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7632/rscbjbr9sj.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D717C-4ACB-4606-9B9B-5FCD34B32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Detect Pneumonia using Chest X-Ray Images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9A673-D5C9-466D-A175-4D5B820E1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Zhao</a:t>
            </a:r>
          </a:p>
        </p:txBody>
      </p:sp>
    </p:spTree>
    <p:extLst>
      <p:ext uri="{BB962C8B-B14F-4D97-AF65-F5344CB8AC3E}">
        <p14:creationId xmlns:p14="http://schemas.microsoft.com/office/powerpoint/2010/main" val="3432574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DBC0-54EC-40BA-84BE-2567B187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37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DBC0-54EC-40BA-84BE-2567B187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1" y="406792"/>
            <a:ext cx="7729728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0EB44-E23D-43A7-B3C2-3BA067EBD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1" y="1548620"/>
            <a:ext cx="10503878" cy="3101983"/>
          </a:xfrm>
        </p:spPr>
        <p:txBody>
          <a:bodyPr anchor="ctr"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According to World Health Organization(WHO), 2 million children under 5 years old killed by Pneumonia each year, and WHO reported that 95% of childhood clinical pneumonia cases occurred in developing countries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Kermany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2018).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X-Ray images are able to obtained as standard care procedure. However, specialist for interpreting the images are not always available.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Utilize Convolutional Neural Network(CNN) to help detect Pneumonia using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chect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X-Ray images as preliminary screening.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D8DEC-57C1-4695-9421-28404D47E105}"/>
              </a:ext>
            </a:extLst>
          </p:cNvPr>
          <p:cNvSpPr txBox="1"/>
          <p:nvPr/>
        </p:nvSpPr>
        <p:spPr>
          <a:xfrm>
            <a:off x="0" y="6620168"/>
            <a:ext cx="11954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Kermany</a:t>
            </a:r>
            <a:r>
              <a:rPr lang="en-US" sz="1000" dirty="0"/>
              <a:t>, Daniel; Zhang, Kang; </a:t>
            </a:r>
            <a:r>
              <a:rPr lang="en-US" sz="1000" dirty="0" err="1"/>
              <a:t>Goldbaum</a:t>
            </a:r>
            <a:r>
              <a:rPr lang="en-US" sz="1000" dirty="0"/>
              <a:t>, Michael (2018), “Labeled Optical Coherence Tomography (OCT) and Chest X-Ray Images for Classification”, Mendeley Data, v2 </a:t>
            </a:r>
            <a:r>
              <a:rPr lang="en-US" sz="1000" dirty="0">
                <a:hlinkClick r:id="rId2"/>
              </a:rPr>
              <a:t>http://dx.doi.org/10.17632/rscbjbr9sj.2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415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DBC0-54EC-40BA-84BE-2567B187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1" y="406792"/>
            <a:ext cx="7729728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0EB44-E23D-43A7-B3C2-3BA067EBD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0" y="1548620"/>
            <a:ext cx="10503879" cy="159316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Original dataset can be obtained from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Mendaeley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 website.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dataset includes Normal chest X-Ray images and Pneumonia chest X-Ray images, and split into train and test dataset.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images are in JEPG format, but each image have different resolution.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D54B2-1147-4BBC-A4D2-11155B884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030" y="3012831"/>
            <a:ext cx="8495937" cy="370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0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DBC0-54EC-40BA-84BE-2567B187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1" y="406792"/>
            <a:ext cx="7729728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Data – </a:t>
            </a:r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cont.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93DE7101-30B9-44A9-92AD-590628613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39" y="2077124"/>
            <a:ext cx="5830121" cy="369156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FD0328-2310-4210-A0E3-9B2818865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560" y="2077125"/>
            <a:ext cx="6096000" cy="36915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5B68FF-2A0E-4530-9DCF-C6AD0EED065B}"/>
              </a:ext>
            </a:extLst>
          </p:cNvPr>
          <p:cNvSpPr txBox="1"/>
          <p:nvPr/>
        </p:nvSpPr>
        <p:spPr>
          <a:xfrm>
            <a:off x="743712" y="2865197"/>
            <a:ext cx="266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Normal: 1349 (25.78%)</a:t>
            </a:r>
          </a:p>
          <a:p>
            <a:r>
              <a:rPr lang="en-US" dirty="0"/>
              <a:t>Pneumonia: 3883 (74.22%)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A2688-0F05-4844-AE70-5BFF787E944F}"/>
              </a:ext>
            </a:extLst>
          </p:cNvPr>
          <p:cNvSpPr txBox="1"/>
          <p:nvPr/>
        </p:nvSpPr>
        <p:spPr>
          <a:xfrm>
            <a:off x="6687312" y="2865197"/>
            <a:ext cx="266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Normal: 234 (37.50%)</a:t>
            </a:r>
          </a:p>
          <a:p>
            <a:r>
              <a:rPr lang="en-US" dirty="0"/>
              <a:t>Pneumonia: 390 (62.50%)</a:t>
            </a:r>
          </a:p>
        </p:txBody>
      </p:sp>
    </p:spTree>
    <p:extLst>
      <p:ext uri="{BB962C8B-B14F-4D97-AF65-F5344CB8AC3E}">
        <p14:creationId xmlns:p14="http://schemas.microsoft.com/office/powerpoint/2010/main" val="385585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DBC0-54EC-40BA-84BE-2567B187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1" y="406792"/>
            <a:ext cx="10503878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Data Augmentation and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0EB44-E23D-43A7-B3C2-3BA067EBD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0" y="1548620"/>
            <a:ext cx="10503879" cy="159316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Produce more images via flip, rotate, shift, zoom, and etc.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Resize images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Shuffle dataset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E685E-DDA7-4A53-B013-6EF1A86EA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1599"/>
            <a:ext cx="12192000" cy="167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8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DBC0-54EC-40BA-84BE-2567B187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1" y="406792"/>
            <a:ext cx="7729728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Cnn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9544E6-50D5-4A8C-8ECE-BEAE0D1E3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62" y="1737360"/>
            <a:ext cx="5503054" cy="4140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C2D806-3368-4EE7-B119-E8C35D323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115" y="160020"/>
            <a:ext cx="5311140" cy="653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7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DBC0-54EC-40BA-84BE-2567B187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1" y="406792"/>
            <a:ext cx="7729728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Model 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69D6F-12DF-4603-B237-75BDBD9EA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7876"/>
            <a:ext cx="12192000" cy="4136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B8480E-4484-4F59-92D0-C6F0D78BBF7C}"/>
              </a:ext>
            </a:extLst>
          </p:cNvPr>
          <p:cNvSpPr txBox="1"/>
          <p:nvPr/>
        </p:nvSpPr>
        <p:spPr>
          <a:xfrm>
            <a:off x="360727" y="1683528"/>
            <a:ext cx="573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Accuracy: 0.9172</a:t>
            </a:r>
          </a:p>
          <a:p>
            <a:r>
              <a:rPr lang="en-US" dirty="0"/>
              <a:t>Validation Accuracy: 0.8686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29C761-15C6-4527-822C-445225FC5A83}"/>
              </a:ext>
            </a:extLst>
          </p:cNvPr>
          <p:cNvSpPr txBox="1"/>
          <p:nvPr/>
        </p:nvSpPr>
        <p:spPr>
          <a:xfrm>
            <a:off x="6743700" y="1683527"/>
            <a:ext cx="537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Loss: 0.2172</a:t>
            </a:r>
          </a:p>
          <a:p>
            <a:r>
              <a:rPr lang="en-US" dirty="0"/>
              <a:t>Validation Loss: 0.3930</a:t>
            </a:r>
          </a:p>
        </p:txBody>
      </p:sp>
    </p:spTree>
    <p:extLst>
      <p:ext uri="{BB962C8B-B14F-4D97-AF65-F5344CB8AC3E}">
        <p14:creationId xmlns:p14="http://schemas.microsoft.com/office/powerpoint/2010/main" val="2378140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DBC0-54EC-40BA-84BE-2567B187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0" y="391553"/>
            <a:ext cx="7729728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0EB44-E23D-43A7-B3C2-3BA067EBD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0" y="1764911"/>
            <a:ext cx="10503879" cy="81944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Precision Score – 0.7852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Recall Score – 0.8718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FFF0E6-F385-4497-A14E-0D5845E45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877" y="96259"/>
            <a:ext cx="5913021" cy="4156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E290C9-41C0-4259-BFF1-6F9A83C2D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2" y="3296580"/>
            <a:ext cx="6678466" cy="352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DBC0-54EC-40BA-84BE-2567B187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1" y="406792"/>
            <a:ext cx="7729728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Future improvement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3F13E-CA45-4ABF-80DD-0D7A40264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1" y="1595512"/>
            <a:ext cx="7729728" cy="3101983"/>
          </a:xfrm>
        </p:spPr>
        <p:txBody>
          <a:bodyPr/>
          <a:lstStyle/>
          <a:p>
            <a:r>
              <a:rPr lang="en-US" altLang="zh-CN" dirty="0"/>
              <a:t>Obtain reproducible results</a:t>
            </a:r>
          </a:p>
          <a:p>
            <a:r>
              <a:rPr lang="en-US" dirty="0"/>
              <a:t>Show prediction accuracy on image.</a:t>
            </a:r>
          </a:p>
          <a:p>
            <a:r>
              <a:rPr lang="en-US" dirty="0"/>
              <a:t>Class activation map</a:t>
            </a:r>
          </a:p>
          <a:p>
            <a:r>
              <a:rPr lang="en-US" dirty="0"/>
              <a:t>Transfer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FDB5F-F45F-4386-A926-9BE3BDB28513}"/>
              </a:ext>
            </a:extLst>
          </p:cNvPr>
          <p:cNvSpPr txBox="1"/>
          <p:nvPr/>
        </p:nvSpPr>
        <p:spPr>
          <a:xfrm>
            <a:off x="0" y="654328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https://keras.io/getting-started/faq/#how-can-i-obtain-reproducible-results-using-keras-during-development</a:t>
            </a:r>
          </a:p>
        </p:txBody>
      </p:sp>
    </p:spTree>
    <p:extLst>
      <p:ext uri="{BB962C8B-B14F-4D97-AF65-F5344CB8AC3E}">
        <p14:creationId xmlns:p14="http://schemas.microsoft.com/office/powerpoint/2010/main" val="9814288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239</TotalTime>
  <Words>282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Detect Pneumonia using Chest X-Ray Images</vt:lpstr>
      <vt:lpstr>Background</vt:lpstr>
      <vt:lpstr>Data</vt:lpstr>
      <vt:lpstr>Data – cont.</vt:lpstr>
      <vt:lpstr>Data Augmentation and pre-processing</vt:lpstr>
      <vt:lpstr>Cnn model</vt:lpstr>
      <vt:lpstr>Model evaluation</vt:lpstr>
      <vt:lpstr>Model evaluation</vt:lpstr>
      <vt:lpstr>Future improvement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 Pneumonia using Chest X-Ray Images</dc:title>
  <dc:creator>CMXBC Random</dc:creator>
  <cp:lastModifiedBy>Jonathan Zhao</cp:lastModifiedBy>
  <cp:revision>14</cp:revision>
  <dcterms:created xsi:type="dcterms:W3CDTF">2019-07-01T01:11:47Z</dcterms:created>
  <dcterms:modified xsi:type="dcterms:W3CDTF">2019-07-15T18:23:21Z</dcterms:modified>
</cp:coreProperties>
</file>