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Atoms and Molecules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Class: 9th</a:t>
            </a:r>
          </a:p>
          <a:p>
            <a:r>
              <a:t>Subject: Science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Everything around us is made up of matter.</a:t>
            </a:r>
          </a:p>
          <a:p>
            <a:r>
              <a:t>- Matter consists of tiny particles called atoms and molecules.</a:t>
            </a:r>
          </a:p>
          <a:p>
            <a:r>
              <a:t>- Understanding atoms and molecules is crucial for studying chemistry.</a:t>
            </a:r>
          </a:p>
          <a:p>
            <a:r>
              <a:t>- This chapter explores the fundamental concepts of atoms, molecules, and their interactions.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Atom?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smallest unit of an element that retains its properties.</a:t>
            </a:r>
          </a:p>
          <a:p>
            <a:r>
              <a:t>- Cannot be broken down further by chemical means.</a:t>
            </a:r>
          </a:p>
          <a:p>
            <a:r>
              <a:t>- Composed of subatomic particles:</a:t>
            </a:r>
          </a:p>
          <a:p>
            <a:r>
              <a:t>    - Protons (positively charged, found in the nucleus)</a:t>
            </a:r>
          </a:p>
          <a:p>
            <a:r>
              <a:t>    - Neutrons (neutral charge, found in the nucleus)</a:t>
            </a:r>
          </a:p>
          <a:p>
            <a:r>
              <a:t>    - Electrons (negatively charged, orbit around the nucleus)</a:t>
            </a:r>
          </a:p>
          <a:p>
            <a:r>
              <a:t>- Examples: Hydrogen (H), Oxygen (O), Carbon (C)</a:t>
            </a:r>
          </a:p>
          <a:p>
            <a:r>
              <a:t>- First proposed by John Dalton in his Atomic Theory.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Dalton’s Atomic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All matter is made of tiny, indivisible particles called atoms.</a:t>
            </a:r>
          </a:p>
          <a:p>
            <a:r>
              <a:t>- Atoms of the same element are identical in mass and properties.</a:t>
            </a:r>
          </a:p>
          <a:p>
            <a:r>
              <a:t>- Atoms of different elements differ in mass and properties.</a:t>
            </a:r>
          </a:p>
          <a:p>
            <a:r>
              <a:t>- Atoms combine in whole-number ratios to form compounds.</a:t>
            </a:r>
          </a:p>
          <a:p>
            <a:r>
              <a:t>- Chemical reactions involve the rearrangement of atoms without creation or destruction.</a:t>
            </a:r>
          </a:p>
          <a:p>
            <a:r>
              <a:t>- Limitations:</a:t>
            </a:r>
          </a:p>
          <a:p>
            <a:r>
              <a:t>    - Atoms are divisible (discovery of subatomic particles).</a:t>
            </a:r>
          </a:p>
          <a:p>
            <a:r>
              <a:t>    - Isotopes exist (atoms of the same element with different masses).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Thomson’s Plum Pudding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Proposed by J.J. Thomson in 1897.</a:t>
            </a:r>
          </a:p>
          <a:p>
            <a:r>
              <a:t>- Atoms are made up of a positively charged sphere with negatively charged electrons embedded inside (like a plum pudding).</a:t>
            </a:r>
          </a:p>
          <a:p>
            <a:r>
              <a:t>- Failed to explain the atomic nucleus and stability of electrons.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Rutherford’s Nuclear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Proposed by Ernest Rutherford in 1911 after the gold foil experiment.</a:t>
            </a:r>
          </a:p>
          <a:p>
            <a:r>
              <a:t>- Observations:</a:t>
            </a:r>
          </a:p>
          <a:p>
            <a:r>
              <a:t>    - Most alpha particles passed through gold foil (atom is mostly empty space).</a:t>
            </a:r>
          </a:p>
          <a:p>
            <a:r>
              <a:t>    - Some deflected at small angles (suggested presence of a dense positive center).</a:t>
            </a:r>
          </a:p>
          <a:p>
            <a:r>
              <a:t>    - A few bounced back (indicated a very small, dense, positively charged nucleus).</a:t>
            </a:r>
          </a:p>
          <a:p>
            <a:r>
              <a:t>- Conclusions:</a:t>
            </a:r>
          </a:p>
          <a:p>
            <a:r>
              <a:t>    - Atoms have a dense central nucleus containing protons.</a:t>
            </a:r>
          </a:p>
          <a:p>
            <a:r>
              <a:t>    - Electrons revolve around the nucleus in empty space.</a:t>
            </a:r>
          </a:p>
          <a:p>
            <a:r>
              <a:t>    - Could not explain the stability of electrons in orbits.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Bohr’s Atomic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Proposed by Niels Bohr in 1913.</a:t>
            </a:r>
          </a:p>
          <a:p>
            <a:r>
              <a:t>- Postulates:</a:t>
            </a:r>
          </a:p>
          <a:p>
            <a:r>
              <a:t>    - Electrons move in fixed orbits (energy levels) around the nucleus.</a:t>
            </a:r>
          </a:p>
          <a:p>
            <a:r>
              <a:t>    - Electrons do not lose energy while revolving in these orbits.</a:t>
            </a:r>
          </a:p>
          <a:p>
            <a:r>
              <a:t>    - Energy is absorbed or emitted when electrons jump between levels.</a:t>
            </a:r>
          </a:p>
          <a:p>
            <a:r>
              <a:t>- Explained the stability of atoms and atomic spectra.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Atomic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Atoms are divisible and consist of protons, neutrons, and electrons.</a:t>
            </a:r>
          </a:p>
          <a:p>
            <a:r>
              <a:t>- Electrons do not revolve in fixed orbits but in probabilistic regions called orbitals.</a:t>
            </a:r>
          </a:p>
          <a:p>
            <a:r>
              <a:t>- The behavior of electrons follows quantum mechanics.</a:t>
            </a:r>
          </a:p>
          <a:p>
            <a:r>
              <a:t>- Atoms combine based on valency (number of electrons lost, gained, or shared).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