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A506-2829-426B-A615-088CE470044B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C0A-45E3-442C-AFFD-144666B9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2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A506-2829-426B-A615-088CE470044B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C0A-45E3-442C-AFFD-144666B9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9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A506-2829-426B-A615-088CE470044B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C0A-45E3-442C-AFFD-144666B9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A506-2829-426B-A615-088CE470044B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C0A-45E3-442C-AFFD-144666B9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A506-2829-426B-A615-088CE470044B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C0A-45E3-442C-AFFD-144666B9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A506-2829-426B-A615-088CE470044B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C0A-45E3-442C-AFFD-144666B9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A506-2829-426B-A615-088CE470044B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C0A-45E3-442C-AFFD-144666B9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A506-2829-426B-A615-088CE470044B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C0A-45E3-442C-AFFD-144666B9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A506-2829-426B-A615-088CE470044B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C0A-45E3-442C-AFFD-144666B9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A506-2829-426B-A615-088CE470044B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C0A-45E3-442C-AFFD-144666B9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1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A506-2829-426B-A615-088CE470044B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7C0A-45E3-442C-AFFD-144666B9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A506-2829-426B-A615-088CE470044B}" type="datetimeFigureOut">
              <a:rPr lang="en-US" smtClean="0"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7C0A-45E3-442C-AFFD-144666B9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republic.com/article/microsoft-may-be-the-worlds-largest-open-source-contributor-but-developers-dont-yet-care/" TargetMode="External"/><Relationship Id="rId2" Type="http://schemas.openxmlformats.org/officeDocument/2006/relationships/hyperlink" Target="https://www.techrepublic.com/article/whats-really-behind-microsofts-love-of-open-sour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.NETCORE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Selayang Pandang, Sejarah,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Selayang Pandang (1/x)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Semenjak teknologi Cloud mulai mengambil alih infrastuktur Web sekian tahun terakhir, maka Google dan Microsoft berlomba-lomba menciptakan code open source. </a:t>
            </a:r>
            <a:r>
              <a:rPr lang="en-US" baseline="30000" smtClean="0"/>
              <a:t>[1]</a:t>
            </a:r>
          </a:p>
          <a:p>
            <a:pPr lvl="1"/>
            <a:r>
              <a:rPr lang="en-US" smtClean="0"/>
              <a:t>Dalam perlombaan ini Google merilis Kubernetes (implementasi docker untuk zero downtime clustered server)</a:t>
            </a:r>
          </a:p>
          <a:p>
            <a:pPr lvl="1"/>
            <a:r>
              <a:rPr lang="en-US" smtClean="0"/>
              <a:t>Dan Microsoft merilis .netcore (Bahasa Pemrograman) dan Visual Studio Code + Visual Studio Community Edition (Editor Code yang powerful dan mampu mensupport banyak bahasa pemrograman yang sudah ada) .</a:t>
            </a:r>
          </a:p>
          <a:p>
            <a:r>
              <a:rPr lang="en-US" smtClean="0"/>
              <a:t>Pada November 2018, Microsoft merupakan Kontributor puncak di komunitas Open Source, hampir 2x lipat di banding Google pada saat yang sama. </a:t>
            </a:r>
            <a:r>
              <a:rPr lang="en-US" baseline="30000" smtClean="0"/>
              <a:t>[2]</a:t>
            </a:r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28855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3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>
                <a:hlinkClick r:id="rId2"/>
              </a:rPr>
              <a:t>https://www.techrepublic.com/article/whats-really-behind-microsofts-love-of-open-source/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hlinkClick r:id="rId3"/>
              </a:rPr>
              <a:t>https://www.techrepublic.com/article/microsoft-may-be-the-worlds-largest-open-source-contributor-but-developers-dont-yet-care/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0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.NETCORE</vt:lpstr>
      <vt:lpstr>Selayang Pandang (1/x)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.NETCORE</dc:title>
  <dc:creator>ASUS</dc:creator>
  <cp:lastModifiedBy>ASUS</cp:lastModifiedBy>
  <cp:revision>5</cp:revision>
  <dcterms:created xsi:type="dcterms:W3CDTF">2019-08-30T07:01:31Z</dcterms:created>
  <dcterms:modified xsi:type="dcterms:W3CDTF">2019-08-30T07:15:12Z</dcterms:modified>
</cp:coreProperties>
</file>