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A9F95-272D-8731-3F44-B024511AC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14E3DF-1AD2-422D-D555-BC2D9CC5B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4304AC-A486-ACEF-7615-9B269C80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18/05/2025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CA0175-4372-3112-AB56-6EBE25D0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85A84-F739-6DDC-D65F-439E5ADD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66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C14CD-45CB-04DA-3527-0BCC5F8C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DE87CB-4AB3-7072-0F66-32213BDCF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527C9B-8021-4A86-5491-77FD7201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18/05/2025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E02C8A-B76B-B8D9-793B-89FD3542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EC1D90-71BF-B1C6-7C7C-96104388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721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234D91-2E9B-A121-E419-6491AE0A0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668D6C-680A-59B3-1427-0CB4B5233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45A909-4F4B-B490-D8DB-06C25D75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18/05/2025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932F7A-12FC-4AF0-16D6-0F319B74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2BA3A9-5A0A-C668-0627-87B609CA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622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06FF0-8B55-32C7-BF30-A49DA6A6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B91E09-2041-D173-2F0A-19AD54CEF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C1A877-D76E-7555-DAF6-6C7B3F7C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18/05/2025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7AB937-906B-7BD5-ED1B-E1439B28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9533BF-BC48-5433-E479-5E30ABD8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343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3C555-3109-75D9-6A92-AE10E465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6221D8-613F-7F85-B8B1-0F836B5AE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119796-F7B3-116F-8284-28BDA74F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18/05/2025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7ACDF6-EB35-43D0-14F7-FA4BC862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ACBF55-1EDD-1557-EA1E-AA8E3A0A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558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6E066-A7D8-C4AE-D9F3-26B2EA35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BFFC8-36D6-C604-E497-6F18EFD2F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03E5DC-5AFD-3513-11A0-38F2AC74A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D9CCE6-D160-43CC-2D3D-F6CD27EE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18/05/2025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22C458-F72D-B1E9-AE69-A6EF06D3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6E4516-CB92-ECB6-FFC9-DD9F200B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312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68BA4-4BE1-8795-F24D-8224B815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45D821-126E-814A-5206-30D7A912B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FB6908-56E1-F924-2627-84CB6C848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259023-7086-8A72-875F-A159A88B7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A44E2D-D986-6C93-21FF-68F9AB2FD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3C53F33-E579-BC17-3CB6-C033E980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18/05/2025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F885BA-0ECE-3EE5-FE6E-ACE1D043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BB4712-ACF3-54F4-BC03-A0DF420F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49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2A114-D0FC-52A6-0DCF-9437ACED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450A45D-72AC-9D61-C4E5-2E0C0E9F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18/05/2025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63263D-C3B8-8A95-C425-3E49B02B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A3B790-3A9F-639C-C030-D9BBA116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821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6014D8-43CB-C6C7-044F-F5AB13C5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18/05/2025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42F39F-FEF9-AA73-62C5-27729752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8B961C-CB3D-90E7-BC5B-A753E655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196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72725-B81C-14DC-373C-B3A26C76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B3F0B8-19A8-4B3D-4124-1FEA5948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3FC611-C07D-A3B4-C99E-2E4E6E062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BE4409-8255-11B0-BD2B-4E1369F2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18/05/2025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FB6799-407D-9DCE-8459-A3037943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6DB257-12BC-B5AE-5BB8-E6E630DE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211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CB1BB-1B3E-629B-46F8-26F63436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D3B374-E698-33BC-FBDC-6A05B9B59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15DD45-5444-70C8-5810-B82396FC6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2A80AB-D695-F3B4-3B35-9A6B5A01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18/05/2025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204B30-07C2-3AE3-0CDC-0B84E4AF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6DED03-06F0-8D97-8C7A-68E0914D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216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9DB60C-1F5D-9FCF-CB0A-10B39E98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5CFBA2-9E57-C367-DC4A-A2F7267C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C88B61-FABF-F6EF-7D92-779D19234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6A94E-70D0-434B-807A-91D50456CA1E}" type="datetimeFigureOut">
              <a:rPr lang="es-PE" smtClean="0"/>
              <a:t>18/05/2025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98FCB-3C98-D024-5B08-9CDA9848B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612D1E-ACF5-7F8D-B512-30A331A6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789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3B57DC-EB57-4D23-2785-B32E60347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69" y="2663419"/>
            <a:ext cx="1527182" cy="137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Free Web Scraping Icons in PNG &amp; SVG">
            <a:extLst>
              <a:ext uri="{FF2B5EF4-FFF2-40B4-BE49-F238E27FC236}">
                <a16:creationId xmlns:a16="http://schemas.microsoft.com/office/drawing/2014/main" id="{56F6A8ED-EE11-3F0B-B149-A65AEC79A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146" y="1096447"/>
            <a:ext cx="1017529" cy="101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Python PNG transparente - StickPNG">
            <a:extLst>
              <a:ext uri="{FF2B5EF4-FFF2-40B4-BE49-F238E27FC236}">
                <a16:creationId xmlns:a16="http://schemas.microsoft.com/office/drawing/2014/main" id="{2AFAE2F2-B525-A708-4690-7C719FC2D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363" y="801674"/>
            <a:ext cx="592178" cy="58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ta Set Dataset Icon Png, Transparent Png - kindpng">
            <a:extLst>
              <a:ext uri="{FF2B5EF4-FFF2-40B4-BE49-F238E27FC236}">
                <a16:creationId xmlns:a16="http://schemas.microsoft.com/office/drawing/2014/main" id="{7A7A566D-8D6A-C96A-1CD8-DEF0AE9DC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78" y="2663418"/>
            <a:ext cx="1660558" cy="137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Íconos de texto en SVG, PNG, AI para descargar">
            <a:extLst>
              <a:ext uri="{FF2B5EF4-FFF2-40B4-BE49-F238E27FC236}">
                <a16:creationId xmlns:a16="http://schemas.microsoft.com/office/drawing/2014/main" id="{0081C1BD-8B26-C33E-70DF-E2C8C1280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140" y="2531500"/>
            <a:ext cx="1639445" cy="163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roceso - Iconos gratis de industria">
            <a:extLst>
              <a:ext uri="{FF2B5EF4-FFF2-40B4-BE49-F238E27FC236}">
                <a16:creationId xmlns:a16="http://schemas.microsoft.com/office/drawing/2014/main" id="{77EA921F-8788-CC2E-3923-F0209FBED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01" y="2603531"/>
            <a:ext cx="1495381" cy="149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0514DF5C-9D46-3C80-3CC9-96F2BD1603E2}"/>
              </a:ext>
            </a:extLst>
          </p:cNvPr>
          <p:cNvCxnSpPr>
            <a:stCxn id="1026" idx="0"/>
            <a:endCxn id="1028" idx="1"/>
          </p:cNvCxnSpPr>
          <p:nvPr/>
        </p:nvCxnSpPr>
        <p:spPr>
          <a:xfrm rot="5400000" flipH="1" flipV="1">
            <a:off x="1092700" y="1543973"/>
            <a:ext cx="1058207" cy="11806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1159414F-50A6-6892-49BC-F8CA11537005}"/>
              </a:ext>
            </a:extLst>
          </p:cNvPr>
          <p:cNvCxnSpPr>
            <a:cxnSpLocks/>
            <a:stCxn id="1028" idx="3"/>
            <a:endCxn id="1034" idx="0"/>
          </p:cNvCxnSpPr>
          <p:nvPr/>
        </p:nvCxnSpPr>
        <p:spPr>
          <a:xfrm>
            <a:off x="3229675" y="1605212"/>
            <a:ext cx="877782" cy="1058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2C8706A-10FD-B49E-2D60-7492148AF87D}"/>
              </a:ext>
            </a:extLst>
          </p:cNvPr>
          <p:cNvCxnSpPr>
            <a:stCxn id="1034" idx="3"/>
            <a:endCxn id="1036" idx="1"/>
          </p:cNvCxnSpPr>
          <p:nvPr/>
        </p:nvCxnSpPr>
        <p:spPr>
          <a:xfrm>
            <a:off x="4937736" y="3351223"/>
            <a:ext cx="662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FE2D5C0-298C-23B8-147E-A4BD95748C0E}"/>
              </a:ext>
            </a:extLst>
          </p:cNvPr>
          <p:cNvCxnSpPr>
            <a:stCxn id="1036" idx="3"/>
          </p:cNvCxnSpPr>
          <p:nvPr/>
        </p:nvCxnSpPr>
        <p:spPr>
          <a:xfrm>
            <a:off x="7239585" y="3351223"/>
            <a:ext cx="756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907068A-51C9-2824-187F-C51BA35F2B9C}"/>
              </a:ext>
            </a:extLst>
          </p:cNvPr>
          <p:cNvSpPr txBox="1"/>
          <p:nvPr/>
        </p:nvSpPr>
        <p:spPr>
          <a:xfrm>
            <a:off x="2087751" y="357783"/>
            <a:ext cx="1240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Web scraping + Python</a:t>
            </a:r>
            <a:endParaRPr lang="es-P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7430E88-93B4-B916-52AF-64752DC86D15}"/>
              </a:ext>
            </a:extLst>
          </p:cNvPr>
          <p:cNvSpPr txBox="1"/>
          <p:nvPr/>
        </p:nvSpPr>
        <p:spPr>
          <a:xfrm>
            <a:off x="3229675" y="4039028"/>
            <a:ext cx="166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Dataset 1368 reseñas</a:t>
            </a:r>
            <a:endParaRPr 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2441156-C426-49D6-B054-8F33299BD985}"/>
              </a:ext>
            </a:extLst>
          </p:cNvPr>
          <p:cNvSpPr txBox="1"/>
          <p:nvPr/>
        </p:nvSpPr>
        <p:spPr>
          <a:xfrm>
            <a:off x="5579028" y="4053181"/>
            <a:ext cx="1660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endParaRPr 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4EB9247-7736-35BB-F709-1312A8BACF6A}"/>
              </a:ext>
            </a:extLst>
          </p:cNvPr>
          <p:cNvSpPr txBox="1"/>
          <p:nvPr/>
        </p:nvSpPr>
        <p:spPr>
          <a:xfrm>
            <a:off x="7786116" y="1856760"/>
            <a:ext cx="16605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rial Black" panose="020B0A04020102020204" pitchFamily="34" charset="0"/>
                <a:cs typeface="Arial" panose="020B0604020202020204" pitchFamily="34" charset="0"/>
              </a:rPr>
              <a:t>LSEPE: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Lexicón Especializado en la Industria aseguradora limeña</a:t>
            </a:r>
            <a:endParaRPr 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1303FD5F-422D-4582-0923-AE5AD0CD15F9}"/>
              </a:ext>
            </a:extLst>
          </p:cNvPr>
          <p:cNvSpPr/>
          <p:nvPr/>
        </p:nvSpPr>
        <p:spPr>
          <a:xfrm>
            <a:off x="9979854" y="1850184"/>
            <a:ext cx="1494026" cy="5087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Polaridades</a:t>
            </a:r>
            <a:endParaRPr lang="es-PE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883FE4CD-3A5F-6E1E-8FD9-E6C2CE86CE22}"/>
              </a:ext>
            </a:extLst>
          </p:cNvPr>
          <p:cNvSpPr/>
          <p:nvPr/>
        </p:nvSpPr>
        <p:spPr>
          <a:xfrm>
            <a:off x="9979854" y="3844529"/>
            <a:ext cx="1494026" cy="5087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Emociones</a:t>
            </a:r>
            <a:endParaRPr lang="es-PE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EB8DB19A-8F7A-8622-4DE7-812D2A2480EC}"/>
              </a:ext>
            </a:extLst>
          </p:cNvPr>
          <p:cNvSpPr/>
          <p:nvPr/>
        </p:nvSpPr>
        <p:spPr>
          <a:xfrm>
            <a:off x="9003250" y="598629"/>
            <a:ext cx="1494026" cy="5087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Positivo</a:t>
            </a:r>
            <a:endParaRPr lang="es-PE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BB36C367-5B3D-EA32-1739-F88670CB9183}"/>
              </a:ext>
            </a:extLst>
          </p:cNvPr>
          <p:cNvSpPr/>
          <p:nvPr/>
        </p:nvSpPr>
        <p:spPr>
          <a:xfrm>
            <a:off x="10638089" y="587682"/>
            <a:ext cx="1494026" cy="5087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Negativo</a:t>
            </a:r>
            <a:endParaRPr lang="es-PE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C154CE90-0AF9-822D-7A60-6854444B8E40}"/>
              </a:ext>
            </a:extLst>
          </p:cNvPr>
          <p:cNvSpPr/>
          <p:nvPr/>
        </p:nvSpPr>
        <p:spPr>
          <a:xfrm>
            <a:off x="10410858" y="5001746"/>
            <a:ext cx="1494026" cy="5087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Alegría</a:t>
            </a:r>
            <a:endParaRPr lang="es-PE" dirty="0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E6BFE0A-A5EA-A1F0-98E2-FB4C9FA34418}"/>
              </a:ext>
            </a:extLst>
          </p:cNvPr>
          <p:cNvSpPr/>
          <p:nvPr/>
        </p:nvSpPr>
        <p:spPr>
          <a:xfrm>
            <a:off x="6412638" y="4994057"/>
            <a:ext cx="1494026" cy="5556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Tristeza</a:t>
            </a:r>
            <a:endParaRPr lang="es-PE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C4A62144-E9AD-306D-ECD6-1F183C56979A}"/>
              </a:ext>
            </a:extLst>
          </p:cNvPr>
          <p:cNvSpPr/>
          <p:nvPr/>
        </p:nvSpPr>
        <p:spPr>
          <a:xfrm>
            <a:off x="8411748" y="4994057"/>
            <a:ext cx="1494026" cy="5087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Enojo</a:t>
            </a:r>
            <a:endParaRPr lang="es-PE" dirty="0"/>
          </a:p>
        </p:txBody>
      </p: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DBF8D8DC-7E83-A463-C2AD-5F1F7EF92DCE}"/>
              </a:ext>
            </a:extLst>
          </p:cNvPr>
          <p:cNvCxnSpPr>
            <a:stCxn id="1038" idx="3"/>
            <a:endCxn id="24" idx="2"/>
          </p:cNvCxnSpPr>
          <p:nvPr/>
        </p:nvCxnSpPr>
        <p:spPr>
          <a:xfrm flipV="1">
            <a:off x="9358882" y="2358949"/>
            <a:ext cx="1367985" cy="992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F64C1171-A190-392C-EF11-3678E7CC1451}"/>
              </a:ext>
            </a:extLst>
          </p:cNvPr>
          <p:cNvCxnSpPr>
            <a:stCxn id="1038" idx="3"/>
            <a:endCxn id="25" idx="0"/>
          </p:cNvCxnSpPr>
          <p:nvPr/>
        </p:nvCxnSpPr>
        <p:spPr>
          <a:xfrm>
            <a:off x="9358882" y="3351222"/>
            <a:ext cx="1367985" cy="493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C417443-7EDA-FC90-F51A-642EC0AA74C5}"/>
              </a:ext>
            </a:extLst>
          </p:cNvPr>
          <p:cNvCxnSpPr>
            <a:stCxn id="24" idx="0"/>
            <a:endCxn id="26" idx="2"/>
          </p:cNvCxnSpPr>
          <p:nvPr/>
        </p:nvCxnSpPr>
        <p:spPr>
          <a:xfrm flipH="1" flipV="1">
            <a:off x="9750263" y="1107394"/>
            <a:ext cx="976604" cy="74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9951C3A1-1EFD-5C9B-5150-7541C660EFEB}"/>
              </a:ext>
            </a:extLst>
          </p:cNvPr>
          <p:cNvCxnSpPr>
            <a:stCxn id="24" idx="0"/>
            <a:endCxn id="27" idx="2"/>
          </p:cNvCxnSpPr>
          <p:nvPr/>
        </p:nvCxnSpPr>
        <p:spPr>
          <a:xfrm flipV="1">
            <a:off x="10726867" y="1096447"/>
            <a:ext cx="658235" cy="75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A8647514-C40B-466E-A931-C9FA02ED98F9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>
            <a:off x="10726867" y="4353294"/>
            <a:ext cx="431004" cy="64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FCCD5FC-C347-7487-3E3C-5E80296EA1B0}"/>
              </a:ext>
            </a:extLst>
          </p:cNvPr>
          <p:cNvCxnSpPr>
            <a:stCxn id="25" idx="2"/>
            <a:endCxn id="31" idx="0"/>
          </p:cNvCxnSpPr>
          <p:nvPr/>
        </p:nvCxnSpPr>
        <p:spPr>
          <a:xfrm flipH="1">
            <a:off x="9158761" y="4353294"/>
            <a:ext cx="1568106" cy="64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B0D7509B-2D6D-3E2E-C59E-1F4D8AD8E866}"/>
              </a:ext>
            </a:extLst>
          </p:cNvPr>
          <p:cNvCxnSpPr>
            <a:stCxn id="25" idx="2"/>
            <a:endCxn id="30" idx="0"/>
          </p:cNvCxnSpPr>
          <p:nvPr/>
        </p:nvCxnSpPr>
        <p:spPr>
          <a:xfrm flipH="1">
            <a:off x="7159651" y="4353294"/>
            <a:ext cx="3567216" cy="64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74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9BE1889-E0B5-A890-35BF-CEBC3B3D3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1231640"/>
            <a:ext cx="9078543" cy="4103999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AD5B0EB-F16A-0585-F143-71D2148C66DB}"/>
              </a:ext>
            </a:extLst>
          </p:cNvPr>
          <p:cNvCxnSpPr>
            <a:cxnSpLocks/>
            <a:endCxn id="2050" idx="1"/>
          </p:cNvCxnSpPr>
          <p:nvPr/>
        </p:nvCxnSpPr>
        <p:spPr>
          <a:xfrm>
            <a:off x="8742784" y="2687216"/>
            <a:ext cx="965712" cy="50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C07602E-23D6-A839-1879-643928008BC8}"/>
              </a:ext>
            </a:extLst>
          </p:cNvPr>
          <p:cNvSpPr txBox="1"/>
          <p:nvPr/>
        </p:nvSpPr>
        <p:spPr>
          <a:xfrm>
            <a:off x="9473046" y="3847907"/>
            <a:ext cx="1660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Reporte de visualización para análisis</a:t>
            </a:r>
            <a:endParaRPr 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Reporte - Iconos gratis de negocio">
            <a:extLst>
              <a:ext uri="{FF2B5EF4-FFF2-40B4-BE49-F238E27FC236}">
                <a16:creationId xmlns:a16="http://schemas.microsoft.com/office/drawing/2014/main" id="{917665C7-830B-5FF5-83A0-341B65715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496" y="2592531"/>
            <a:ext cx="1189659" cy="118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7997EFD-2501-BF9D-C7F7-119780D22741}"/>
              </a:ext>
            </a:extLst>
          </p:cNvPr>
          <p:cNvCxnSpPr>
            <a:cxnSpLocks/>
            <a:endCxn id="2050" idx="1"/>
          </p:cNvCxnSpPr>
          <p:nvPr/>
        </p:nvCxnSpPr>
        <p:spPr>
          <a:xfrm flipV="1">
            <a:off x="8742784" y="3187361"/>
            <a:ext cx="965712" cy="98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FF9D3ADA-2C88-DD89-4E3A-A40E363BC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419" y="4171072"/>
            <a:ext cx="890502" cy="32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31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29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Jat</dc:creator>
  <cp:lastModifiedBy>Jatziry WS</cp:lastModifiedBy>
  <cp:revision>4</cp:revision>
  <dcterms:created xsi:type="dcterms:W3CDTF">2025-05-10T16:48:01Z</dcterms:created>
  <dcterms:modified xsi:type="dcterms:W3CDTF">2025-05-19T04:12:58Z</dcterms:modified>
</cp:coreProperties>
</file>