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3A9F95-272D-8731-3F44-B024511AC5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214E3DF-1AD2-422D-D555-BC2D9CC5B3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54304AC-A486-ACEF-7615-9B269C807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6A94E-70D0-434B-807A-91D50456CA1E}" type="datetimeFigureOut">
              <a:rPr lang="es-PE" smtClean="0"/>
              <a:t>14/05/2025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7CA0175-4372-3112-AB56-6EBE25D02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2185A84-F739-6DDC-D65F-439E5ADD8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67A79-A9A6-4E90-8365-F152C60D174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9661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EC14CD-45CB-04DA-3527-0BCC5F8C3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0DE87CB-4AB3-7072-0F66-32213BDCF6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4527C9B-8021-4A86-5491-77FD72016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6A94E-70D0-434B-807A-91D50456CA1E}" type="datetimeFigureOut">
              <a:rPr lang="es-PE" smtClean="0"/>
              <a:t>14/05/2025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1E02C8A-B76B-B8D9-793B-89FD35423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7EC1D90-71BF-B1C6-7C7C-961043886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67A79-A9A6-4E90-8365-F152C60D174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87210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2234D91-2E9B-A121-E419-6491AE0A0B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9668D6C-680A-59B3-1427-0CB4B52336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945A909-4F4B-B490-D8DB-06C25D75E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6A94E-70D0-434B-807A-91D50456CA1E}" type="datetimeFigureOut">
              <a:rPr lang="es-PE" smtClean="0"/>
              <a:t>14/05/2025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D932F7A-12FC-4AF0-16D6-0F319B742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12BA3A9-5A0A-C668-0627-87B609CAA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67A79-A9A6-4E90-8365-F152C60D174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96225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A06FF0-8B55-32C7-BF30-A49DA6A6A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7B91E09-2041-D173-2F0A-19AD54CEF4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9C1A877-D76E-7555-DAF6-6C7B3F7C5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6A94E-70D0-434B-807A-91D50456CA1E}" type="datetimeFigureOut">
              <a:rPr lang="es-PE" smtClean="0"/>
              <a:t>14/05/2025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67AB937-906B-7BD5-ED1B-E1439B28D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B9533BF-BC48-5433-E479-5E30ABD8C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67A79-A9A6-4E90-8365-F152C60D174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13435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E3C555-3109-75D9-6A92-AE10E465B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B6221D8-613F-7F85-B8B1-0F836B5AE3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B119796-F7B3-116F-8284-28BDA74F0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6A94E-70D0-434B-807A-91D50456CA1E}" type="datetimeFigureOut">
              <a:rPr lang="es-PE" smtClean="0"/>
              <a:t>14/05/2025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57ACDF6-EB35-43D0-14F7-FA4BC862F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FACBF55-1EDD-1557-EA1E-AA8E3A0A3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67A79-A9A6-4E90-8365-F152C60D174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05582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86E066-A7D8-C4AE-D9F3-26B2EA355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ABBFFC8-36D6-C604-E497-6F18EFD2F5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203E5DC-5AFD-3513-11A0-38F2AC74AE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DD9CCE6-D160-43CC-2D3D-F6CD27EE6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6A94E-70D0-434B-807A-91D50456CA1E}" type="datetimeFigureOut">
              <a:rPr lang="es-PE" smtClean="0"/>
              <a:t>14/05/2025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D22C458-F72D-B1E9-AE69-A6EF06D38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E6E4516-CB92-ECB6-FFC9-DD9F200B3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67A79-A9A6-4E90-8365-F152C60D174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63121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468BA4-4BE1-8795-F24D-8224B8158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745D821-126E-814A-5206-30D7A912BB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5FB6908-56E1-F924-2627-84CB6C8489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4259023-7086-8A72-875F-A159A88B78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6A44E2D-D986-6C93-21FF-68F9AB2FD2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3C53F33-E579-BC17-3CB6-C033E9805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6A94E-70D0-434B-807A-91D50456CA1E}" type="datetimeFigureOut">
              <a:rPr lang="es-PE" smtClean="0"/>
              <a:t>14/05/2025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2F885BA-0ECE-3EE5-FE6E-ACE1D043C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BBB4712-ACF3-54F4-BC03-A0DF420FB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67A79-A9A6-4E90-8365-F152C60D174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5493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E2A114-D0FC-52A6-0DCF-9437ACED2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450A45D-72AC-9D61-C4E5-2E0C0E9FB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6A94E-70D0-434B-807A-91D50456CA1E}" type="datetimeFigureOut">
              <a:rPr lang="es-PE" smtClean="0"/>
              <a:t>14/05/2025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563263D-C3B8-8A95-C425-3E49B02B8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7A3B790-3A9F-639C-C030-D9BBA1165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67A79-A9A6-4E90-8365-F152C60D174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38215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B6014D8-43CB-C6C7-044F-F5AB13C5A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6A94E-70D0-434B-807A-91D50456CA1E}" type="datetimeFigureOut">
              <a:rPr lang="es-PE" smtClean="0"/>
              <a:t>14/05/2025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442F39F-FEF9-AA73-62C5-27729752E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48B961C-CB3D-90E7-BC5B-A753E655C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67A79-A9A6-4E90-8365-F152C60D174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51967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772725-B81C-14DC-373C-B3A26C76C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DB3F0B8-19A8-4B3D-4124-1FEA5948EA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53FC611-C07D-A3B4-C99E-2E4E6E062C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3BE4409-8255-11B0-BD2B-4E1369F22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6A94E-70D0-434B-807A-91D50456CA1E}" type="datetimeFigureOut">
              <a:rPr lang="es-PE" smtClean="0"/>
              <a:t>14/05/2025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9FB6799-407D-9DCE-8459-A30379436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76DB257-12BC-B5AE-5BB8-E6E630DEF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67A79-A9A6-4E90-8365-F152C60D174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32112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1CB1BB-1B3E-629B-46F8-26F63436E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CD3B374-E698-33BC-FBDC-6A05B9B59A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315DD45-5444-70C8-5810-B82396FC61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32A80AB-D695-F3B4-3B35-9A6B5A016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6A94E-70D0-434B-807A-91D50456CA1E}" type="datetimeFigureOut">
              <a:rPr lang="es-PE" smtClean="0"/>
              <a:t>14/05/2025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C204B30-07C2-3AE3-0CDC-0B84E4AFE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96DED03-06F0-8D97-8C7A-68E0914D7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67A79-A9A6-4E90-8365-F152C60D174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52160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99DB60C-1F5D-9FCF-CB0A-10B39E98C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85CFBA2-9E57-C367-DC4A-A2F7267C5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2C88B61-FABF-F6EF-7D92-779D19234A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B6A94E-70D0-434B-807A-91D50456CA1E}" type="datetimeFigureOut">
              <a:rPr lang="es-PE" smtClean="0"/>
              <a:t>14/05/2025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E898FCB-3C98-D024-5B08-9CDA9848BB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4612D1E-ACF5-7F8D-B512-30A331A61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767A79-A9A6-4E90-8365-F152C60D174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97893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23B57DC-EB57-4D23-2785-B32E603470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869" y="2663419"/>
            <a:ext cx="1527182" cy="1375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ownload Free Web Scraping Icons in PNG &amp; SVG">
            <a:extLst>
              <a:ext uri="{FF2B5EF4-FFF2-40B4-BE49-F238E27FC236}">
                <a16:creationId xmlns:a16="http://schemas.microsoft.com/office/drawing/2014/main" id="{56F6A8ED-EE11-3F0B-B149-A65AEC79AD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2146" y="1096447"/>
            <a:ext cx="1017529" cy="1017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Logo Python PNG transparente - StickPNG">
            <a:extLst>
              <a:ext uri="{FF2B5EF4-FFF2-40B4-BE49-F238E27FC236}">
                <a16:creationId xmlns:a16="http://schemas.microsoft.com/office/drawing/2014/main" id="{2AFAE2F2-B525-A708-4690-7C719FC2DB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5363" y="801674"/>
            <a:ext cx="592178" cy="589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Data Set Dataset Icon Png, Transparent Png - kindpng">
            <a:extLst>
              <a:ext uri="{FF2B5EF4-FFF2-40B4-BE49-F238E27FC236}">
                <a16:creationId xmlns:a16="http://schemas.microsoft.com/office/drawing/2014/main" id="{7A7A566D-8D6A-C96A-1CD8-DEF0AE9DC2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7178" y="2663418"/>
            <a:ext cx="1660558" cy="1375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Íconos de texto en SVG, PNG, AI para descargar">
            <a:extLst>
              <a:ext uri="{FF2B5EF4-FFF2-40B4-BE49-F238E27FC236}">
                <a16:creationId xmlns:a16="http://schemas.microsoft.com/office/drawing/2014/main" id="{0081C1BD-8B26-C33E-70DF-E2C8C12803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0140" y="2531500"/>
            <a:ext cx="1639445" cy="1639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Proceso - Iconos gratis de industria">
            <a:extLst>
              <a:ext uri="{FF2B5EF4-FFF2-40B4-BE49-F238E27FC236}">
                <a16:creationId xmlns:a16="http://schemas.microsoft.com/office/drawing/2014/main" id="{77EA921F-8788-CC2E-3923-F0209FBED2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3501" y="2603531"/>
            <a:ext cx="1495381" cy="1495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Conector: angular 10">
            <a:extLst>
              <a:ext uri="{FF2B5EF4-FFF2-40B4-BE49-F238E27FC236}">
                <a16:creationId xmlns:a16="http://schemas.microsoft.com/office/drawing/2014/main" id="{0514DF5C-9D46-3C80-3CC9-96F2BD1603E2}"/>
              </a:ext>
            </a:extLst>
          </p:cNvPr>
          <p:cNvCxnSpPr>
            <a:stCxn id="1026" idx="0"/>
            <a:endCxn id="1028" idx="1"/>
          </p:cNvCxnSpPr>
          <p:nvPr/>
        </p:nvCxnSpPr>
        <p:spPr>
          <a:xfrm rot="5400000" flipH="1" flipV="1">
            <a:off x="1092700" y="1543973"/>
            <a:ext cx="1058207" cy="118068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: angular 12">
            <a:extLst>
              <a:ext uri="{FF2B5EF4-FFF2-40B4-BE49-F238E27FC236}">
                <a16:creationId xmlns:a16="http://schemas.microsoft.com/office/drawing/2014/main" id="{1159414F-50A6-6892-49BC-F8CA11537005}"/>
              </a:ext>
            </a:extLst>
          </p:cNvPr>
          <p:cNvCxnSpPr>
            <a:cxnSpLocks/>
            <a:stCxn id="1028" idx="3"/>
            <a:endCxn id="1034" idx="0"/>
          </p:cNvCxnSpPr>
          <p:nvPr/>
        </p:nvCxnSpPr>
        <p:spPr>
          <a:xfrm>
            <a:off x="3229675" y="1605212"/>
            <a:ext cx="877782" cy="105820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D2C8706A-10FD-B49E-2D60-7492148AF87D}"/>
              </a:ext>
            </a:extLst>
          </p:cNvPr>
          <p:cNvCxnSpPr>
            <a:stCxn id="1034" idx="3"/>
            <a:endCxn id="1036" idx="1"/>
          </p:cNvCxnSpPr>
          <p:nvPr/>
        </p:nvCxnSpPr>
        <p:spPr>
          <a:xfrm>
            <a:off x="4937736" y="3351223"/>
            <a:ext cx="6624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BFE2D5C0-298C-23B8-147E-A4BD95748C0E}"/>
              </a:ext>
            </a:extLst>
          </p:cNvPr>
          <p:cNvCxnSpPr>
            <a:stCxn id="1036" idx="3"/>
          </p:cNvCxnSpPr>
          <p:nvPr/>
        </p:nvCxnSpPr>
        <p:spPr>
          <a:xfrm>
            <a:off x="7239585" y="3351223"/>
            <a:ext cx="7567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CuadroTexto 19">
            <a:extLst>
              <a:ext uri="{FF2B5EF4-FFF2-40B4-BE49-F238E27FC236}">
                <a16:creationId xmlns:a16="http://schemas.microsoft.com/office/drawing/2014/main" id="{2907068A-51C9-2824-187F-C51BA35F2B9C}"/>
              </a:ext>
            </a:extLst>
          </p:cNvPr>
          <p:cNvSpPr txBox="1"/>
          <p:nvPr/>
        </p:nvSpPr>
        <p:spPr>
          <a:xfrm>
            <a:off x="2087751" y="357783"/>
            <a:ext cx="124023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b="1" dirty="0">
                <a:latin typeface="Arial" panose="020B0604020202020204" pitchFamily="34" charset="0"/>
                <a:cs typeface="Arial" panose="020B0604020202020204" pitchFamily="34" charset="0"/>
              </a:rPr>
              <a:t>Web scraping + Python</a:t>
            </a:r>
            <a:endParaRPr lang="es-PE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A7430E88-93B4-B916-52AF-64752DC86D15}"/>
              </a:ext>
            </a:extLst>
          </p:cNvPr>
          <p:cNvSpPr txBox="1"/>
          <p:nvPr/>
        </p:nvSpPr>
        <p:spPr>
          <a:xfrm>
            <a:off x="3229675" y="4039028"/>
            <a:ext cx="16605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>
                <a:latin typeface="Arial" panose="020B0604020202020204" pitchFamily="34" charset="0"/>
                <a:cs typeface="Arial" panose="020B0604020202020204" pitchFamily="34" charset="0"/>
              </a:rPr>
              <a:t>Dataset 1200 reseñas</a:t>
            </a:r>
            <a:endParaRPr lang="es-PE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02441156-C426-49D6-B054-8F33299BD985}"/>
              </a:ext>
            </a:extLst>
          </p:cNvPr>
          <p:cNvSpPr txBox="1"/>
          <p:nvPr/>
        </p:nvSpPr>
        <p:spPr>
          <a:xfrm>
            <a:off x="5579028" y="4053181"/>
            <a:ext cx="16605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>
                <a:latin typeface="Arial" panose="020B0604020202020204" pitchFamily="34" charset="0"/>
                <a:cs typeface="Arial" panose="020B0604020202020204" pitchFamily="34" charset="0"/>
              </a:rPr>
              <a:t>Texto</a:t>
            </a:r>
            <a:endParaRPr lang="es-PE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B4EB9247-7736-35BB-F709-1312A8BACF6A}"/>
              </a:ext>
            </a:extLst>
          </p:cNvPr>
          <p:cNvSpPr txBox="1"/>
          <p:nvPr/>
        </p:nvSpPr>
        <p:spPr>
          <a:xfrm>
            <a:off x="7786116" y="1856760"/>
            <a:ext cx="166055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b="1" dirty="0">
                <a:latin typeface="Arial Black" panose="020B0A04020102020204" pitchFamily="34" charset="0"/>
                <a:cs typeface="Arial" panose="020B0604020202020204" pitchFamily="34" charset="0"/>
              </a:rPr>
              <a:t>LSEPE: </a:t>
            </a:r>
            <a:r>
              <a:rPr lang="es-ES" sz="1200" b="1" dirty="0">
                <a:latin typeface="Arial" panose="020B0604020202020204" pitchFamily="34" charset="0"/>
                <a:cs typeface="Arial" panose="020B0604020202020204" pitchFamily="34" charset="0"/>
              </a:rPr>
              <a:t>Lexicón Especializado en la Industria aseguradora limeña</a:t>
            </a:r>
            <a:endParaRPr lang="es-PE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tángulo: esquinas redondeadas 23">
            <a:extLst>
              <a:ext uri="{FF2B5EF4-FFF2-40B4-BE49-F238E27FC236}">
                <a16:creationId xmlns:a16="http://schemas.microsoft.com/office/drawing/2014/main" id="{1303FD5F-422D-4582-0923-AE5AD0CD15F9}"/>
              </a:ext>
            </a:extLst>
          </p:cNvPr>
          <p:cNvSpPr/>
          <p:nvPr/>
        </p:nvSpPr>
        <p:spPr>
          <a:xfrm>
            <a:off x="9979854" y="1850184"/>
            <a:ext cx="1494026" cy="50876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Polaridades</a:t>
            </a:r>
            <a:endParaRPr lang="es-PE" dirty="0"/>
          </a:p>
        </p:txBody>
      </p:sp>
      <p:sp>
        <p:nvSpPr>
          <p:cNvPr id="25" name="Rectángulo: esquinas redondeadas 24">
            <a:extLst>
              <a:ext uri="{FF2B5EF4-FFF2-40B4-BE49-F238E27FC236}">
                <a16:creationId xmlns:a16="http://schemas.microsoft.com/office/drawing/2014/main" id="{883FE4CD-3A5F-6E1E-8FD9-E6C2CE86CE22}"/>
              </a:ext>
            </a:extLst>
          </p:cNvPr>
          <p:cNvSpPr/>
          <p:nvPr/>
        </p:nvSpPr>
        <p:spPr>
          <a:xfrm>
            <a:off x="9979854" y="3844529"/>
            <a:ext cx="1494026" cy="50876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Emociones</a:t>
            </a:r>
            <a:endParaRPr lang="es-PE" dirty="0"/>
          </a:p>
        </p:txBody>
      </p:sp>
      <p:sp>
        <p:nvSpPr>
          <p:cNvPr id="26" name="Rectángulo: esquinas redondeadas 25">
            <a:extLst>
              <a:ext uri="{FF2B5EF4-FFF2-40B4-BE49-F238E27FC236}">
                <a16:creationId xmlns:a16="http://schemas.microsoft.com/office/drawing/2014/main" id="{EB8DB19A-8F7A-8622-4DE7-812D2A2480EC}"/>
              </a:ext>
            </a:extLst>
          </p:cNvPr>
          <p:cNvSpPr/>
          <p:nvPr/>
        </p:nvSpPr>
        <p:spPr>
          <a:xfrm>
            <a:off x="9003250" y="598629"/>
            <a:ext cx="1494026" cy="50876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Positivo</a:t>
            </a:r>
            <a:endParaRPr lang="es-PE" dirty="0"/>
          </a:p>
        </p:txBody>
      </p:sp>
      <p:sp>
        <p:nvSpPr>
          <p:cNvPr id="27" name="Rectángulo: esquinas redondeadas 26">
            <a:extLst>
              <a:ext uri="{FF2B5EF4-FFF2-40B4-BE49-F238E27FC236}">
                <a16:creationId xmlns:a16="http://schemas.microsoft.com/office/drawing/2014/main" id="{BB36C367-5B3D-EA32-1739-F88670CB9183}"/>
              </a:ext>
            </a:extLst>
          </p:cNvPr>
          <p:cNvSpPr/>
          <p:nvPr/>
        </p:nvSpPr>
        <p:spPr>
          <a:xfrm>
            <a:off x="10638089" y="587682"/>
            <a:ext cx="1494026" cy="50876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Negativo</a:t>
            </a:r>
            <a:endParaRPr lang="es-PE" dirty="0"/>
          </a:p>
        </p:txBody>
      </p:sp>
      <p:sp>
        <p:nvSpPr>
          <p:cNvPr id="29" name="Rectángulo: esquinas redondeadas 28">
            <a:extLst>
              <a:ext uri="{FF2B5EF4-FFF2-40B4-BE49-F238E27FC236}">
                <a16:creationId xmlns:a16="http://schemas.microsoft.com/office/drawing/2014/main" id="{C154CE90-0AF9-822D-7A60-6854444B8E40}"/>
              </a:ext>
            </a:extLst>
          </p:cNvPr>
          <p:cNvSpPr/>
          <p:nvPr/>
        </p:nvSpPr>
        <p:spPr>
          <a:xfrm>
            <a:off x="10410858" y="5001746"/>
            <a:ext cx="1494026" cy="50876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Alegría</a:t>
            </a:r>
            <a:endParaRPr lang="es-PE" dirty="0"/>
          </a:p>
        </p:txBody>
      </p:sp>
      <p:sp>
        <p:nvSpPr>
          <p:cNvPr id="30" name="Rectángulo: esquinas redondeadas 29">
            <a:extLst>
              <a:ext uri="{FF2B5EF4-FFF2-40B4-BE49-F238E27FC236}">
                <a16:creationId xmlns:a16="http://schemas.microsoft.com/office/drawing/2014/main" id="{8E6BFE0A-A5EA-A1F0-98E2-FB4C9FA34418}"/>
              </a:ext>
            </a:extLst>
          </p:cNvPr>
          <p:cNvSpPr/>
          <p:nvPr/>
        </p:nvSpPr>
        <p:spPr>
          <a:xfrm>
            <a:off x="6412638" y="4994057"/>
            <a:ext cx="1494026" cy="55569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Tristeza</a:t>
            </a:r>
            <a:endParaRPr lang="es-PE" dirty="0"/>
          </a:p>
        </p:txBody>
      </p:sp>
      <p:sp>
        <p:nvSpPr>
          <p:cNvPr id="31" name="Rectángulo: esquinas redondeadas 30">
            <a:extLst>
              <a:ext uri="{FF2B5EF4-FFF2-40B4-BE49-F238E27FC236}">
                <a16:creationId xmlns:a16="http://schemas.microsoft.com/office/drawing/2014/main" id="{C4A62144-E9AD-306D-ECD6-1F183C56979A}"/>
              </a:ext>
            </a:extLst>
          </p:cNvPr>
          <p:cNvSpPr/>
          <p:nvPr/>
        </p:nvSpPr>
        <p:spPr>
          <a:xfrm>
            <a:off x="8411748" y="4994057"/>
            <a:ext cx="1494026" cy="50876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Enojo</a:t>
            </a:r>
            <a:endParaRPr lang="es-PE" dirty="0"/>
          </a:p>
        </p:txBody>
      </p:sp>
      <p:cxnSp>
        <p:nvCxnSpPr>
          <p:cNvPr id="33" name="Conector: angular 32">
            <a:extLst>
              <a:ext uri="{FF2B5EF4-FFF2-40B4-BE49-F238E27FC236}">
                <a16:creationId xmlns:a16="http://schemas.microsoft.com/office/drawing/2014/main" id="{DBF8D8DC-7E83-A463-C2AD-5F1F7EF92DCE}"/>
              </a:ext>
            </a:extLst>
          </p:cNvPr>
          <p:cNvCxnSpPr>
            <a:stCxn id="1038" idx="3"/>
            <a:endCxn id="24" idx="2"/>
          </p:cNvCxnSpPr>
          <p:nvPr/>
        </p:nvCxnSpPr>
        <p:spPr>
          <a:xfrm flipV="1">
            <a:off x="9358882" y="2358949"/>
            <a:ext cx="1367985" cy="99227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Conector: angular 34">
            <a:extLst>
              <a:ext uri="{FF2B5EF4-FFF2-40B4-BE49-F238E27FC236}">
                <a16:creationId xmlns:a16="http://schemas.microsoft.com/office/drawing/2014/main" id="{F64C1171-A190-392C-EF11-3678E7CC1451}"/>
              </a:ext>
            </a:extLst>
          </p:cNvPr>
          <p:cNvCxnSpPr>
            <a:stCxn id="1038" idx="3"/>
            <a:endCxn id="25" idx="0"/>
          </p:cNvCxnSpPr>
          <p:nvPr/>
        </p:nvCxnSpPr>
        <p:spPr>
          <a:xfrm>
            <a:off x="9358882" y="3351222"/>
            <a:ext cx="1367985" cy="49330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Conector recto de flecha 51">
            <a:extLst>
              <a:ext uri="{FF2B5EF4-FFF2-40B4-BE49-F238E27FC236}">
                <a16:creationId xmlns:a16="http://schemas.microsoft.com/office/drawing/2014/main" id="{EC417443-7EDA-FC90-F51A-642EC0AA74C5}"/>
              </a:ext>
            </a:extLst>
          </p:cNvPr>
          <p:cNvCxnSpPr>
            <a:stCxn id="24" idx="0"/>
            <a:endCxn id="26" idx="2"/>
          </p:cNvCxnSpPr>
          <p:nvPr/>
        </p:nvCxnSpPr>
        <p:spPr>
          <a:xfrm flipH="1" flipV="1">
            <a:off x="9750263" y="1107394"/>
            <a:ext cx="976604" cy="742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Conector recto de flecha 53">
            <a:extLst>
              <a:ext uri="{FF2B5EF4-FFF2-40B4-BE49-F238E27FC236}">
                <a16:creationId xmlns:a16="http://schemas.microsoft.com/office/drawing/2014/main" id="{9951C3A1-1EFD-5C9B-5150-7541C660EFEB}"/>
              </a:ext>
            </a:extLst>
          </p:cNvPr>
          <p:cNvCxnSpPr>
            <a:stCxn id="24" idx="0"/>
            <a:endCxn id="27" idx="2"/>
          </p:cNvCxnSpPr>
          <p:nvPr/>
        </p:nvCxnSpPr>
        <p:spPr>
          <a:xfrm flipV="1">
            <a:off x="10726867" y="1096447"/>
            <a:ext cx="658235" cy="753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Conector recto de flecha 55">
            <a:extLst>
              <a:ext uri="{FF2B5EF4-FFF2-40B4-BE49-F238E27FC236}">
                <a16:creationId xmlns:a16="http://schemas.microsoft.com/office/drawing/2014/main" id="{A8647514-C40B-466E-A931-C9FA02ED98F9}"/>
              </a:ext>
            </a:extLst>
          </p:cNvPr>
          <p:cNvCxnSpPr>
            <a:stCxn id="25" idx="2"/>
            <a:endCxn id="29" idx="0"/>
          </p:cNvCxnSpPr>
          <p:nvPr/>
        </p:nvCxnSpPr>
        <p:spPr>
          <a:xfrm>
            <a:off x="10726867" y="4353294"/>
            <a:ext cx="431004" cy="648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Conector recto de flecha 57">
            <a:extLst>
              <a:ext uri="{FF2B5EF4-FFF2-40B4-BE49-F238E27FC236}">
                <a16:creationId xmlns:a16="http://schemas.microsoft.com/office/drawing/2014/main" id="{3FCCD5FC-C347-7487-3E3C-5E80296EA1B0}"/>
              </a:ext>
            </a:extLst>
          </p:cNvPr>
          <p:cNvCxnSpPr>
            <a:stCxn id="25" idx="2"/>
            <a:endCxn id="31" idx="0"/>
          </p:cNvCxnSpPr>
          <p:nvPr/>
        </p:nvCxnSpPr>
        <p:spPr>
          <a:xfrm flipH="1">
            <a:off x="9158761" y="4353294"/>
            <a:ext cx="1568106" cy="640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Conector recto de flecha 59">
            <a:extLst>
              <a:ext uri="{FF2B5EF4-FFF2-40B4-BE49-F238E27FC236}">
                <a16:creationId xmlns:a16="http://schemas.microsoft.com/office/drawing/2014/main" id="{B0D7509B-2D6D-3E2E-C59E-1F4D8AD8E866}"/>
              </a:ext>
            </a:extLst>
          </p:cNvPr>
          <p:cNvCxnSpPr>
            <a:stCxn id="25" idx="2"/>
            <a:endCxn id="30" idx="0"/>
          </p:cNvCxnSpPr>
          <p:nvPr/>
        </p:nvCxnSpPr>
        <p:spPr>
          <a:xfrm flipH="1">
            <a:off x="7159651" y="4353294"/>
            <a:ext cx="3567216" cy="640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8745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39BE1889-E0B5-A890-35BF-CEBC3B3D38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943" y="1231640"/>
            <a:ext cx="9078543" cy="4103999"/>
          </a:xfrm>
          <a:prstGeom prst="rect">
            <a:avLst/>
          </a:prstGeom>
        </p:spPr>
      </p:pic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FAD5B0EB-F16A-0585-F143-71D2148C66DB}"/>
              </a:ext>
            </a:extLst>
          </p:cNvPr>
          <p:cNvCxnSpPr>
            <a:cxnSpLocks/>
            <a:endCxn id="2050" idx="1"/>
          </p:cNvCxnSpPr>
          <p:nvPr/>
        </p:nvCxnSpPr>
        <p:spPr>
          <a:xfrm>
            <a:off x="8742784" y="2687216"/>
            <a:ext cx="965712" cy="500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1C07602E-23D6-A839-1879-643928008BC8}"/>
              </a:ext>
            </a:extLst>
          </p:cNvPr>
          <p:cNvSpPr txBox="1"/>
          <p:nvPr/>
        </p:nvSpPr>
        <p:spPr>
          <a:xfrm>
            <a:off x="9473046" y="3847907"/>
            <a:ext cx="16605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>
                <a:latin typeface="Arial" panose="020B0604020202020204" pitchFamily="34" charset="0"/>
                <a:cs typeface="Arial" panose="020B0604020202020204" pitchFamily="34" charset="0"/>
              </a:rPr>
              <a:t>Reporte de visualización para análisis</a:t>
            </a:r>
            <a:endParaRPr lang="es-PE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 descr="Reporte - Iconos gratis de negocio">
            <a:extLst>
              <a:ext uri="{FF2B5EF4-FFF2-40B4-BE49-F238E27FC236}">
                <a16:creationId xmlns:a16="http://schemas.microsoft.com/office/drawing/2014/main" id="{917665C7-830B-5FF5-83A0-341B65715C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8496" y="2592531"/>
            <a:ext cx="1189659" cy="1189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07997EFD-2501-BF9D-C7F7-119780D22741}"/>
              </a:ext>
            </a:extLst>
          </p:cNvPr>
          <p:cNvCxnSpPr>
            <a:cxnSpLocks/>
            <a:endCxn id="2050" idx="1"/>
          </p:cNvCxnSpPr>
          <p:nvPr/>
        </p:nvCxnSpPr>
        <p:spPr>
          <a:xfrm flipV="1">
            <a:off x="8742784" y="3187361"/>
            <a:ext cx="965712" cy="9837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953175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29</Words>
  <Application>Microsoft Office PowerPoint</Application>
  <PresentationFormat>Panorámica</PresentationFormat>
  <Paragraphs>12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7" baseType="lpstr">
      <vt:lpstr>Arial</vt:lpstr>
      <vt:lpstr>Arial Black</vt:lpstr>
      <vt:lpstr>Calibri</vt:lpstr>
      <vt:lpstr>Calibri Light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Jat</dc:creator>
  <cp:lastModifiedBy>Jat</cp:lastModifiedBy>
  <cp:revision>3</cp:revision>
  <dcterms:created xsi:type="dcterms:W3CDTF">2025-05-10T16:48:01Z</dcterms:created>
  <dcterms:modified xsi:type="dcterms:W3CDTF">2025-05-14T20:32:05Z</dcterms:modified>
</cp:coreProperties>
</file>