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2" r:id="rId9"/>
    <p:sldId id="263" r:id="rId10"/>
    <p:sldId id="266" r:id="rId11"/>
    <p:sldId id="267" r:id="rId12"/>
    <p:sldId id="268" r:id="rId13"/>
    <p:sldId id="260" r:id="rId14"/>
    <p:sldId id="269" r:id="rId15"/>
    <p:sldId id="281" r:id="rId16"/>
    <p:sldId id="277" r:id="rId17"/>
    <p:sldId id="283" r:id="rId18"/>
    <p:sldId id="264" r:id="rId19"/>
    <p:sldId id="265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82" r:id="rId28"/>
    <p:sldId id="278" r:id="rId29"/>
    <p:sldId id="279" r:id="rId30"/>
    <p:sldId id="28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8A6160E-C39D-8914-2B05-8038163F4546}" name="Tobias Jansson" initials="TJ" userId="S::Tobias.Jansson@prevas.se::5e114e76-7d20-485e-bbb1-57c2bf9395a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9EB061-6B64-429E-93D7-96923A730BA7}" v="51" dt="2022-06-08T17:50:14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Jansson" userId="5e114e76-7d20-485e-bbb1-57c2bf9395a4" providerId="ADAL" clId="{6E9EB061-6B64-429E-93D7-96923A730BA7}"/>
    <pc:docChg chg="undo custSel addSld delSld modSld sldOrd">
      <pc:chgData name="Tobias Jansson" userId="5e114e76-7d20-485e-bbb1-57c2bf9395a4" providerId="ADAL" clId="{6E9EB061-6B64-429E-93D7-96923A730BA7}" dt="2022-06-08T17:52:06.131" v="6458" actId="14100"/>
      <pc:docMkLst>
        <pc:docMk/>
      </pc:docMkLst>
      <pc:sldChg chg="modSp mod">
        <pc:chgData name="Tobias Jansson" userId="5e114e76-7d20-485e-bbb1-57c2bf9395a4" providerId="ADAL" clId="{6E9EB061-6B64-429E-93D7-96923A730BA7}" dt="2022-06-08T17:39:24.771" v="5899" actId="20577"/>
        <pc:sldMkLst>
          <pc:docMk/>
          <pc:sldMk cId="1388200275" sldId="256"/>
        </pc:sldMkLst>
        <pc:spChg chg="mod">
          <ac:chgData name="Tobias Jansson" userId="5e114e76-7d20-485e-bbb1-57c2bf9395a4" providerId="ADAL" clId="{6E9EB061-6B64-429E-93D7-96923A730BA7}" dt="2022-06-08T17:39:24.771" v="5899" actId="20577"/>
          <ac:spMkLst>
            <pc:docMk/>
            <pc:sldMk cId="1388200275" sldId="256"/>
            <ac:spMk id="2" creationId="{432B6E20-A962-79BB-6149-9ECAC9B702BD}"/>
          </ac:spMkLst>
        </pc:spChg>
      </pc:sldChg>
      <pc:sldChg chg="addSp delSp modSp new mod">
        <pc:chgData name="Tobias Jansson" userId="5e114e76-7d20-485e-bbb1-57c2bf9395a4" providerId="ADAL" clId="{6E9EB061-6B64-429E-93D7-96923A730BA7}" dt="2022-05-30T09:33:24.949" v="134" actId="14100"/>
        <pc:sldMkLst>
          <pc:docMk/>
          <pc:sldMk cId="3156289174" sldId="257"/>
        </pc:sldMkLst>
        <pc:spChg chg="mod">
          <ac:chgData name="Tobias Jansson" userId="5e114e76-7d20-485e-bbb1-57c2bf9395a4" providerId="ADAL" clId="{6E9EB061-6B64-429E-93D7-96923A730BA7}" dt="2022-05-30T09:31:18.082" v="17" actId="20577"/>
          <ac:spMkLst>
            <pc:docMk/>
            <pc:sldMk cId="3156289174" sldId="257"/>
            <ac:spMk id="2" creationId="{44358E81-FBE6-A097-543D-7581DB8AA01D}"/>
          </ac:spMkLst>
        </pc:spChg>
        <pc:spChg chg="mod">
          <ac:chgData name="Tobias Jansson" userId="5e114e76-7d20-485e-bbb1-57c2bf9395a4" providerId="ADAL" clId="{6E9EB061-6B64-429E-93D7-96923A730BA7}" dt="2022-05-30T09:33:21.053" v="133" actId="255"/>
          <ac:spMkLst>
            <pc:docMk/>
            <pc:sldMk cId="3156289174" sldId="257"/>
            <ac:spMk id="3" creationId="{D44D8208-8195-22AE-4228-FF145FA41E31}"/>
          </ac:spMkLst>
        </pc:spChg>
        <pc:picChg chg="add del">
          <ac:chgData name="Tobias Jansson" userId="5e114e76-7d20-485e-bbb1-57c2bf9395a4" providerId="ADAL" clId="{6E9EB061-6B64-429E-93D7-96923A730BA7}" dt="2022-05-30T09:32:18.384" v="117" actId="478"/>
          <ac:picMkLst>
            <pc:docMk/>
            <pc:sldMk cId="3156289174" sldId="257"/>
            <ac:picMk id="5" creationId="{97C7D1A3-8129-04A5-BE4D-2FAEEC8DB1F3}"/>
          </ac:picMkLst>
        </pc:picChg>
        <pc:picChg chg="add mod">
          <ac:chgData name="Tobias Jansson" userId="5e114e76-7d20-485e-bbb1-57c2bf9395a4" providerId="ADAL" clId="{6E9EB061-6B64-429E-93D7-96923A730BA7}" dt="2022-05-30T09:33:24.949" v="134" actId="14100"/>
          <ac:picMkLst>
            <pc:docMk/>
            <pc:sldMk cId="3156289174" sldId="257"/>
            <ac:picMk id="7" creationId="{630B98F7-BF0D-34A5-9BE3-A0F81691A72B}"/>
          </ac:picMkLst>
        </pc:picChg>
        <pc:picChg chg="add mod">
          <ac:chgData name="Tobias Jansson" userId="5e114e76-7d20-485e-bbb1-57c2bf9395a4" providerId="ADAL" clId="{6E9EB061-6B64-429E-93D7-96923A730BA7}" dt="2022-05-30T09:32:58.723" v="124" actId="1076"/>
          <ac:picMkLst>
            <pc:docMk/>
            <pc:sldMk cId="3156289174" sldId="257"/>
            <ac:picMk id="9" creationId="{B46DB025-2955-74BC-BE84-D78865ABA5F2}"/>
          </ac:picMkLst>
        </pc:picChg>
      </pc:sldChg>
      <pc:sldChg chg="addSp delSp modSp new mod">
        <pc:chgData name="Tobias Jansson" userId="5e114e76-7d20-485e-bbb1-57c2bf9395a4" providerId="ADAL" clId="{6E9EB061-6B64-429E-93D7-96923A730BA7}" dt="2022-06-01T11:39:20.054" v="4133" actId="20577"/>
        <pc:sldMkLst>
          <pc:docMk/>
          <pc:sldMk cId="3204427598" sldId="258"/>
        </pc:sldMkLst>
        <pc:spChg chg="mod">
          <ac:chgData name="Tobias Jansson" userId="5e114e76-7d20-485e-bbb1-57c2bf9395a4" providerId="ADAL" clId="{6E9EB061-6B64-429E-93D7-96923A730BA7}" dt="2022-05-30T09:35:00.091" v="249" actId="20577"/>
          <ac:spMkLst>
            <pc:docMk/>
            <pc:sldMk cId="3204427598" sldId="258"/>
            <ac:spMk id="2" creationId="{2BD7B2EE-B388-EC08-DF8C-DF5E09E85679}"/>
          </ac:spMkLst>
        </pc:spChg>
        <pc:spChg chg="mod">
          <ac:chgData name="Tobias Jansson" userId="5e114e76-7d20-485e-bbb1-57c2bf9395a4" providerId="ADAL" clId="{6E9EB061-6B64-429E-93D7-96923A730BA7}" dt="2022-06-01T11:39:17.205" v="4131" actId="20577"/>
          <ac:spMkLst>
            <pc:docMk/>
            <pc:sldMk cId="3204427598" sldId="258"/>
            <ac:spMk id="3" creationId="{7640FFC5-980D-5866-B613-E74649EAD749}"/>
          </ac:spMkLst>
        </pc:spChg>
        <pc:spChg chg="add mod">
          <ac:chgData name="Tobias Jansson" userId="5e114e76-7d20-485e-bbb1-57c2bf9395a4" providerId="ADAL" clId="{6E9EB061-6B64-429E-93D7-96923A730BA7}" dt="2022-06-01T11:39:20.054" v="4133" actId="20577"/>
          <ac:spMkLst>
            <pc:docMk/>
            <pc:sldMk cId="3204427598" sldId="258"/>
            <ac:spMk id="4" creationId="{D4730C8D-C14C-2643-BB4E-223B581AA1B8}"/>
          </ac:spMkLst>
        </pc:spChg>
        <pc:spChg chg="add mod">
          <ac:chgData name="Tobias Jansson" userId="5e114e76-7d20-485e-bbb1-57c2bf9395a4" providerId="ADAL" clId="{6E9EB061-6B64-429E-93D7-96923A730BA7}" dt="2022-06-01T11:37:41.985" v="4110" actId="1076"/>
          <ac:spMkLst>
            <pc:docMk/>
            <pc:sldMk cId="3204427598" sldId="258"/>
            <ac:spMk id="5" creationId="{36E6A6CE-6468-1422-4BEA-4509B1002BB7}"/>
          </ac:spMkLst>
        </pc:spChg>
        <pc:spChg chg="add del">
          <ac:chgData name="Tobias Jansson" userId="5e114e76-7d20-485e-bbb1-57c2bf9395a4" providerId="ADAL" clId="{6E9EB061-6B64-429E-93D7-96923A730BA7}" dt="2022-06-01T11:37:33.749" v="4106" actId="478"/>
          <ac:spMkLst>
            <pc:docMk/>
            <pc:sldMk cId="3204427598" sldId="258"/>
            <ac:spMk id="8" creationId="{D1C5543A-FE03-E706-D659-73C5E45407D2}"/>
          </ac:spMkLst>
        </pc:spChg>
        <pc:spChg chg="add mod">
          <ac:chgData name="Tobias Jansson" userId="5e114e76-7d20-485e-bbb1-57c2bf9395a4" providerId="ADAL" clId="{6E9EB061-6B64-429E-93D7-96923A730BA7}" dt="2022-06-01T11:38:30.724" v="4127" actId="692"/>
          <ac:spMkLst>
            <pc:docMk/>
            <pc:sldMk cId="3204427598" sldId="258"/>
            <ac:spMk id="13" creationId="{F9DEA540-5C56-3124-2F23-72FA1D610A37}"/>
          </ac:spMkLst>
        </pc:spChg>
        <pc:spChg chg="add mod">
          <ac:chgData name="Tobias Jansson" userId="5e114e76-7d20-485e-bbb1-57c2bf9395a4" providerId="ADAL" clId="{6E9EB061-6B64-429E-93D7-96923A730BA7}" dt="2022-06-01T11:38:39.298" v="4129" actId="1076"/>
          <ac:spMkLst>
            <pc:docMk/>
            <pc:sldMk cId="3204427598" sldId="258"/>
            <ac:spMk id="14" creationId="{3228A8B9-4322-94B5-672E-45DE36EF3CDC}"/>
          </ac:spMkLst>
        </pc:spChg>
        <pc:cxnChg chg="add del">
          <ac:chgData name="Tobias Jansson" userId="5e114e76-7d20-485e-bbb1-57c2bf9395a4" providerId="ADAL" clId="{6E9EB061-6B64-429E-93D7-96923A730BA7}" dt="2022-06-01T11:37:10.901" v="4104" actId="478"/>
          <ac:cxnSpMkLst>
            <pc:docMk/>
            <pc:sldMk cId="3204427598" sldId="258"/>
            <ac:cxnSpMk id="7" creationId="{5D1232A0-1BE3-0C71-BD38-283D5A4B580B}"/>
          </ac:cxnSpMkLst>
        </pc:cxnChg>
        <pc:cxnChg chg="add">
          <ac:chgData name="Tobias Jansson" userId="5e114e76-7d20-485e-bbb1-57c2bf9395a4" providerId="ADAL" clId="{6E9EB061-6B64-429E-93D7-96923A730BA7}" dt="2022-06-01T11:37:48.203" v="4111" actId="11529"/>
          <ac:cxnSpMkLst>
            <pc:docMk/>
            <pc:sldMk cId="3204427598" sldId="258"/>
            <ac:cxnSpMk id="10" creationId="{56AE9C25-CF1D-5211-4EE7-6612B65716FC}"/>
          </ac:cxnSpMkLst>
        </pc:cxnChg>
        <pc:cxnChg chg="add">
          <ac:chgData name="Tobias Jansson" userId="5e114e76-7d20-485e-bbb1-57c2bf9395a4" providerId="ADAL" clId="{6E9EB061-6B64-429E-93D7-96923A730BA7}" dt="2022-06-01T11:37:55.080" v="4112" actId="11529"/>
          <ac:cxnSpMkLst>
            <pc:docMk/>
            <pc:sldMk cId="3204427598" sldId="258"/>
            <ac:cxnSpMk id="12" creationId="{60877BF4-B5AD-B6DA-23DB-A67ABF1D26ED}"/>
          </ac:cxnSpMkLst>
        </pc:cxnChg>
      </pc:sldChg>
      <pc:sldChg chg="modSp new mod ord addCm delCm">
        <pc:chgData name="Tobias Jansson" userId="5e114e76-7d20-485e-bbb1-57c2bf9395a4" providerId="ADAL" clId="{6E9EB061-6B64-429E-93D7-96923A730BA7}" dt="2022-06-08T17:39:46.646" v="5900"/>
        <pc:sldMkLst>
          <pc:docMk/>
          <pc:sldMk cId="617411476" sldId="259"/>
        </pc:sldMkLst>
        <pc:spChg chg="mod">
          <ac:chgData name="Tobias Jansson" userId="5e114e76-7d20-485e-bbb1-57c2bf9395a4" providerId="ADAL" clId="{6E9EB061-6B64-429E-93D7-96923A730BA7}" dt="2022-06-08T13:06:42.912" v="4264" actId="20577"/>
          <ac:spMkLst>
            <pc:docMk/>
            <pc:sldMk cId="617411476" sldId="259"/>
            <ac:spMk id="2" creationId="{2280FF83-1497-FAFE-FFAD-7F51C075659F}"/>
          </ac:spMkLst>
        </pc:spChg>
        <pc:spChg chg="mod">
          <ac:chgData name="Tobias Jansson" userId="5e114e76-7d20-485e-bbb1-57c2bf9395a4" providerId="ADAL" clId="{6E9EB061-6B64-429E-93D7-96923A730BA7}" dt="2022-05-30T09:48:49.760" v="893" actId="20577"/>
          <ac:spMkLst>
            <pc:docMk/>
            <pc:sldMk cId="617411476" sldId="259"/>
            <ac:spMk id="3" creationId="{2E7BAF2A-76FC-34AE-E96F-C0B141D70069}"/>
          </ac:spMkLst>
        </pc:spChg>
      </pc:sldChg>
      <pc:sldChg chg="addSp delSp modSp new mod setBg">
        <pc:chgData name="Tobias Jansson" userId="5e114e76-7d20-485e-bbb1-57c2bf9395a4" providerId="ADAL" clId="{6E9EB061-6B64-429E-93D7-96923A730BA7}" dt="2022-06-08T16:46:13.628" v="4796" actId="255"/>
        <pc:sldMkLst>
          <pc:docMk/>
          <pc:sldMk cId="123843752" sldId="260"/>
        </pc:sldMkLst>
        <pc:spChg chg="mod">
          <ac:chgData name="Tobias Jansson" userId="5e114e76-7d20-485e-bbb1-57c2bf9395a4" providerId="ADAL" clId="{6E9EB061-6B64-429E-93D7-96923A730BA7}" dt="2022-06-08T16:45:00.187" v="4672" actId="20577"/>
          <ac:spMkLst>
            <pc:docMk/>
            <pc:sldMk cId="123843752" sldId="260"/>
            <ac:spMk id="2" creationId="{E7710DB4-DA5B-F3B0-5F59-42BC73A69A47}"/>
          </ac:spMkLst>
        </pc:spChg>
        <pc:spChg chg="mod">
          <ac:chgData name="Tobias Jansson" userId="5e114e76-7d20-485e-bbb1-57c2bf9395a4" providerId="ADAL" clId="{6E9EB061-6B64-429E-93D7-96923A730BA7}" dt="2022-06-08T16:46:13.628" v="4796" actId="255"/>
          <ac:spMkLst>
            <pc:docMk/>
            <pc:sldMk cId="123843752" sldId="260"/>
            <ac:spMk id="3" creationId="{91EA76F6-485D-00B2-CA5F-87DE32E58CB5}"/>
          </ac:spMkLst>
        </pc:spChg>
        <pc:spChg chg="add">
          <ac:chgData name="Tobias Jansson" userId="5e114e76-7d20-485e-bbb1-57c2bf9395a4" providerId="ADAL" clId="{6E9EB061-6B64-429E-93D7-96923A730BA7}" dt="2022-05-30T09:44:38.303" v="739" actId="26606"/>
          <ac:spMkLst>
            <pc:docMk/>
            <pc:sldMk cId="123843752" sldId="260"/>
            <ac:spMk id="10" creationId="{2B97F24A-32CE-4C1C-A50D-3016B394DCFB}"/>
          </ac:spMkLst>
        </pc:spChg>
        <pc:spChg chg="add">
          <ac:chgData name="Tobias Jansson" userId="5e114e76-7d20-485e-bbb1-57c2bf9395a4" providerId="ADAL" clId="{6E9EB061-6B64-429E-93D7-96923A730BA7}" dt="2022-05-30T09:44:38.303" v="739" actId="26606"/>
          <ac:spMkLst>
            <pc:docMk/>
            <pc:sldMk cId="123843752" sldId="260"/>
            <ac:spMk id="12" creationId="{CD8B4F24-440B-49E9-B85D-733523DC064B}"/>
          </ac:spMkLst>
        </pc:spChg>
        <pc:picChg chg="add del mod">
          <ac:chgData name="Tobias Jansson" userId="5e114e76-7d20-485e-bbb1-57c2bf9395a4" providerId="ADAL" clId="{6E9EB061-6B64-429E-93D7-96923A730BA7}" dt="2022-06-08T16:44:00.894" v="4649" actId="478"/>
          <ac:picMkLst>
            <pc:docMk/>
            <pc:sldMk cId="123843752" sldId="260"/>
            <ac:picMk id="5" creationId="{5C57ED93-89B1-FA80-19D4-790F06052DA6}"/>
          </ac:picMkLst>
        </pc:picChg>
      </pc:sldChg>
      <pc:sldChg chg="modSp new del mod ord">
        <pc:chgData name="Tobias Jansson" userId="5e114e76-7d20-485e-bbb1-57c2bf9395a4" providerId="ADAL" clId="{6E9EB061-6B64-429E-93D7-96923A730BA7}" dt="2022-05-30T09:41:35.100" v="672" actId="47"/>
        <pc:sldMkLst>
          <pc:docMk/>
          <pc:sldMk cId="1883497309" sldId="261"/>
        </pc:sldMkLst>
        <pc:spChg chg="mod">
          <ac:chgData name="Tobias Jansson" userId="5e114e76-7d20-485e-bbb1-57c2bf9395a4" providerId="ADAL" clId="{6E9EB061-6B64-429E-93D7-96923A730BA7}" dt="2022-05-30T09:40:55.567" v="656" actId="20577"/>
          <ac:spMkLst>
            <pc:docMk/>
            <pc:sldMk cId="1883497309" sldId="261"/>
            <ac:spMk id="2" creationId="{923323B0-DBAB-E84E-716D-BD52A2E3BD15}"/>
          </ac:spMkLst>
        </pc:spChg>
        <pc:spChg chg="mod">
          <ac:chgData name="Tobias Jansson" userId="5e114e76-7d20-485e-bbb1-57c2bf9395a4" providerId="ADAL" clId="{6E9EB061-6B64-429E-93D7-96923A730BA7}" dt="2022-05-30T09:41:00.348" v="670" actId="20577"/>
          <ac:spMkLst>
            <pc:docMk/>
            <pc:sldMk cId="1883497309" sldId="261"/>
            <ac:spMk id="3" creationId="{46B0FC2E-711A-6436-3D09-176A42FAE98E}"/>
          </ac:spMkLst>
        </pc:spChg>
      </pc:sldChg>
      <pc:sldChg chg="modSp add mod ord delCm">
        <pc:chgData name="Tobias Jansson" userId="5e114e76-7d20-485e-bbb1-57c2bf9395a4" providerId="ADAL" clId="{6E9EB061-6B64-429E-93D7-96923A730BA7}" dt="2022-06-08T17:39:51.029" v="5901"/>
        <pc:sldMkLst>
          <pc:docMk/>
          <pc:sldMk cId="1341814215" sldId="262"/>
        </pc:sldMkLst>
        <pc:spChg chg="mod">
          <ac:chgData name="Tobias Jansson" userId="5e114e76-7d20-485e-bbb1-57c2bf9395a4" providerId="ADAL" clId="{6E9EB061-6B64-429E-93D7-96923A730BA7}" dt="2022-06-08T13:06:57.013" v="4315" actId="20577"/>
          <ac:spMkLst>
            <pc:docMk/>
            <pc:sldMk cId="1341814215" sldId="262"/>
            <ac:spMk id="2" creationId="{2280FF83-1497-FAFE-FFAD-7F51C075659F}"/>
          </ac:spMkLst>
        </pc:spChg>
        <pc:spChg chg="mod">
          <ac:chgData name="Tobias Jansson" userId="5e114e76-7d20-485e-bbb1-57c2bf9395a4" providerId="ADAL" clId="{6E9EB061-6B64-429E-93D7-96923A730BA7}" dt="2022-06-08T13:07:04.420" v="4336" actId="20577"/>
          <ac:spMkLst>
            <pc:docMk/>
            <pc:sldMk cId="1341814215" sldId="262"/>
            <ac:spMk id="3" creationId="{2E7BAF2A-76FC-34AE-E96F-C0B141D70069}"/>
          </ac:spMkLst>
        </pc:spChg>
      </pc:sldChg>
      <pc:sldChg chg="modSp add mod">
        <pc:chgData name="Tobias Jansson" userId="5e114e76-7d20-485e-bbb1-57c2bf9395a4" providerId="ADAL" clId="{6E9EB061-6B64-429E-93D7-96923A730BA7}" dt="2022-06-08T13:08:33.376" v="4517" actId="20577"/>
        <pc:sldMkLst>
          <pc:docMk/>
          <pc:sldMk cId="3008120060" sldId="263"/>
        </pc:sldMkLst>
        <pc:spChg chg="mod">
          <ac:chgData name="Tobias Jansson" userId="5e114e76-7d20-485e-bbb1-57c2bf9395a4" providerId="ADAL" clId="{6E9EB061-6B64-429E-93D7-96923A730BA7}" dt="2022-05-30T09:49:09.925" v="909" actId="313"/>
          <ac:spMkLst>
            <pc:docMk/>
            <pc:sldMk cId="3008120060" sldId="263"/>
            <ac:spMk id="2" creationId="{923323B0-DBAB-E84E-716D-BD52A2E3BD15}"/>
          </ac:spMkLst>
        </pc:spChg>
        <pc:spChg chg="mod">
          <ac:chgData name="Tobias Jansson" userId="5e114e76-7d20-485e-bbb1-57c2bf9395a4" providerId="ADAL" clId="{6E9EB061-6B64-429E-93D7-96923A730BA7}" dt="2022-06-08T13:08:33.376" v="4517" actId="20577"/>
          <ac:spMkLst>
            <pc:docMk/>
            <pc:sldMk cId="3008120060" sldId="263"/>
            <ac:spMk id="3" creationId="{46B0FC2E-711A-6436-3D09-176A42FAE98E}"/>
          </ac:spMkLst>
        </pc:spChg>
      </pc:sldChg>
      <pc:sldChg chg="modSp new mod">
        <pc:chgData name="Tobias Jansson" userId="5e114e76-7d20-485e-bbb1-57c2bf9395a4" providerId="ADAL" clId="{6E9EB061-6B64-429E-93D7-96923A730BA7}" dt="2022-05-30T09:52:44.857" v="1308" actId="2711"/>
        <pc:sldMkLst>
          <pc:docMk/>
          <pc:sldMk cId="1259925349" sldId="264"/>
        </pc:sldMkLst>
        <pc:spChg chg="mod">
          <ac:chgData name="Tobias Jansson" userId="5e114e76-7d20-485e-bbb1-57c2bf9395a4" providerId="ADAL" clId="{6E9EB061-6B64-429E-93D7-96923A730BA7}" dt="2022-05-30T09:49:46.357" v="934" actId="20577"/>
          <ac:spMkLst>
            <pc:docMk/>
            <pc:sldMk cId="1259925349" sldId="264"/>
            <ac:spMk id="2" creationId="{1ACFD2D8-5289-201D-DD81-9D7995DA53DD}"/>
          </ac:spMkLst>
        </pc:spChg>
        <pc:spChg chg="mod">
          <ac:chgData name="Tobias Jansson" userId="5e114e76-7d20-485e-bbb1-57c2bf9395a4" providerId="ADAL" clId="{6E9EB061-6B64-429E-93D7-96923A730BA7}" dt="2022-05-30T09:52:44.857" v="1308" actId="2711"/>
          <ac:spMkLst>
            <pc:docMk/>
            <pc:sldMk cId="1259925349" sldId="264"/>
            <ac:spMk id="3" creationId="{D9A3A798-9D88-FB74-77BE-DF39E8859994}"/>
          </ac:spMkLst>
        </pc:spChg>
      </pc:sldChg>
      <pc:sldChg chg="modSp new mod">
        <pc:chgData name="Tobias Jansson" userId="5e114e76-7d20-485e-bbb1-57c2bf9395a4" providerId="ADAL" clId="{6E9EB061-6B64-429E-93D7-96923A730BA7}" dt="2022-05-30T15:17:59.299" v="3732" actId="20577"/>
        <pc:sldMkLst>
          <pc:docMk/>
          <pc:sldMk cId="3175983307" sldId="265"/>
        </pc:sldMkLst>
        <pc:spChg chg="mod">
          <ac:chgData name="Tobias Jansson" userId="5e114e76-7d20-485e-bbb1-57c2bf9395a4" providerId="ADAL" clId="{6E9EB061-6B64-429E-93D7-96923A730BA7}" dt="2022-05-30T15:17:59.299" v="3732" actId="20577"/>
          <ac:spMkLst>
            <pc:docMk/>
            <pc:sldMk cId="3175983307" sldId="265"/>
            <ac:spMk id="2" creationId="{29374C5E-F7AE-E068-41E9-AF80351FA38A}"/>
          </ac:spMkLst>
        </pc:spChg>
        <pc:spChg chg="mod">
          <ac:chgData name="Tobias Jansson" userId="5e114e76-7d20-485e-bbb1-57c2bf9395a4" providerId="ADAL" clId="{6E9EB061-6B64-429E-93D7-96923A730BA7}" dt="2022-05-30T11:04:53.004" v="2728" actId="20577"/>
          <ac:spMkLst>
            <pc:docMk/>
            <pc:sldMk cId="3175983307" sldId="265"/>
            <ac:spMk id="3" creationId="{A421C4A0-A5F2-DAF0-D77A-448F2B0B2D76}"/>
          </ac:spMkLst>
        </pc:spChg>
      </pc:sldChg>
      <pc:sldChg chg="modSp new mod">
        <pc:chgData name="Tobias Jansson" userId="5e114e76-7d20-485e-bbb1-57c2bf9395a4" providerId="ADAL" clId="{6E9EB061-6B64-429E-93D7-96923A730BA7}" dt="2022-05-30T09:59:42.312" v="1885" actId="20577"/>
        <pc:sldMkLst>
          <pc:docMk/>
          <pc:sldMk cId="2853355592" sldId="266"/>
        </pc:sldMkLst>
        <pc:spChg chg="mod">
          <ac:chgData name="Tobias Jansson" userId="5e114e76-7d20-485e-bbb1-57c2bf9395a4" providerId="ADAL" clId="{6E9EB061-6B64-429E-93D7-96923A730BA7}" dt="2022-05-30T09:59:12.006" v="1880" actId="20577"/>
          <ac:spMkLst>
            <pc:docMk/>
            <pc:sldMk cId="2853355592" sldId="266"/>
            <ac:spMk id="2" creationId="{574E2929-E892-78BF-2CA6-DAE40F74C5E7}"/>
          </ac:spMkLst>
        </pc:spChg>
        <pc:spChg chg="mod">
          <ac:chgData name="Tobias Jansson" userId="5e114e76-7d20-485e-bbb1-57c2bf9395a4" providerId="ADAL" clId="{6E9EB061-6B64-429E-93D7-96923A730BA7}" dt="2022-05-30T09:59:42.312" v="1885" actId="20577"/>
          <ac:spMkLst>
            <pc:docMk/>
            <pc:sldMk cId="2853355592" sldId="266"/>
            <ac:spMk id="3" creationId="{1DC7C514-BAB1-3C2C-EF45-61B1192D6ED4}"/>
          </ac:spMkLst>
        </pc:spChg>
      </pc:sldChg>
      <pc:sldChg chg="modSp new mod">
        <pc:chgData name="Tobias Jansson" userId="5e114e76-7d20-485e-bbb1-57c2bf9395a4" providerId="ADAL" clId="{6E9EB061-6B64-429E-93D7-96923A730BA7}" dt="2022-06-08T13:08:50.179" v="4521" actId="20577"/>
        <pc:sldMkLst>
          <pc:docMk/>
          <pc:sldMk cId="200896137" sldId="267"/>
        </pc:sldMkLst>
        <pc:spChg chg="mod">
          <ac:chgData name="Tobias Jansson" userId="5e114e76-7d20-485e-bbb1-57c2bf9395a4" providerId="ADAL" clId="{6E9EB061-6B64-429E-93D7-96923A730BA7}" dt="2022-06-08T13:08:50.179" v="4521" actId="20577"/>
          <ac:spMkLst>
            <pc:docMk/>
            <pc:sldMk cId="200896137" sldId="267"/>
            <ac:spMk id="2" creationId="{4B01D634-E875-B58C-F61C-FB7023BD6573}"/>
          </ac:spMkLst>
        </pc:spChg>
        <pc:spChg chg="mod">
          <ac:chgData name="Tobias Jansson" userId="5e114e76-7d20-485e-bbb1-57c2bf9395a4" providerId="ADAL" clId="{6E9EB061-6B64-429E-93D7-96923A730BA7}" dt="2022-06-02T12:40:09.843" v="4215" actId="27636"/>
          <ac:spMkLst>
            <pc:docMk/>
            <pc:sldMk cId="200896137" sldId="267"/>
            <ac:spMk id="3" creationId="{010AE1C7-57B5-9DE8-A40E-83E40385C1F5}"/>
          </ac:spMkLst>
        </pc:spChg>
      </pc:sldChg>
      <pc:sldChg chg="modSp new mod">
        <pc:chgData name="Tobias Jansson" userId="5e114e76-7d20-485e-bbb1-57c2bf9395a4" providerId="ADAL" clId="{6E9EB061-6B64-429E-93D7-96923A730BA7}" dt="2022-06-08T16:40:33.837" v="4640" actId="20577"/>
        <pc:sldMkLst>
          <pc:docMk/>
          <pc:sldMk cId="2052008261" sldId="268"/>
        </pc:sldMkLst>
        <pc:spChg chg="mod">
          <ac:chgData name="Tobias Jansson" userId="5e114e76-7d20-485e-bbb1-57c2bf9395a4" providerId="ADAL" clId="{6E9EB061-6B64-429E-93D7-96923A730BA7}" dt="2022-05-30T10:01:37.891" v="2109" actId="20577"/>
          <ac:spMkLst>
            <pc:docMk/>
            <pc:sldMk cId="2052008261" sldId="268"/>
            <ac:spMk id="2" creationId="{FBB3D196-9EFE-74DA-04C6-A58E4E3A9E0B}"/>
          </ac:spMkLst>
        </pc:spChg>
        <pc:spChg chg="mod">
          <ac:chgData name="Tobias Jansson" userId="5e114e76-7d20-485e-bbb1-57c2bf9395a4" providerId="ADAL" clId="{6E9EB061-6B64-429E-93D7-96923A730BA7}" dt="2022-06-08T16:40:33.837" v="4640" actId="20577"/>
          <ac:spMkLst>
            <pc:docMk/>
            <pc:sldMk cId="2052008261" sldId="268"/>
            <ac:spMk id="3" creationId="{EF8C3F5F-0A29-5578-6D8E-DB19AF709ADD}"/>
          </ac:spMkLst>
        </pc:spChg>
      </pc:sldChg>
      <pc:sldChg chg="addSp modSp new mod ord">
        <pc:chgData name="Tobias Jansson" userId="5e114e76-7d20-485e-bbb1-57c2bf9395a4" providerId="ADAL" clId="{6E9EB061-6B64-429E-93D7-96923A730BA7}" dt="2022-06-08T16:53:07.996" v="4929" actId="14100"/>
        <pc:sldMkLst>
          <pc:docMk/>
          <pc:sldMk cId="578510705" sldId="269"/>
        </pc:sldMkLst>
        <pc:spChg chg="mod">
          <ac:chgData name="Tobias Jansson" userId="5e114e76-7d20-485e-bbb1-57c2bf9395a4" providerId="ADAL" clId="{6E9EB061-6B64-429E-93D7-96923A730BA7}" dt="2022-05-30T10:07:40.380" v="2207" actId="20577"/>
          <ac:spMkLst>
            <pc:docMk/>
            <pc:sldMk cId="578510705" sldId="269"/>
            <ac:spMk id="2" creationId="{6FA07CC2-6E8D-FA0D-801A-5737DBBA0066}"/>
          </ac:spMkLst>
        </pc:spChg>
        <pc:spChg chg="mod">
          <ac:chgData name="Tobias Jansson" userId="5e114e76-7d20-485e-bbb1-57c2bf9395a4" providerId="ADAL" clId="{6E9EB061-6B64-429E-93D7-96923A730BA7}" dt="2022-06-08T16:45:46.007" v="4795" actId="20577"/>
          <ac:spMkLst>
            <pc:docMk/>
            <pc:sldMk cId="578510705" sldId="269"/>
            <ac:spMk id="3" creationId="{8677D61E-8CF4-16BD-841C-E3ACAF7F8617}"/>
          </ac:spMkLst>
        </pc:spChg>
        <pc:spChg chg="add mod">
          <ac:chgData name="Tobias Jansson" userId="5e114e76-7d20-485e-bbb1-57c2bf9395a4" providerId="ADAL" clId="{6E9EB061-6B64-429E-93D7-96923A730BA7}" dt="2022-06-08T16:53:00.140" v="4927" actId="255"/>
          <ac:spMkLst>
            <pc:docMk/>
            <pc:sldMk cId="578510705" sldId="269"/>
            <ac:spMk id="12" creationId="{876DCDBE-9E44-3A8A-02D3-E293E7574A00}"/>
          </ac:spMkLst>
        </pc:spChg>
        <pc:cxnChg chg="add mod">
          <ac:chgData name="Tobias Jansson" userId="5e114e76-7d20-485e-bbb1-57c2bf9395a4" providerId="ADAL" clId="{6E9EB061-6B64-429E-93D7-96923A730BA7}" dt="2022-06-08T16:53:04.332" v="4928" actId="14100"/>
          <ac:cxnSpMkLst>
            <pc:docMk/>
            <pc:sldMk cId="578510705" sldId="269"/>
            <ac:cxnSpMk id="5" creationId="{A394BD1B-43B0-C502-E997-A177025B3DB7}"/>
          </ac:cxnSpMkLst>
        </pc:cxnChg>
        <pc:cxnChg chg="add mod">
          <ac:chgData name="Tobias Jansson" userId="5e114e76-7d20-485e-bbb1-57c2bf9395a4" providerId="ADAL" clId="{6E9EB061-6B64-429E-93D7-96923A730BA7}" dt="2022-06-08T16:53:07.996" v="4929" actId="14100"/>
          <ac:cxnSpMkLst>
            <pc:docMk/>
            <pc:sldMk cId="578510705" sldId="269"/>
            <ac:cxnSpMk id="10" creationId="{B4433E67-CF5A-CF24-3602-A289E93DE165}"/>
          </ac:cxnSpMkLst>
        </pc:cxnChg>
      </pc:sldChg>
      <pc:sldChg chg="addSp delSp modSp new mod">
        <pc:chgData name="Tobias Jansson" userId="5e114e76-7d20-485e-bbb1-57c2bf9395a4" providerId="ADAL" clId="{6E9EB061-6B64-429E-93D7-96923A730BA7}" dt="2022-06-08T17:50:08.343" v="6294"/>
        <pc:sldMkLst>
          <pc:docMk/>
          <pc:sldMk cId="3523753864" sldId="270"/>
        </pc:sldMkLst>
        <pc:spChg chg="mod">
          <ac:chgData name="Tobias Jansson" userId="5e114e76-7d20-485e-bbb1-57c2bf9395a4" providerId="ADAL" clId="{6E9EB061-6B64-429E-93D7-96923A730BA7}" dt="2022-05-30T10:15:45.259" v="2535" actId="20577"/>
          <ac:spMkLst>
            <pc:docMk/>
            <pc:sldMk cId="3523753864" sldId="270"/>
            <ac:spMk id="2" creationId="{84BA308B-29D6-50D2-69B2-C5976F50E90A}"/>
          </ac:spMkLst>
        </pc:spChg>
        <pc:spChg chg="mod">
          <ac:chgData name="Tobias Jansson" userId="5e114e76-7d20-485e-bbb1-57c2bf9395a4" providerId="ADAL" clId="{6E9EB061-6B64-429E-93D7-96923A730BA7}" dt="2022-06-08T17:25:06.558" v="5551" actId="14100"/>
          <ac:spMkLst>
            <pc:docMk/>
            <pc:sldMk cId="3523753864" sldId="270"/>
            <ac:spMk id="3" creationId="{F626AE82-4373-D82E-101D-285F3539657B}"/>
          </ac:spMkLst>
        </pc:spChg>
        <pc:spChg chg="add mod">
          <ac:chgData name="Tobias Jansson" userId="5e114e76-7d20-485e-bbb1-57c2bf9395a4" providerId="ADAL" clId="{6E9EB061-6B64-429E-93D7-96923A730BA7}" dt="2022-06-08T17:25:14.635" v="5552" actId="1076"/>
          <ac:spMkLst>
            <pc:docMk/>
            <pc:sldMk cId="3523753864" sldId="270"/>
            <ac:spMk id="4" creationId="{857F5410-CBCF-183B-74C2-0FFE8AA93E71}"/>
          </ac:spMkLst>
        </pc:spChg>
        <pc:spChg chg="add mod">
          <ac:chgData name="Tobias Jansson" userId="5e114e76-7d20-485e-bbb1-57c2bf9395a4" providerId="ADAL" clId="{6E9EB061-6B64-429E-93D7-96923A730BA7}" dt="2022-06-08T17:25:06.558" v="5551" actId="14100"/>
          <ac:spMkLst>
            <pc:docMk/>
            <pc:sldMk cId="3523753864" sldId="270"/>
            <ac:spMk id="5" creationId="{651346B8-C830-066D-88DB-95D063743FC7}"/>
          </ac:spMkLst>
        </pc:spChg>
        <pc:spChg chg="add mod">
          <ac:chgData name="Tobias Jansson" userId="5e114e76-7d20-485e-bbb1-57c2bf9395a4" providerId="ADAL" clId="{6E9EB061-6B64-429E-93D7-96923A730BA7}" dt="2022-06-08T17:25:22.034" v="5553" actId="14100"/>
          <ac:spMkLst>
            <pc:docMk/>
            <pc:sldMk cId="3523753864" sldId="270"/>
            <ac:spMk id="6" creationId="{CFF47279-14B8-B6DB-6A22-AFEFF4E6B610}"/>
          </ac:spMkLst>
        </pc:spChg>
        <pc:spChg chg="add mod">
          <ac:chgData name="Tobias Jansson" userId="5e114e76-7d20-485e-bbb1-57c2bf9395a4" providerId="ADAL" clId="{6E9EB061-6B64-429E-93D7-96923A730BA7}" dt="2022-06-08T16:55:20.297" v="5003" actId="1582"/>
          <ac:spMkLst>
            <pc:docMk/>
            <pc:sldMk cId="3523753864" sldId="270"/>
            <ac:spMk id="7" creationId="{A1C5709E-84C8-C94C-4707-6A4390B51F85}"/>
          </ac:spMkLst>
        </pc:spChg>
        <pc:spChg chg="add mod">
          <ac:chgData name="Tobias Jansson" userId="5e114e76-7d20-485e-bbb1-57c2bf9395a4" providerId="ADAL" clId="{6E9EB061-6B64-429E-93D7-96923A730BA7}" dt="2022-06-08T16:56:19.861" v="5099" actId="20577"/>
          <ac:spMkLst>
            <pc:docMk/>
            <pc:sldMk cId="3523753864" sldId="270"/>
            <ac:spMk id="8" creationId="{E3A3B82F-13A7-3B09-8883-E886737839D1}"/>
          </ac:spMkLst>
        </pc:spChg>
        <pc:spChg chg="add mod">
          <ac:chgData name="Tobias Jansson" userId="5e114e76-7d20-485e-bbb1-57c2bf9395a4" providerId="ADAL" clId="{6E9EB061-6B64-429E-93D7-96923A730BA7}" dt="2022-06-08T17:27:01.985" v="5696" actId="1076"/>
          <ac:spMkLst>
            <pc:docMk/>
            <pc:sldMk cId="3523753864" sldId="270"/>
            <ac:spMk id="10" creationId="{FFA1380E-073E-CBCB-60C8-DA5957AE1C3A}"/>
          </ac:spMkLst>
        </pc:spChg>
        <pc:spChg chg="add del mod">
          <ac:chgData name="Tobias Jansson" userId="5e114e76-7d20-485e-bbb1-57c2bf9395a4" providerId="ADAL" clId="{6E9EB061-6B64-429E-93D7-96923A730BA7}" dt="2022-06-08T17:50:08.343" v="6294"/>
          <ac:spMkLst>
            <pc:docMk/>
            <pc:sldMk cId="3523753864" sldId="270"/>
            <ac:spMk id="14" creationId="{C315F867-FA20-9D44-C78C-925B06EEBB74}"/>
          </ac:spMkLst>
        </pc:spChg>
        <pc:cxnChg chg="add mod">
          <ac:chgData name="Tobias Jansson" userId="5e114e76-7d20-485e-bbb1-57c2bf9395a4" providerId="ADAL" clId="{6E9EB061-6B64-429E-93D7-96923A730BA7}" dt="2022-06-08T17:26:38.011" v="5676" actId="14100"/>
          <ac:cxnSpMkLst>
            <pc:docMk/>
            <pc:sldMk cId="3523753864" sldId="270"/>
            <ac:cxnSpMk id="9" creationId="{387E0678-F06F-C24D-BFA3-C6A046E870C0}"/>
          </ac:cxnSpMkLst>
        </pc:cxnChg>
      </pc:sldChg>
      <pc:sldChg chg="addSp modSp new mod">
        <pc:chgData name="Tobias Jansson" userId="5e114e76-7d20-485e-bbb1-57c2bf9395a4" providerId="ADAL" clId="{6E9EB061-6B64-429E-93D7-96923A730BA7}" dt="2022-06-08T16:48:20.076" v="4811" actId="14100"/>
        <pc:sldMkLst>
          <pc:docMk/>
          <pc:sldMk cId="1962253376" sldId="271"/>
        </pc:sldMkLst>
        <pc:spChg chg="mod">
          <ac:chgData name="Tobias Jansson" userId="5e114e76-7d20-485e-bbb1-57c2bf9395a4" providerId="ADAL" clId="{6E9EB061-6B64-429E-93D7-96923A730BA7}" dt="2022-05-30T10:15:56.218" v="2582" actId="20577"/>
          <ac:spMkLst>
            <pc:docMk/>
            <pc:sldMk cId="1962253376" sldId="271"/>
            <ac:spMk id="2" creationId="{5FA7084F-DE38-9C36-6C2D-00DA07C688F0}"/>
          </ac:spMkLst>
        </pc:spChg>
        <pc:spChg chg="mod">
          <ac:chgData name="Tobias Jansson" userId="5e114e76-7d20-485e-bbb1-57c2bf9395a4" providerId="ADAL" clId="{6E9EB061-6B64-429E-93D7-96923A730BA7}" dt="2022-05-30T14:56:05.657" v="3045" actId="207"/>
          <ac:spMkLst>
            <pc:docMk/>
            <pc:sldMk cId="1962253376" sldId="271"/>
            <ac:spMk id="3" creationId="{AEBCE5DB-F100-F850-387B-720BA8E0DF58}"/>
          </ac:spMkLst>
        </pc:spChg>
        <pc:spChg chg="add mod">
          <ac:chgData name="Tobias Jansson" userId="5e114e76-7d20-485e-bbb1-57c2bf9395a4" providerId="ADAL" clId="{6E9EB061-6B64-429E-93D7-96923A730BA7}" dt="2022-06-08T16:48:00.923" v="4804" actId="27636"/>
          <ac:spMkLst>
            <pc:docMk/>
            <pc:sldMk cId="1962253376" sldId="271"/>
            <ac:spMk id="4" creationId="{8C50AA15-487F-504F-DE27-F2D2C6872047}"/>
          </ac:spMkLst>
        </pc:spChg>
        <pc:spChg chg="add mod">
          <ac:chgData name="Tobias Jansson" userId="5e114e76-7d20-485e-bbb1-57c2bf9395a4" providerId="ADAL" clId="{6E9EB061-6B64-429E-93D7-96923A730BA7}" dt="2022-06-08T16:48:08.127" v="4806" actId="14100"/>
          <ac:spMkLst>
            <pc:docMk/>
            <pc:sldMk cId="1962253376" sldId="271"/>
            <ac:spMk id="5" creationId="{5AC7B19D-126B-8750-DEC2-F436E658FD75}"/>
          </ac:spMkLst>
        </pc:spChg>
        <pc:spChg chg="add mod">
          <ac:chgData name="Tobias Jansson" userId="5e114e76-7d20-485e-bbb1-57c2bf9395a4" providerId="ADAL" clId="{6E9EB061-6B64-429E-93D7-96923A730BA7}" dt="2022-06-08T16:48:20.076" v="4811" actId="14100"/>
          <ac:spMkLst>
            <pc:docMk/>
            <pc:sldMk cId="1962253376" sldId="271"/>
            <ac:spMk id="6" creationId="{CAAC1D13-A0BB-B2D4-21CA-A2320D6C6ECE}"/>
          </ac:spMkLst>
        </pc:spChg>
        <pc:spChg chg="add mod">
          <ac:chgData name="Tobias Jansson" userId="5e114e76-7d20-485e-bbb1-57c2bf9395a4" providerId="ADAL" clId="{6E9EB061-6B64-429E-93D7-96923A730BA7}" dt="2022-06-08T16:48:12.769" v="4809" actId="571"/>
          <ac:spMkLst>
            <pc:docMk/>
            <pc:sldMk cId="1962253376" sldId="271"/>
            <ac:spMk id="7" creationId="{664A1A7E-71BC-DF85-A436-39FD2218B9BE}"/>
          </ac:spMkLst>
        </pc:spChg>
      </pc:sldChg>
      <pc:sldChg chg="addSp delSp modSp new mod">
        <pc:chgData name="Tobias Jansson" userId="5e114e76-7d20-485e-bbb1-57c2bf9395a4" providerId="ADAL" clId="{6E9EB061-6B64-429E-93D7-96923A730BA7}" dt="2022-06-08T17:51:17.811" v="6400" actId="1076"/>
        <pc:sldMkLst>
          <pc:docMk/>
          <pc:sldMk cId="1200900388" sldId="272"/>
        </pc:sldMkLst>
        <pc:spChg chg="mod">
          <ac:chgData name="Tobias Jansson" userId="5e114e76-7d20-485e-bbb1-57c2bf9395a4" providerId="ADAL" clId="{6E9EB061-6B64-429E-93D7-96923A730BA7}" dt="2022-06-08T17:47:26.925" v="6258" actId="20577"/>
          <ac:spMkLst>
            <pc:docMk/>
            <pc:sldMk cId="1200900388" sldId="272"/>
            <ac:spMk id="2" creationId="{8AEC33ED-D8A1-9EF2-BF93-D9FA84B4C63D}"/>
          </ac:spMkLst>
        </pc:spChg>
        <pc:spChg chg="mod">
          <ac:chgData name="Tobias Jansson" userId="5e114e76-7d20-485e-bbb1-57c2bf9395a4" providerId="ADAL" clId="{6E9EB061-6B64-429E-93D7-96923A730BA7}" dt="2022-06-08T16:49:46.708" v="4824" actId="1076"/>
          <ac:spMkLst>
            <pc:docMk/>
            <pc:sldMk cId="1200900388" sldId="272"/>
            <ac:spMk id="3" creationId="{E2FF0BEF-D640-6B43-18B3-AC5507652AD0}"/>
          </ac:spMkLst>
        </pc:spChg>
        <pc:spChg chg="add mod">
          <ac:chgData name="Tobias Jansson" userId="5e114e76-7d20-485e-bbb1-57c2bf9395a4" providerId="ADAL" clId="{6E9EB061-6B64-429E-93D7-96923A730BA7}" dt="2022-06-08T16:49:29.245" v="4821" actId="1076"/>
          <ac:spMkLst>
            <pc:docMk/>
            <pc:sldMk cId="1200900388" sldId="272"/>
            <ac:spMk id="4" creationId="{578C5C9E-4FCA-C0DE-6D31-9FBBB073CA08}"/>
          </ac:spMkLst>
        </pc:spChg>
        <pc:spChg chg="add mod">
          <ac:chgData name="Tobias Jansson" userId="5e114e76-7d20-485e-bbb1-57c2bf9395a4" providerId="ADAL" clId="{6E9EB061-6B64-429E-93D7-96923A730BA7}" dt="2022-06-08T16:49:46.708" v="4824" actId="1076"/>
          <ac:spMkLst>
            <pc:docMk/>
            <pc:sldMk cId="1200900388" sldId="272"/>
            <ac:spMk id="5" creationId="{79904493-CDA5-C3CF-8C34-AF22E4892857}"/>
          </ac:spMkLst>
        </pc:spChg>
        <pc:spChg chg="add mod">
          <ac:chgData name="Tobias Jansson" userId="5e114e76-7d20-485e-bbb1-57c2bf9395a4" providerId="ADAL" clId="{6E9EB061-6B64-429E-93D7-96923A730BA7}" dt="2022-06-08T16:49:42.106" v="4823" actId="14100"/>
          <ac:spMkLst>
            <pc:docMk/>
            <pc:sldMk cId="1200900388" sldId="272"/>
            <ac:spMk id="6" creationId="{9806F26F-7982-1260-8433-B7837C4815F9}"/>
          </ac:spMkLst>
        </pc:spChg>
        <pc:spChg chg="add del">
          <ac:chgData name="Tobias Jansson" userId="5e114e76-7d20-485e-bbb1-57c2bf9395a4" providerId="ADAL" clId="{6E9EB061-6B64-429E-93D7-96923A730BA7}" dt="2022-06-08T17:48:20.072" v="6264" actId="11529"/>
          <ac:spMkLst>
            <pc:docMk/>
            <pc:sldMk cId="1200900388" sldId="272"/>
            <ac:spMk id="9" creationId="{4480E724-9C6B-D02E-2454-3C526CFB88C7}"/>
          </ac:spMkLst>
        </pc:spChg>
        <pc:spChg chg="add del mod">
          <ac:chgData name="Tobias Jansson" userId="5e114e76-7d20-485e-bbb1-57c2bf9395a4" providerId="ADAL" clId="{6E9EB061-6B64-429E-93D7-96923A730BA7}" dt="2022-06-08T17:49:08.818" v="6279" actId="478"/>
          <ac:spMkLst>
            <pc:docMk/>
            <pc:sldMk cId="1200900388" sldId="272"/>
            <ac:spMk id="17" creationId="{E0EDFDAE-B38A-D992-2F9E-680CA78AE19B}"/>
          </ac:spMkLst>
        </pc:spChg>
        <pc:spChg chg="add mod">
          <ac:chgData name="Tobias Jansson" userId="5e114e76-7d20-485e-bbb1-57c2bf9395a4" providerId="ADAL" clId="{6E9EB061-6B64-429E-93D7-96923A730BA7}" dt="2022-06-08T17:51:17.811" v="6400" actId="1076"/>
          <ac:spMkLst>
            <pc:docMk/>
            <pc:sldMk cId="1200900388" sldId="272"/>
            <ac:spMk id="30" creationId="{7CD3AD51-E878-AEB3-9C26-844FAFBB6EED}"/>
          </ac:spMkLst>
        </pc:spChg>
        <pc:cxnChg chg="add del mod">
          <ac:chgData name="Tobias Jansson" userId="5e114e76-7d20-485e-bbb1-57c2bf9395a4" providerId="ADAL" clId="{6E9EB061-6B64-429E-93D7-96923A730BA7}" dt="2022-06-08T17:47:53.726" v="6262" actId="478"/>
          <ac:cxnSpMkLst>
            <pc:docMk/>
            <pc:sldMk cId="1200900388" sldId="272"/>
            <ac:cxnSpMk id="7" creationId="{CE11AE7F-1AB9-B0F2-D844-1A779616A38F}"/>
          </ac:cxnSpMkLst>
        </pc:cxnChg>
        <pc:cxnChg chg="add del mod">
          <ac:chgData name="Tobias Jansson" userId="5e114e76-7d20-485e-bbb1-57c2bf9395a4" providerId="ADAL" clId="{6E9EB061-6B64-429E-93D7-96923A730BA7}" dt="2022-06-08T17:48:34.102" v="6268" actId="11529"/>
          <ac:cxnSpMkLst>
            <pc:docMk/>
            <pc:sldMk cId="1200900388" sldId="272"/>
            <ac:cxnSpMk id="11" creationId="{FB115F8E-6E12-7611-1F8B-1F6EB2BECA4A}"/>
          </ac:cxnSpMkLst>
        </pc:cxnChg>
        <pc:cxnChg chg="add del mod">
          <ac:chgData name="Tobias Jansson" userId="5e114e76-7d20-485e-bbb1-57c2bf9395a4" providerId="ADAL" clId="{6E9EB061-6B64-429E-93D7-96923A730BA7}" dt="2022-06-08T17:48:49.603" v="6274" actId="11529"/>
          <ac:cxnSpMkLst>
            <pc:docMk/>
            <pc:sldMk cId="1200900388" sldId="272"/>
            <ac:cxnSpMk id="14" creationId="{1DEFE18E-4547-C2F5-683F-F26E2655B399}"/>
          </ac:cxnSpMkLst>
        </pc:cxnChg>
        <pc:cxnChg chg="add mod">
          <ac:chgData name="Tobias Jansson" userId="5e114e76-7d20-485e-bbb1-57c2bf9395a4" providerId="ADAL" clId="{6E9EB061-6B64-429E-93D7-96923A730BA7}" dt="2022-06-08T17:49:36.457" v="6285" actId="14100"/>
          <ac:cxnSpMkLst>
            <pc:docMk/>
            <pc:sldMk cId="1200900388" sldId="272"/>
            <ac:cxnSpMk id="18" creationId="{261087D3-E01A-8228-C593-0ACE7C6D2616}"/>
          </ac:cxnSpMkLst>
        </pc:cxnChg>
        <pc:cxnChg chg="add mod">
          <ac:chgData name="Tobias Jansson" userId="5e114e76-7d20-485e-bbb1-57c2bf9395a4" providerId="ADAL" clId="{6E9EB061-6B64-429E-93D7-96923A730BA7}" dt="2022-06-08T17:49:34.045" v="6284" actId="14100"/>
          <ac:cxnSpMkLst>
            <pc:docMk/>
            <pc:sldMk cId="1200900388" sldId="272"/>
            <ac:cxnSpMk id="19" creationId="{B78B5484-560A-CA82-8CAF-9F32F34D0DF1}"/>
          </ac:cxnSpMkLst>
        </pc:cxnChg>
        <pc:cxnChg chg="add mod">
          <ac:chgData name="Tobias Jansson" userId="5e114e76-7d20-485e-bbb1-57c2bf9395a4" providerId="ADAL" clId="{6E9EB061-6B64-429E-93D7-96923A730BA7}" dt="2022-06-08T17:49:47.536" v="6288" actId="14100"/>
          <ac:cxnSpMkLst>
            <pc:docMk/>
            <pc:sldMk cId="1200900388" sldId="272"/>
            <ac:cxnSpMk id="22" creationId="{4C7C03B1-3E49-77C8-EA4D-90F0FF242F63}"/>
          </ac:cxnSpMkLst>
        </pc:cxnChg>
        <pc:cxnChg chg="add mod">
          <ac:chgData name="Tobias Jansson" userId="5e114e76-7d20-485e-bbb1-57c2bf9395a4" providerId="ADAL" clId="{6E9EB061-6B64-429E-93D7-96923A730BA7}" dt="2022-06-08T17:49:47.536" v="6288" actId="14100"/>
          <ac:cxnSpMkLst>
            <pc:docMk/>
            <pc:sldMk cId="1200900388" sldId="272"/>
            <ac:cxnSpMk id="23" creationId="{E48D3BDF-C743-C749-A184-8BE7482DFE05}"/>
          </ac:cxnSpMkLst>
        </pc:cxnChg>
        <pc:cxnChg chg="add del mod">
          <ac:chgData name="Tobias Jansson" userId="5e114e76-7d20-485e-bbb1-57c2bf9395a4" providerId="ADAL" clId="{6E9EB061-6B64-429E-93D7-96923A730BA7}" dt="2022-06-08T17:49:56.104" v="6290"/>
          <ac:cxnSpMkLst>
            <pc:docMk/>
            <pc:sldMk cId="1200900388" sldId="272"/>
            <ac:cxnSpMk id="26" creationId="{D39F680E-C785-6610-5D4F-D071F8977052}"/>
          </ac:cxnSpMkLst>
        </pc:cxnChg>
        <pc:cxnChg chg="add del mod">
          <ac:chgData name="Tobias Jansson" userId="5e114e76-7d20-485e-bbb1-57c2bf9395a4" providerId="ADAL" clId="{6E9EB061-6B64-429E-93D7-96923A730BA7}" dt="2022-06-08T17:49:56.104" v="6290"/>
          <ac:cxnSpMkLst>
            <pc:docMk/>
            <pc:sldMk cId="1200900388" sldId="272"/>
            <ac:cxnSpMk id="27" creationId="{E73BAE4F-72A9-C8B6-C587-C0256B75442B}"/>
          </ac:cxnSpMkLst>
        </pc:cxnChg>
        <pc:cxnChg chg="add del mod">
          <ac:chgData name="Tobias Jansson" userId="5e114e76-7d20-485e-bbb1-57c2bf9395a4" providerId="ADAL" clId="{6E9EB061-6B64-429E-93D7-96923A730BA7}" dt="2022-06-08T17:50:02.222" v="6292"/>
          <ac:cxnSpMkLst>
            <pc:docMk/>
            <pc:sldMk cId="1200900388" sldId="272"/>
            <ac:cxnSpMk id="28" creationId="{91DD99FD-6550-B734-2679-F1154F671D22}"/>
          </ac:cxnSpMkLst>
        </pc:cxnChg>
        <pc:cxnChg chg="add del mod">
          <ac:chgData name="Tobias Jansson" userId="5e114e76-7d20-485e-bbb1-57c2bf9395a4" providerId="ADAL" clId="{6E9EB061-6B64-429E-93D7-96923A730BA7}" dt="2022-06-08T17:50:02.222" v="6292"/>
          <ac:cxnSpMkLst>
            <pc:docMk/>
            <pc:sldMk cId="1200900388" sldId="272"/>
            <ac:cxnSpMk id="29" creationId="{16832A5A-7C29-8748-3324-F56CC585CAC8}"/>
          </ac:cxnSpMkLst>
        </pc:cxnChg>
      </pc:sldChg>
      <pc:sldChg chg="modSp new mod">
        <pc:chgData name="Tobias Jansson" userId="5e114e76-7d20-485e-bbb1-57c2bf9395a4" providerId="ADAL" clId="{6E9EB061-6B64-429E-93D7-96923A730BA7}" dt="2022-06-08T17:51:49.040" v="6456" actId="20577"/>
        <pc:sldMkLst>
          <pc:docMk/>
          <pc:sldMk cId="1750734357" sldId="273"/>
        </pc:sldMkLst>
        <pc:spChg chg="mod">
          <ac:chgData name="Tobias Jansson" userId="5e114e76-7d20-485e-bbb1-57c2bf9395a4" providerId="ADAL" clId="{6E9EB061-6B64-429E-93D7-96923A730BA7}" dt="2022-05-30T14:58:07.717" v="3172" actId="20577"/>
          <ac:spMkLst>
            <pc:docMk/>
            <pc:sldMk cId="1750734357" sldId="273"/>
            <ac:spMk id="2" creationId="{4BEFF37A-6D40-0B0E-18CB-2FFF37C19B60}"/>
          </ac:spMkLst>
        </pc:spChg>
        <pc:spChg chg="mod">
          <ac:chgData name="Tobias Jansson" userId="5e114e76-7d20-485e-bbb1-57c2bf9395a4" providerId="ADAL" clId="{6E9EB061-6B64-429E-93D7-96923A730BA7}" dt="2022-06-08T17:51:49.040" v="6456" actId="20577"/>
          <ac:spMkLst>
            <pc:docMk/>
            <pc:sldMk cId="1750734357" sldId="273"/>
            <ac:spMk id="3" creationId="{7F701327-E78F-D8EA-9334-0BE4CAC96841}"/>
          </ac:spMkLst>
        </pc:spChg>
      </pc:sldChg>
      <pc:sldChg chg="addSp modSp new mod">
        <pc:chgData name="Tobias Jansson" userId="5e114e76-7d20-485e-bbb1-57c2bf9395a4" providerId="ADAL" clId="{6E9EB061-6B64-429E-93D7-96923A730BA7}" dt="2022-06-08T17:52:06.131" v="6458" actId="14100"/>
        <pc:sldMkLst>
          <pc:docMk/>
          <pc:sldMk cId="906577997" sldId="274"/>
        </pc:sldMkLst>
        <pc:spChg chg="mod">
          <ac:chgData name="Tobias Jansson" userId="5e114e76-7d20-485e-bbb1-57c2bf9395a4" providerId="ADAL" clId="{6E9EB061-6B64-429E-93D7-96923A730BA7}" dt="2022-05-30T14:53:07.208" v="2796" actId="20577"/>
          <ac:spMkLst>
            <pc:docMk/>
            <pc:sldMk cId="906577997" sldId="274"/>
            <ac:spMk id="2" creationId="{912E44F2-7624-D6ED-B2C2-D0E86C3F6638}"/>
          </ac:spMkLst>
        </pc:spChg>
        <pc:spChg chg="mod">
          <ac:chgData name="Tobias Jansson" userId="5e114e76-7d20-485e-bbb1-57c2bf9395a4" providerId="ADAL" clId="{6E9EB061-6B64-429E-93D7-96923A730BA7}" dt="2022-06-01T14:43:39.594" v="4137" actId="20577"/>
          <ac:spMkLst>
            <pc:docMk/>
            <pc:sldMk cId="906577997" sldId="274"/>
            <ac:spMk id="3" creationId="{8EDD5EB6-96AD-3685-36BA-59C70B45ED31}"/>
          </ac:spMkLst>
        </pc:spChg>
        <pc:picChg chg="add mod">
          <ac:chgData name="Tobias Jansson" userId="5e114e76-7d20-485e-bbb1-57c2bf9395a4" providerId="ADAL" clId="{6E9EB061-6B64-429E-93D7-96923A730BA7}" dt="2022-06-08T17:52:06.131" v="6458" actId="14100"/>
          <ac:picMkLst>
            <pc:docMk/>
            <pc:sldMk cId="906577997" sldId="274"/>
            <ac:picMk id="5" creationId="{73C3B689-97D2-BEC2-51CB-41DEA8685384}"/>
          </ac:picMkLst>
        </pc:picChg>
      </pc:sldChg>
      <pc:sldChg chg="addSp modSp new mod">
        <pc:chgData name="Tobias Jansson" userId="5e114e76-7d20-485e-bbb1-57c2bf9395a4" providerId="ADAL" clId="{6E9EB061-6B64-429E-93D7-96923A730BA7}" dt="2022-06-08T11:11:18.623" v="4229" actId="20577"/>
        <pc:sldMkLst>
          <pc:docMk/>
          <pc:sldMk cId="4290721035" sldId="275"/>
        </pc:sldMkLst>
        <pc:spChg chg="mod">
          <ac:chgData name="Tobias Jansson" userId="5e114e76-7d20-485e-bbb1-57c2bf9395a4" providerId="ADAL" clId="{6E9EB061-6B64-429E-93D7-96923A730BA7}" dt="2022-06-08T11:11:18.623" v="4229" actId="20577"/>
          <ac:spMkLst>
            <pc:docMk/>
            <pc:sldMk cId="4290721035" sldId="275"/>
            <ac:spMk id="2" creationId="{7348AEC5-9486-CBB9-BFFD-351E69F7DA75}"/>
          </ac:spMkLst>
        </pc:spChg>
        <pc:spChg chg="mod">
          <ac:chgData name="Tobias Jansson" userId="5e114e76-7d20-485e-bbb1-57c2bf9395a4" providerId="ADAL" clId="{6E9EB061-6B64-429E-93D7-96923A730BA7}" dt="2022-05-30T15:11:39.043" v="3709" actId="20577"/>
          <ac:spMkLst>
            <pc:docMk/>
            <pc:sldMk cId="4290721035" sldId="275"/>
            <ac:spMk id="3" creationId="{22A3785A-24A0-1C21-8D30-FED6A0D7EC64}"/>
          </ac:spMkLst>
        </pc:spChg>
        <pc:picChg chg="add mod">
          <ac:chgData name="Tobias Jansson" userId="5e114e76-7d20-485e-bbb1-57c2bf9395a4" providerId="ADAL" clId="{6E9EB061-6B64-429E-93D7-96923A730BA7}" dt="2022-05-30T15:11:43.976" v="3711" actId="1076"/>
          <ac:picMkLst>
            <pc:docMk/>
            <pc:sldMk cId="4290721035" sldId="275"/>
            <ac:picMk id="5" creationId="{DA7447BB-B165-8904-B9FE-0036C7D147A6}"/>
          </ac:picMkLst>
        </pc:picChg>
      </pc:sldChg>
      <pc:sldChg chg="modSp new mod">
        <pc:chgData name="Tobias Jansson" userId="5e114e76-7d20-485e-bbb1-57c2bf9395a4" providerId="ADAL" clId="{6E9EB061-6B64-429E-93D7-96923A730BA7}" dt="2022-06-08T17:27:24.436" v="5708" actId="20577"/>
        <pc:sldMkLst>
          <pc:docMk/>
          <pc:sldMk cId="829392008" sldId="276"/>
        </pc:sldMkLst>
        <pc:spChg chg="mod">
          <ac:chgData name="Tobias Jansson" userId="5e114e76-7d20-485e-bbb1-57c2bf9395a4" providerId="ADAL" clId="{6E9EB061-6B64-429E-93D7-96923A730BA7}" dt="2022-05-30T14:58:17.918" v="3206" actId="20577"/>
          <ac:spMkLst>
            <pc:docMk/>
            <pc:sldMk cId="829392008" sldId="276"/>
            <ac:spMk id="2" creationId="{FB9BB388-445C-0346-85D2-BF8A3E69CBF9}"/>
          </ac:spMkLst>
        </pc:spChg>
        <pc:spChg chg="mod">
          <ac:chgData name="Tobias Jansson" userId="5e114e76-7d20-485e-bbb1-57c2bf9395a4" providerId="ADAL" clId="{6E9EB061-6B64-429E-93D7-96923A730BA7}" dt="2022-06-08T17:27:24.436" v="5708" actId="20577"/>
          <ac:spMkLst>
            <pc:docMk/>
            <pc:sldMk cId="829392008" sldId="276"/>
            <ac:spMk id="3" creationId="{C44F600F-15AC-65A7-E8E3-B4BB195D47FF}"/>
          </ac:spMkLst>
        </pc:spChg>
      </pc:sldChg>
      <pc:sldChg chg="addSp delSp modSp new mod ord setBg">
        <pc:chgData name="Tobias Jansson" userId="5e114e76-7d20-485e-bbb1-57c2bf9395a4" providerId="ADAL" clId="{6E9EB061-6B64-429E-93D7-96923A730BA7}" dt="2022-06-08T17:46:43.125" v="6253" actId="20577"/>
        <pc:sldMkLst>
          <pc:docMk/>
          <pc:sldMk cId="1587437057" sldId="277"/>
        </pc:sldMkLst>
        <pc:spChg chg="mod">
          <ac:chgData name="Tobias Jansson" userId="5e114e76-7d20-485e-bbb1-57c2bf9395a4" providerId="ADAL" clId="{6E9EB061-6B64-429E-93D7-96923A730BA7}" dt="2022-06-08T17:21:58.030" v="5352" actId="26606"/>
          <ac:spMkLst>
            <pc:docMk/>
            <pc:sldMk cId="1587437057" sldId="277"/>
            <ac:spMk id="2" creationId="{689FEC2B-7095-9682-DF94-A0FF85B598FC}"/>
          </ac:spMkLst>
        </pc:spChg>
        <pc:spChg chg="mod">
          <ac:chgData name="Tobias Jansson" userId="5e114e76-7d20-485e-bbb1-57c2bf9395a4" providerId="ADAL" clId="{6E9EB061-6B64-429E-93D7-96923A730BA7}" dt="2022-06-08T17:46:43.125" v="6253" actId="20577"/>
          <ac:spMkLst>
            <pc:docMk/>
            <pc:sldMk cId="1587437057" sldId="277"/>
            <ac:spMk id="3" creationId="{CBA440AD-45D3-7925-DDD1-2CB0F8E17D96}"/>
          </ac:spMkLst>
        </pc:spChg>
        <pc:spChg chg="add del">
          <ac:chgData name="Tobias Jansson" userId="5e114e76-7d20-485e-bbb1-57c2bf9395a4" providerId="ADAL" clId="{6E9EB061-6B64-429E-93D7-96923A730BA7}" dt="2022-06-08T17:21:44.822" v="5342" actId="26606"/>
          <ac:spMkLst>
            <pc:docMk/>
            <pc:sldMk cId="1587437057" sldId="277"/>
            <ac:spMk id="10" creationId="{2B97F24A-32CE-4C1C-A50D-3016B394DCFB}"/>
          </ac:spMkLst>
        </pc:spChg>
        <pc:spChg chg="add del">
          <ac:chgData name="Tobias Jansson" userId="5e114e76-7d20-485e-bbb1-57c2bf9395a4" providerId="ADAL" clId="{6E9EB061-6B64-429E-93D7-96923A730BA7}" dt="2022-06-08T17:21:44.822" v="5342" actId="26606"/>
          <ac:spMkLst>
            <pc:docMk/>
            <pc:sldMk cId="1587437057" sldId="277"/>
            <ac:spMk id="12" creationId="{CD8B4F24-440B-49E9-B85D-733523DC064B}"/>
          </ac:spMkLst>
        </pc:spChg>
        <pc:spChg chg="add del">
          <ac:chgData name="Tobias Jansson" userId="5e114e76-7d20-485e-bbb1-57c2bf9395a4" providerId="ADAL" clId="{6E9EB061-6B64-429E-93D7-96923A730BA7}" dt="2022-06-08T17:21:46.894" v="5344" actId="26606"/>
          <ac:spMkLst>
            <pc:docMk/>
            <pc:sldMk cId="1587437057" sldId="277"/>
            <ac:spMk id="14" creationId="{131BAD53-4E89-4F62-BBB7-26359763ED39}"/>
          </ac:spMkLst>
        </pc:spChg>
        <pc:spChg chg="add del">
          <ac:chgData name="Tobias Jansson" userId="5e114e76-7d20-485e-bbb1-57c2bf9395a4" providerId="ADAL" clId="{6E9EB061-6B64-429E-93D7-96923A730BA7}" dt="2022-06-08T17:21:46.894" v="5344" actId="26606"/>
          <ac:spMkLst>
            <pc:docMk/>
            <pc:sldMk cId="1587437057" sldId="277"/>
            <ac:spMk id="15" creationId="{62756DA2-40EB-4C6F-B962-5822FFB54FB6}"/>
          </ac:spMkLst>
        </pc:spChg>
        <pc:spChg chg="add del">
          <ac:chgData name="Tobias Jansson" userId="5e114e76-7d20-485e-bbb1-57c2bf9395a4" providerId="ADAL" clId="{6E9EB061-6B64-429E-93D7-96923A730BA7}" dt="2022-06-08T17:21:48.816" v="5346" actId="26606"/>
          <ac:spMkLst>
            <pc:docMk/>
            <pc:sldMk cId="1587437057" sldId="277"/>
            <ac:spMk id="17" creationId="{7FF47CB7-972F-479F-A36D-9E72D26EC8DA}"/>
          </ac:spMkLst>
        </pc:spChg>
        <pc:spChg chg="add del">
          <ac:chgData name="Tobias Jansson" userId="5e114e76-7d20-485e-bbb1-57c2bf9395a4" providerId="ADAL" clId="{6E9EB061-6B64-429E-93D7-96923A730BA7}" dt="2022-06-08T17:21:48.816" v="5346" actId="26606"/>
          <ac:spMkLst>
            <pc:docMk/>
            <pc:sldMk cId="1587437057" sldId="277"/>
            <ac:spMk id="18" creationId="{0D153B68-5844-490D-8E67-F616D6D721CA}"/>
          </ac:spMkLst>
        </pc:spChg>
        <pc:spChg chg="add del">
          <ac:chgData name="Tobias Jansson" userId="5e114e76-7d20-485e-bbb1-57c2bf9395a4" providerId="ADAL" clId="{6E9EB061-6B64-429E-93D7-96923A730BA7}" dt="2022-06-08T17:21:48.816" v="5346" actId="26606"/>
          <ac:spMkLst>
            <pc:docMk/>
            <pc:sldMk cId="1587437057" sldId="277"/>
            <ac:spMk id="19" creationId="{9A0D773F-7A7D-4DBB-9DEA-86BB8B8F4BC8}"/>
          </ac:spMkLst>
        </pc:spChg>
        <pc:spChg chg="add del">
          <ac:chgData name="Tobias Jansson" userId="5e114e76-7d20-485e-bbb1-57c2bf9395a4" providerId="ADAL" clId="{6E9EB061-6B64-429E-93D7-96923A730BA7}" dt="2022-06-08T17:21:58.030" v="5352" actId="26606"/>
          <ac:spMkLst>
            <pc:docMk/>
            <pc:sldMk cId="1587437057" sldId="277"/>
            <ac:spMk id="21" creationId="{2B97F24A-32CE-4C1C-A50D-3016B394DCFB}"/>
          </ac:spMkLst>
        </pc:spChg>
        <pc:spChg chg="add del">
          <ac:chgData name="Tobias Jansson" userId="5e114e76-7d20-485e-bbb1-57c2bf9395a4" providerId="ADAL" clId="{6E9EB061-6B64-429E-93D7-96923A730BA7}" dt="2022-06-08T17:21:58.030" v="5352" actId="26606"/>
          <ac:spMkLst>
            <pc:docMk/>
            <pc:sldMk cId="1587437057" sldId="277"/>
            <ac:spMk id="22" creationId="{CD8B4F24-440B-49E9-B85D-733523DC064B}"/>
          </ac:spMkLst>
        </pc:spChg>
        <pc:picChg chg="add del mod">
          <ac:chgData name="Tobias Jansson" userId="5e114e76-7d20-485e-bbb1-57c2bf9395a4" providerId="ADAL" clId="{6E9EB061-6B64-429E-93D7-96923A730BA7}" dt="2022-06-08T17:21:59.818" v="5355" actId="22"/>
          <ac:picMkLst>
            <pc:docMk/>
            <pc:sldMk cId="1587437057" sldId="277"/>
            <ac:picMk id="5" creationId="{3CA47EC9-C820-0FFA-6283-59500F37A19F}"/>
          </ac:picMkLst>
        </pc:picChg>
      </pc:sldChg>
      <pc:sldChg chg="modSp new mod">
        <pc:chgData name="Tobias Jansson" userId="5e114e76-7d20-485e-bbb1-57c2bf9395a4" providerId="ADAL" clId="{6E9EB061-6B64-429E-93D7-96923A730BA7}" dt="2022-05-30T15:02:20.915" v="3704" actId="20577"/>
        <pc:sldMkLst>
          <pc:docMk/>
          <pc:sldMk cId="236736740" sldId="278"/>
        </pc:sldMkLst>
        <pc:spChg chg="mod">
          <ac:chgData name="Tobias Jansson" userId="5e114e76-7d20-485e-bbb1-57c2bf9395a4" providerId="ADAL" clId="{6E9EB061-6B64-429E-93D7-96923A730BA7}" dt="2022-05-30T15:02:20.915" v="3704" actId="20577"/>
          <ac:spMkLst>
            <pc:docMk/>
            <pc:sldMk cId="236736740" sldId="278"/>
            <ac:spMk id="2" creationId="{303BAF94-8B4E-E011-E26F-1125DC52DBAD}"/>
          </ac:spMkLst>
        </pc:spChg>
        <pc:spChg chg="mod">
          <ac:chgData name="Tobias Jansson" userId="5e114e76-7d20-485e-bbb1-57c2bf9395a4" providerId="ADAL" clId="{6E9EB061-6B64-429E-93D7-96923A730BA7}" dt="2022-05-30T15:02:09.557" v="3665" actId="20577"/>
          <ac:spMkLst>
            <pc:docMk/>
            <pc:sldMk cId="236736740" sldId="278"/>
            <ac:spMk id="3" creationId="{8C64DAAB-BE60-09EE-9149-1043E633BC5E}"/>
          </ac:spMkLst>
        </pc:spChg>
      </pc:sldChg>
      <pc:sldChg chg="new del">
        <pc:chgData name="Tobias Jansson" userId="5e114e76-7d20-485e-bbb1-57c2bf9395a4" providerId="ADAL" clId="{6E9EB061-6B64-429E-93D7-96923A730BA7}" dt="2022-05-30T15:01:23.123" v="3534" actId="47"/>
        <pc:sldMkLst>
          <pc:docMk/>
          <pc:sldMk cId="587316434" sldId="278"/>
        </pc:sldMkLst>
      </pc:sldChg>
      <pc:sldChg chg="modSp new mod">
        <pc:chgData name="Tobias Jansson" userId="5e114e76-7d20-485e-bbb1-57c2bf9395a4" providerId="ADAL" clId="{6E9EB061-6B64-429E-93D7-96923A730BA7}" dt="2022-06-08T17:45:36.816" v="6209" actId="20577"/>
        <pc:sldMkLst>
          <pc:docMk/>
          <pc:sldMk cId="4191759810" sldId="279"/>
        </pc:sldMkLst>
        <pc:spChg chg="mod">
          <ac:chgData name="Tobias Jansson" userId="5e114e76-7d20-485e-bbb1-57c2bf9395a4" providerId="ADAL" clId="{6E9EB061-6B64-429E-93D7-96923A730BA7}" dt="2022-06-08T17:44:15.142" v="6022" actId="255"/>
          <ac:spMkLst>
            <pc:docMk/>
            <pc:sldMk cId="4191759810" sldId="279"/>
            <ac:spMk id="2" creationId="{77834E28-6642-FC53-E766-84D2BBF23902}"/>
          </ac:spMkLst>
        </pc:spChg>
        <pc:spChg chg="mod">
          <ac:chgData name="Tobias Jansson" userId="5e114e76-7d20-485e-bbb1-57c2bf9395a4" providerId="ADAL" clId="{6E9EB061-6B64-429E-93D7-96923A730BA7}" dt="2022-06-08T17:45:36.816" v="6209" actId="20577"/>
          <ac:spMkLst>
            <pc:docMk/>
            <pc:sldMk cId="4191759810" sldId="279"/>
            <ac:spMk id="3" creationId="{55ADED04-2128-A995-A4E4-8A9232EDC5B5}"/>
          </ac:spMkLst>
        </pc:spChg>
      </pc:sldChg>
      <pc:sldChg chg="addSp delSp modSp new mod setBg">
        <pc:chgData name="Tobias Jansson" userId="5e114e76-7d20-485e-bbb1-57c2bf9395a4" providerId="ADAL" clId="{6E9EB061-6B64-429E-93D7-96923A730BA7}" dt="2022-06-02T11:23:43.820" v="4168" actId="26606"/>
        <pc:sldMkLst>
          <pc:docMk/>
          <pc:sldMk cId="911831643" sldId="280"/>
        </pc:sldMkLst>
        <pc:spChg chg="del">
          <ac:chgData name="Tobias Jansson" userId="5e114e76-7d20-485e-bbb1-57c2bf9395a4" providerId="ADAL" clId="{6E9EB061-6B64-429E-93D7-96923A730BA7}" dt="2022-06-02T11:23:43.820" v="4168" actId="26606"/>
          <ac:spMkLst>
            <pc:docMk/>
            <pc:sldMk cId="911831643" sldId="280"/>
            <ac:spMk id="2" creationId="{1D353DA4-CAD0-BF63-D9D6-D09D2120CA1D}"/>
          </ac:spMkLst>
        </pc:spChg>
        <pc:spChg chg="del">
          <ac:chgData name="Tobias Jansson" userId="5e114e76-7d20-485e-bbb1-57c2bf9395a4" providerId="ADAL" clId="{6E9EB061-6B64-429E-93D7-96923A730BA7}" dt="2022-06-02T11:23:32.111" v="4163" actId="22"/>
          <ac:spMkLst>
            <pc:docMk/>
            <pc:sldMk cId="911831643" sldId="280"/>
            <ac:spMk id="3" creationId="{4A829603-2D08-54CE-B9B2-5E357BFC463A}"/>
          </ac:spMkLst>
        </pc:spChg>
        <pc:spChg chg="add del mod">
          <ac:chgData name="Tobias Jansson" userId="5e114e76-7d20-485e-bbb1-57c2bf9395a4" providerId="ADAL" clId="{6E9EB061-6B64-429E-93D7-96923A730BA7}" dt="2022-06-02T11:23:37.974" v="4165"/>
          <ac:spMkLst>
            <pc:docMk/>
            <pc:sldMk cId="911831643" sldId="280"/>
            <ac:spMk id="7" creationId="{F02BB709-971D-1F4F-4021-CB494677DD60}"/>
          </ac:spMkLst>
        </pc:spChg>
        <pc:picChg chg="add del mod ord">
          <ac:chgData name="Tobias Jansson" userId="5e114e76-7d20-485e-bbb1-57c2bf9395a4" providerId="ADAL" clId="{6E9EB061-6B64-429E-93D7-96923A730BA7}" dt="2022-06-02T11:23:33.839" v="4164" actId="478"/>
          <ac:picMkLst>
            <pc:docMk/>
            <pc:sldMk cId="911831643" sldId="280"/>
            <ac:picMk id="5" creationId="{E0C5B4D5-7D14-0290-BD27-75D350CF2B7B}"/>
          </ac:picMkLst>
        </pc:picChg>
        <pc:picChg chg="add mod">
          <ac:chgData name="Tobias Jansson" userId="5e114e76-7d20-485e-bbb1-57c2bf9395a4" providerId="ADAL" clId="{6E9EB061-6B64-429E-93D7-96923A730BA7}" dt="2022-06-02T11:23:43.820" v="4168" actId="26606"/>
          <ac:picMkLst>
            <pc:docMk/>
            <pc:sldMk cId="911831643" sldId="280"/>
            <ac:picMk id="9" creationId="{386564B4-9FF6-152C-BCC5-E0AFCB5D0A21}"/>
          </ac:picMkLst>
        </pc:picChg>
      </pc:sldChg>
      <pc:sldChg chg="delSp modSp add mod setBg delDesignElem">
        <pc:chgData name="Tobias Jansson" userId="5e114e76-7d20-485e-bbb1-57c2bf9395a4" providerId="ADAL" clId="{6E9EB061-6B64-429E-93D7-96923A730BA7}" dt="2022-06-08T17:46:06.262" v="6211" actId="14100"/>
        <pc:sldMkLst>
          <pc:docMk/>
          <pc:sldMk cId="1412950762" sldId="281"/>
        </pc:sldMkLst>
        <pc:spChg chg="mod">
          <ac:chgData name="Tobias Jansson" userId="5e114e76-7d20-485e-bbb1-57c2bf9395a4" providerId="ADAL" clId="{6E9EB061-6B64-429E-93D7-96923A730BA7}" dt="2022-06-08T17:46:06.262" v="6211" actId="14100"/>
          <ac:spMkLst>
            <pc:docMk/>
            <pc:sldMk cId="1412950762" sldId="281"/>
            <ac:spMk id="2" creationId="{E7710DB4-DA5B-F3B0-5F59-42BC73A69A47}"/>
          </ac:spMkLst>
        </pc:spChg>
        <pc:spChg chg="mod">
          <ac:chgData name="Tobias Jansson" userId="5e114e76-7d20-485e-bbb1-57c2bf9395a4" providerId="ADAL" clId="{6E9EB061-6B64-429E-93D7-96923A730BA7}" dt="2022-06-08T16:43:54.601" v="4648" actId="6549"/>
          <ac:spMkLst>
            <pc:docMk/>
            <pc:sldMk cId="1412950762" sldId="281"/>
            <ac:spMk id="3" creationId="{91EA76F6-485D-00B2-CA5F-87DE32E58CB5}"/>
          </ac:spMkLst>
        </pc:spChg>
        <pc:spChg chg="del">
          <ac:chgData name="Tobias Jansson" userId="5e114e76-7d20-485e-bbb1-57c2bf9395a4" providerId="ADAL" clId="{6E9EB061-6B64-429E-93D7-96923A730BA7}" dt="2022-06-08T16:43:46.409" v="4645"/>
          <ac:spMkLst>
            <pc:docMk/>
            <pc:sldMk cId="1412950762" sldId="281"/>
            <ac:spMk id="10" creationId="{2B97F24A-32CE-4C1C-A50D-3016B394DCFB}"/>
          </ac:spMkLst>
        </pc:spChg>
        <pc:spChg chg="del">
          <ac:chgData name="Tobias Jansson" userId="5e114e76-7d20-485e-bbb1-57c2bf9395a4" providerId="ADAL" clId="{6E9EB061-6B64-429E-93D7-96923A730BA7}" dt="2022-06-08T16:43:46.409" v="4645"/>
          <ac:spMkLst>
            <pc:docMk/>
            <pc:sldMk cId="1412950762" sldId="281"/>
            <ac:spMk id="12" creationId="{CD8B4F24-440B-49E9-B85D-733523DC064B}"/>
          </ac:spMkLst>
        </pc:spChg>
        <pc:picChg chg="mod">
          <ac:chgData name="Tobias Jansson" userId="5e114e76-7d20-485e-bbb1-57c2bf9395a4" providerId="ADAL" clId="{6E9EB061-6B64-429E-93D7-96923A730BA7}" dt="2022-06-08T17:46:02.101" v="6210" actId="1076"/>
          <ac:picMkLst>
            <pc:docMk/>
            <pc:sldMk cId="1412950762" sldId="281"/>
            <ac:picMk id="5" creationId="{5C57ED93-89B1-FA80-19D4-790F06052DA6}"/>
          </ac:picMkLst>
        </pc:picChg>
      </pc:sldChg>
      <pc:sldChg chg="modSp add mod">
        <pc:chgData name="Tobias Jansson" userId="5e114e76-7d20-485e-bbb1-57c2bf9395a4" providerId="ADAL" clId="{6E9EB061-6B64-429E-93D7-96923A730BA7}" dt="2022-06-08T17:16:06.749" v="5321" actId="20577"/>
        <pc:sldMkLst>
          <pc:docMk/>
          <pc:sldMk cId="1962895297" sldId="282"/>
        </pc:sldMkLst>
        <pc:spChg chg="mod">
          <ac:chgData name="Tobias Jansson" userId="5e114e76-7d20-485e-bbb1-57c2bf9395a4" providerId="ADAL" clId="{6E9EB061-6B64-429E-93D7-96923A730BA7}" dt="2022-06-08T17:06:36.683" v="5133" actId="20577"/>
          <ac:spMkLst>
            <pc:docMk/>
            <pc:sldMk cId="1962895297" sldId="282"/>
            <ac:spMk id="2" creationId="{FB9BB388-445C-0346-85D2-BF8A3E69CBF9}"/>
          </ac:spMkLst>
        </pc:spChg>
        <pc:spChg chg="mod">
          <ac:chgData name="Tobias Jansson" userId="5e114e76-7d20-485e-bbb1-57c2bf9395a4" providerId="ADAL" clId="{6E9EB061-6B64-429E-93D7-96923A730BA7}" dt="2022-06-08T17:16:06.749" v="5321" actId="20577"/>
          <ac:spMkLst>
            <pc:docMk/>
            <pc:sldMk cId="1962895297" sldId="282"/>
            <ac:spMk id="3" creationId="{C44F600F-15AC-65A7-E8E3-B4BB195D47FF}"/>
          </ac:spMkLst>
        </pc:spChg>
      </pc:sldChg>
      <pc:sldChg chg="addSp modSp add del mod">
        <pc:chgData name="Tobias Jansson" userId="5e114e76-7d20-485e-bbb1-57c2bf9395a4" providerId="ADAL" clId="{6E9EB061-6B64-429E-93D7-96923A730BA7}" dt="2022-06-08T17:23:56.304" v="5542" actId="20577"/>
        <pc:sldMkLst>
          <pc:docMk/>
          <pc:sldMk cId="2733083086" sldId="283"/>
        </pc:sldMkLst>
        <pc:spChg chg="mod">
          <ac:chgData name="Tobias Jansson" userId="5e114e76-7d20-485e-bbb1-57c2bf9395a4" providerId="ADAL" clId="{6E9EB061-6B64-429E-93D7-96923A730BA7}" dt="2022-06-08T17:20:55.002" v="5336" actId="27636"/>
          <ac:spMkLst>
            <pc:docMk/>
            <pc:sldMk cId="2733083086" sldId="283"/>
            <ac:spMk id="3" creationId="{CBA440AD-45D3-7925-DDD1-2CB0F8E17D96}"/>
          </ac:spMkLst>
        </pc:spChg>
        <pc:spChg chg="add mod">
          <ac:chgData name="Tobias Jansson" userId="5e114e76-7d20-485e-bbb1-57c2bf9395a4" providerId="ADAL" clId="{6E9EB061-6B64-429E-93D7-96923A730BA7}" dt="2022-06-08T17:23:56.304" v="5542" actId="20577"/>
          <ac:spMkLst>
            <pc:docMk/>
            <pc:sldMk cId="2733083086" sldId="283"/>
            <ac:spMk id="6" creationId="{AA22D068-5526-C5A2-6BED-45D735E96683}"/>
          </ac:spMkLst>
        </pc:spChg>
        <pc:cxnChg chg="add mod">
          <ac:chgData name="Tobias Jansson" userId="5e114e76-7d20-485e-bbb1-57c2bf9395a4" providerId="ADAL" clId="{6E9EB061-6B64-429E-93D7-96923A730BA7}" dt="2022-06-08T17:23:40.118" v="5497" actId="255"/>
          <ac:cxnSpMkLst>
            <pc:docMk/>
            <pc:sldMk cId="2733083086" sldId="283"/>
            <ac:cxnSpMk id="4" creationId="{34E6D723-21F1-7916-6905-E01A7B3CB301}"/>
          </ac:cxnSpMkLst>
        </pc:cxnChg>
        <pc:cxnChg chg="add mod">
          <ac:chgData name="Tobias Jansson" userId="5e114e76-7d20-485e-bbb1-57c2bf9395a4" providerId="ADAL" clId="{6E9EB061-6B64-429E-93D7-96923A730BA7}" dt="2022-06-08T17:22:35.558" v="5360" actId="14100"/>
          <ac:cxnSpMkLst>
            <pc:docMk/>
            <pc:sldMk cId="2733083086" sldId="283"/>
            <ac:cxnSpMk id="5" creationId="{3423FDBA-C94E-6F56-A9BF-0C503F83300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4487-EB32-DBDF-5A88-364174E03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3D9BD-EEB1-FF67-F347-F075743EE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51B9A-4C81-D577-E1D5-1D5910A4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E297-D75F-47FE-B859-D42A64FA169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3F808-05DF-628F-390E-AB07E3AA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11A72-BCCC-C903-19F0-7C2CB2AA7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B523-C538-4ABD-91C5-F4CAB73A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0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3BCF-6286-E3A6-C19F-75A7E30B9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550B1-FDBD-0241-D38E-6436B2E91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FA1CE-D7D7-969E-74AF-A3930ADB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E297-D75F-47FE-B859-D42A64FA169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57A8F-8685-6336-9C80-6F5DA9BF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7C3BD-F79E-675F-7418-EDD7D897A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B523-C538-4ABD-91C5-F4CAB73A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2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14D737-C07C-C65E-D3CA-66EE184E7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7B7CD-8864-F078-2E89-4D965DBDA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CD3F6-4C33-3C71-17D5-3B990C7C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E297-D75F-47FE-B859-D42A64FA169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B97FA-CCEA-3680-BBAD-759AD129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5082E-A44D-ED33-CF42-6D3FBCE1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B523-C538-4ABD-91C5-F4CAB73A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3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99B7-816F-7A2A-8FFC-F8C66AF0E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0BFBC-C051-BD2B-22DC-834E4A15C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2C9C5-13D1-CA10-F6EA-3239DD7C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E297-D75F-47FE-B859-D42A64FA169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673A6-6560-EA31-A42E-EBF499D6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C1847-5DE1-443B-FD78-517538D5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B523-C538-4ABD-91C5-F4CAB73A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9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6932-6B02-E47E-DF13-2FE7360D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44D94-5698-8DB8-CE74-4E1E8E995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D67F3-AA27-F515-337D-71C38C95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E297-D75F-47FE-B859-D42A64FA169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418B8-674B-0249-165B-2BC7407B0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CFBDD-EC39-0C01-5F20-4E19D44F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B523-C538-4ABD-91C5-F4CAB73A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2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817F-B9A2-FA37-11BD-22E5CDFE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F8FF0-9DAA-AD89-3CB2-80DD0566D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9E444-175C-7B1A-F9BD-3DF6F2429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A57BC-7EA7-8B4B-D541-BFC717059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E297-D75F-47FE-B859-D42A64FA169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D96B5-2F97-4CC3-8E31-FAF14C334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E4F03-24A1-EECE-BA97-090E3592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B523-C538-4ABD-91C5-F4CAB73A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6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12370-1E14-342F-5F14-AF7C93D79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CB623-F271-1F4A-2C4E-39D2BB2DD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0FA70-93DE-90CF-1FBA-F43DEAE8A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B8623B-A80B-6ECA-3A00-F879D82229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DDEC0-B388-E121-2933-7F538323C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2527FA-2A1D-471C-B347-F17D952F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E297-D75F-47FE-B859-D42A64FA169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5AEE9C-2B0A-9D0C-FE0B-389AC30CD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EFBDD0-B0C6-683C-F89E-31A5841CF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B523-C538-4ABD-91C5-F4CAB73A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4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04E5E-CA4A-9F89-79D8-CCA7708E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D61CD-6B2A-143C-5B20-C5DAA2B5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E297-D75F-47FE-B859-D42A64FA169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DC191-B5BD-BB15-FF2A-8B279F48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95454-A334-71E8-5A08-B1C4FFC2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B523-C538-4ABD-91C5-F4CAB73A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0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E3A8ED-901F-1A2A-E4F9-5B23E657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E297-D75F-47FE-B859-D42A64FA169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3BCBF4-EE38-15BB-D1DF-27F87E737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D88E2-FB0C-E6D1-EE4E-C922B197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B523-C538-4ABD-91C5-F4CAB73A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8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4F1F-2FDD-75E9-BC3D-E442FD156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0BB67-DCA7-7948-4970-304AFB58E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D1D20-9976-A8D6-2FB8-11B9C7D93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05BA6-9343-2192-5988-461DDDF07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E297-D75F-47FE-B859-D42A64FA169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AE9F0-C98E-69E9-FCBB-9FB651A5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18090-D6EE-0AC2-0230-28E8E75D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B523-C538-4ABD-91C5-F4CAB73A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4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A87D-F250-8AFC-9204-04803AD22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BC0AA-A036-518B-8306-5D2103E2F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6BE81-CA1D-5E11-B0AB-6802F8FCE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447B0-27FA-9B27-763E-4664796B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E297-D75F-47FE-B859-D42A64FA169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950C8-1FA6-7F26-93B5-035677882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33E47-1BA4-1627-C4CC-8DB6A8B9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B523-C538-4ABD-91C5-F4CAB73A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3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990E39-EAF2-78FA-FA89-F76EC07D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52337-20D5-AE47-304D-F3A8463EF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1A360-F810-C6EC-0225-7FE7D2E58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2E297-D75F-47FE-B859-D42A64FA169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D3AA0-0A67-F766-314C-3F16A280B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80A74-BC8D-7048-23DA-34A481F7A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BB523-C538-4ABD-91C5-F4CAB73A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25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B6E20-A962-79BB-6149-9ECAC9B70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334" y="420625"/>
            <a:ext cx="9035332" cy="1215320"/>
          </a:xfrm>
        </p:spPr>
        <p:txBody>
          <a:bodyPr/>
          <a:lstStyle/>
          <a:p>
            <a:r>
              <a:rPr lang="sv-SE" dirty="0"/>
              <a:t>Varför containers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5FB17-3DBE-27F7-E7BC-05E4CCEF4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869" y="1717181"/>
            <a:ext cx="9122797" cy="588299"/>
          </a:xfrm>
        </p:spPr>
        <p:txBody>
          <a:bodyPr/>
          <a:lstStyle/>
          <a:p>
            <a:r>
              <a:rPr lang="sv-SE" dirty="0" err="1"/>
              <a:t>Docker</a:t>
            </a:r>
            <a:r>
              <a:rPr lang="sv-SE" dirty="0"/>
              <a:t> och </a:t>
            </a:r>
            <a:r>
              <a:rPr lang="sv-SE" dirty="0" err="1"/>
              <a:t>Kubernets</a:t>
            </a:r>
            <a:r>
              <a:rPr lang="sv-SE" dirty="0"/>
              <a:t> för utvecklare</a:t>
            </a:r>
            <a:endParaRPr lang="en-US" dirty="0"/>
          </a:p>
        </p:txBody>
      </p:sp>
      <p:pic>
        <p:nvPicPr>
          <p:cNvPr id="4" name="Content Placeholder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06EDF0C7-5FDB-ED18-F68C-992111EF5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975017"/>
            <a:ext cx="10905066" cy="346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00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10DB4-DA5B-F3B0-5F59-42BC73A6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10263036" cy="1275868"/>
          </a:xfrm>
        </p:spPr>
        <p:txBody>
          <a:bodyPr anchor="t">
            <a:normAutofit/>
          </a:bodyPr>
          <a:lstStyle/>
          <a:p>
            <a:r>
              <a:rPr lang="sv-SE" sz="3800" dirty="0"/>
              <a:t>Samla ihop gemensamma images:</a:t>
            </a:r>
            <a:br>
              <a:rPr lang="sv-SE" sz="3800" dirty="0"/>
            </a:br>
            <a:r>
              <a:rPr lang="sv-SE" sz="3800" dirty="0" err="1"/>
              <a:t>docker-compose</a:t>
            </a:r>
            <a:endParaRPr lang="en-US" sz="38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A76F6-485D-00B2-CA5F-87DE32E58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9569354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sv-SE" sz="2200" dirty="0"/>
              <a:t>Alla kan starta utan att installera något</a:t>
            </a:r>
          </a:p>
          <a:p>
            <a:pPr marL="0" indent="0">
              <a:buNone/>
            </a:pPr>
            <a:endParaRPr lang="sv-SE" sz="2200" dirty="0"/>
          </a:p>
          <a:p>
            <a:pPr marL="0" indent="0">
              <a:buNone/>
            </a:pPr>
            <a:r>
              <a:rPr lang="sv-SE" dirty="0" err="1"/>
              <a:t>docker-compose.yml</a:t>
            </a:r>
            <a:r>
              <a:rPr lang="sv-SE" sz="2200" dirty="0"/>
              <a:t>  enkel </a:t>
            </a:r>
            <a:r>
              <a:rPr lang="sv-SE" sz="2200" dirty="0" err="1"/>
              <a:t>yaml</a:t>
            </a:r>
            <a:r>
              <a:rPr lang="sv-SE" sz="2200" dirty="0"/>
              <a:t> som beskriver tjänster</a:t>
            </a:r>
          </a:p>
          <a:p>
            <a:pPr marL="0" indent="0">
              <a:buNone/>
            </a:pPr>
            <a:endParaRPr lang="sv-SE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3843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07CC2-6E8D-FA0D-801A-5737DBBA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 på </a:t>
            </a:r>
            <a:r>
              <a:rPr lang="sv-SE" dirty="0" err="1"/>
              <a:t>docker-compose.yml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7D61E-8CF4-16BD-841C-E3ACAF7F8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services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client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build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context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./client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dockerfile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Dockerfile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image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client:</a:t>
            </a:r>
            <a:r>
              <a:rPr lang="en-US" dirty="0">
                <a:solidFill>
                  <a:srgbClr val="F1FA8C"/>
                </a:solidFill>
                <a:latin typeface="Cascadia Code" panose="020B0609020000020004" pitchFamily="49" charset="0"/>
              </a:rPr>
              <a:t>1.0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ports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E9F284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3000:3000</a:t>
            </a:r>
            <a:r>
              <a:rPr lang="en-US" b="0" dirty="0">
                <a:solidFill>
                  <a:srgbClr val="E9F284"/>
                </a:solidFill>
                <a:effectLst/>
                <a:latin typeface="Cascadia Code" panose="020B0609020000020004" pitchFamily="49" charset="0"/>
              </a:rPr>
              <a:t>"</a:t>
            </a:r>
            <a:br>
              <a:rPr lang="en-US" b="0" dirty="0">
                <a:solidFill>
                  <a:srgbClr val="E9F284"/>
                </a:solidFill>
                <a:effectLst/>
                <a:latin typeface="Cascadia Code" panose="020B0609020000020004" pitchFamily="49" charset="0"/>
              </a:rPr>
            </a:b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api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build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context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./DemoAPI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image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api:</a:t>
            </a:r>
            <a:r>
              <a:rPr lang="en-US" dirty="0">
                <a:solidFill>
                  <a:srgbClr val="F1FA8C"/>
                </a:solidFill>
                <a:latin typeface="Cascadia Code" panose="020B0609020000020004" pitchFamily="49" charset="0"/>
              </a:rPr>
              <a:t>1.0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ports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E9F284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5111:80</a:t>
            </a:r>
            <a:r>
              <a:rPr lang="en-US" b="0" dirty="0">
                <a:solidFill>
                  <a:srgbClr val="E9F284"/>
                </a:solidFill>
                <a:effectLst/>
                <a:latin typeface="Cascadia Code" panose="020B0609020000020004" pitchFamily="49" charset="0"/>
              </a:rPr>
              <a:t>"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394BD1B-43B0-C502-E997-A177025B3DB7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328416" y="3429000"/>
            <a:ext cx="4565904" cy="29112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433E67-CF5A-CF24-3602-A289E93DE165}"/>
              </a:ext>
            </a:extLst>
          </p:cNvPr>
          <p:cNvCxnSpPr>
            <a:cxnSpLocks/>
          </p:cNvCxnSpPr>
          <p:nvPr/>
        </p:nvCxnSpPr>
        <p:spPr>
          <a:xfrm flipH="1">
            <a:off x="3096768" y="3931920"/>
            <a:ext cx="4797552" cy="129844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76DCDBE-9E44-3A8A-02D3-E293E7574A00}"/>
              </a:ext>
            </a:extLst>
          </p:cNvPr>
          <p:cNvSpPr txBox="1"/>
          <p:nvPr/>
        </p:nvSpPr>
        <p:spPr>
          <a:xfrm>
            <a:off x="7894320" y="3243072"/>
            <a:ext cx="3459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/>
              <a:t>Byt tag för att enkelt installera ny version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8510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10DB4-DA5B-F3B0-5F59-42BC73A6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9683496" cy="1030784"/>
          </a:xfrm>
        </p:spPr>
        <p:txBody>
          <a:bodyPr anchor="b">
            <a:normAutofit/>
          </a:bodyPr>
          <a:lstStyle/>
          <a:p>
            <a:r>
              <a:rPr lang="sv-SE" sz="3800" dirty="0"/>
              <a:t>Samla ihop gemensamma images</a:t>
            </a:r>
            <a:endParaRPr lang="en-US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A76F6-485D-00B2-CA5F-87DE32E58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sv-SE" sz="2200" dirty="0"/>
              <a:t>Riktigt exempel, </a:t>
            </a:r>
            <a:r>
              <a:rPr lang="sv-SE" sz="2200" dirty="0" err="1"/>
              <a:t>Hydroscand</a:t>
            </a:r>
            <a:r>
              <a:rPr lang="sv-SE" sz="2200" dirty="0"/>
              <a:t> Backend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57ED93-89B1-FA80-19D4-790F06052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992" y="2171738"/>
            <a:ext cx="6903720" cy="424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50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FEC2B-7095-9682-DF94-A0FF85B5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Registrys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440AD-45D3-7925-DDD1-2CB0F8E17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dirty="0"/>
              <a:t>Lagringsutrymme för images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>
                <a:hlinkClick r:id="rId2"/>
              </a:rPr>
              <a:t>https://hub.docker.com/</a:t>
            </a:r>
            <a:endParaRPr lang="sv-SE" b="1" dirty="0"/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/>
              <a:t>Eller i vårt fall: </a:t>
            </a:r>
            <a:r>
              <a:rPr lang="sv-SE" b="1" dirty="0" err="1"/>
              <a:t>Azure</a:t>
            </a:r>
            <a:r>
              <a:rPr lang="sv-SE" b="1" dirty="0"/>
              <a:t> Container </a:t>
            </a:r>
            <a:r>
              <a:rPr lang="sv-SE" b="1" dirty="0" err="1"/>
              <a:t>Registry</a:t>
            </a:r>
            <a:r>
              <a:rPr lang="sv-SE" b="1" dirty="0"/>
              <a:t>, ACR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en-US" b="0" i="1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&gt; docker-compose push </a:t>
            </a:r>
            <a:r>
              <a:rPr lang="en-US" b="0" i="1" dirty="0" err="1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tagnamn</a:t>
            </a:r>
            <a:endParaRPr lang="en-US" b="0" i="1" dirty="0">
              <a:solidFill>
                <a:srgbClr val="F1FA8C"/>
              </a:solidFill>
              <a:effectLst/>
              <a:latin typeface="Cascadia Code" panose="020B06090200000200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sv-SE" b="1" dirty="0"/>
          </a:p>
          <a:p>
            <a:pPr marL="0" indent="0">
              <a:buNone/>
            </a:pPr>
            <a:r>
              <a:rPr lang="sv-SE" dirty="0"/>
              <a:t>Det är image-tag som styr till vilket </a:t>
            </a:r>
            <a:r>
              <a:rPr lang="sv-SE" dirty="0" err="1"/>
              <a:t>registry</a:t>
            </a:r>
            <a:r>
              <a:rPr lang="sv-SE" dirty="0"/>
              <a:t> man pushar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437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FEC2B-7095-9682-DF94-A0FF85B5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Registrys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440AD-45D3-7925-DDD1-2CB0F8E17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services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client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build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context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./client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image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containerdemotsja.azurecr.io/client:1.0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ports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E9F284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3000:3000</a:t>
            </a:r>
            <a:r>
              <a:rPr lang="en-US" b="0" dirty="0">
                <a:solidFill>
                  <a:srgbClr val="E9F284"/>
                </a:solidFill>
                <a:effectLst/>
                <a:latin typeface="Cascadia Code" panose="020B0609020000020004" pitchFamily="49" charset="0"/>
              </a:rPr>
              <a:t>"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api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build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context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./DemoAPI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image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containerdemotsja.azurecr.io/api:1.0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ports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E9F284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5111:80</a:t>
            </a:r>
            <a:r>
              <a:rPr lang="en-US" b="0" dirty="0">
                <a:solidFill>
                  <a:srgbClr val="E9F284"/>
                </a:solidFill>
                <a:effectLst/>
                <a:latin typeface="Cascadia Code" panose="020B0609020000020004" pitchFamily="49" charset="0"/>
              </a:rPr>
              <a:t>"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4E6D723-21F1-7916-6905-E01A7B3CB301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559808" y="3429000"/>
            <a:ext cx="3334512" cy="38345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23FDBA-C94E-6F56-A9BF-0C503F833006}"/>
              </a:ext>
            </a:extLst>
          </p:cNvPr>
          <p:cNvCxnSpPr>
            <a:cxnSpLocks/>
          </p:cNvCxnSpPr>
          <p:nvPr/>
        </p:nvCxnSpPr>
        <p:spPr>
          <a:xfrm flipH="1">
            <a:off x="4547616" y="3931920"/>
            <a:ext cx="3346704" cy="115214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A22D068-5526-C5A2-6BED-45D735E96683}"/>
              </a:ext>
            </a:extLst>
          </p:cNvPr>
          <p:cNvSpPr txBox="1"/>
          <p:nvPr/>
        </p:nvSpPr>
        <p:spPr>
          <a:xfrm>
            <a:off x="7894320" y="3243072"/>
            <a:ext cx="34594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 err="1"/>
              <a:t>Address</a:t>
            </a:r>
            <a:r>
              <a:rPr lang="sv-SE" sz="2800" dirty="0"/>
              <a:t> till </a:t>
            </a:r>
            <a:r>
              <a:rPr lang="sv-SE" sz="2800" dirty="0" err="1"/>
              <a:t>registry</a:t>
            </a:r>
            <a:r>
              <a:rPr lang="sv-SE" sz="2800" dirty="0"/>
              <a:t>.</a:t>
            </a:r>
          </a:p>
          <a:p>
            <a:r>
              <a:rPr lang="sv-SE" sz="2000" dirty="0" err="1"/>
              <a:t>Docker</a:t>
            </a:r>
            <a:r>
              <a:rPr lang="sv-SE" sz="2000" dirty="0"/>
              <a:t>/</a:t>
            </a:r>
            <a:r>
              <a:rPr lang="sv-SE" sz="2000" dirty="0" err="1"/>
              <a:t>Azure</a:t>
            </a:r>
            <a:r>
              <a:rPr lang="sv-SE" sz="2000" dirty="0"/>
              <a:t>/AWS/</a:t>
            </a:r>
            <a:r>
              <a:rPr lang="sv-SE" sz="2000" dirty="0" err="1"/>
              <a:t>Github</a:t>
            </a:r>
            <a:r>
              <a:rPr lang="sv-SE" sz="2000" dirty="0"/>
              <a:t> eller egen server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3083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D2D8-5289-201D-DD81-9D7995DA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Lyfta allting ett steg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3A798-9D88-FB74-77BE-DF39E8859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I drift vill vi inte starta och stoppa saker manuellt</a:t>
            </a:r>
          </a:p>
          <a:p>
            <a:pPr marL="0" indent="0">
              <a:buNone/>
            </a:pPr>
            <a:r>
              <a:rPr lang="sv-SE" dirty="0"/>
              <a:t>Vi vill ha enkla och riskfria uppdateringar</a:t>
            </a:r>
          </a:p>
          <a:p>
            <a:pPr marL="0" indent="0">
              <a:buNone/>
            </a:pPr>
            <a:r>
              <a:rPr lang="sv-SE" dirty="0"/>
              <a:t>Vår applikation ska vara så nedlåst utifrån som möjligt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Begreppet är ”orkestrator”. Vi vill orkestrera våra containers.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en-US" sz="3600" b="1" dirty="0">
                <a:solidFill>
                  <a:srgbClr val="BD93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r>
              <a:rPr lang="sv-SE" dirty="0"/>
              <a:t> är de facto standard för tillfället.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925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74C5E-F7AE-E068-41E9-AF80351F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Hur lyfter vi till Kubernetes?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1C4A0-A5F2-DAF0-D77A-448F2B0B2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Några begrepp man behöver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en-US" b="1" dirty="0">
                <a:solidFill>
                  <a:srgbClr val="BD93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  <a:r>
              <a:rPr lang="sv-SE" dirty="0"/>
              <a:t>: Specifikationen för vår applikation. Vad vill vi ha startat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D93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</a:t>
            </a:r>
            <a:r>
              <a:rPr lang="sv-SE" dirty="0"/>
              <a:t>: Exekveringsenhet. Oftast en enda container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D93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sv-SE" dirty="0"/>
              <a:t>: Logiskt namn för en grupp pod:ar</a:t>
            </a:r>
          </a:p>
          <a:p>
            <a:pPr marL="0" indent="0">
              <a:buNone/>
            </a:pPr>
            <a:br>
              <a:rPr lang="sv-SE" dirty="0"/>
            </a:br>
            <a:br>
              <a:rPr lang="sv-SE" dirty="0"/>
            </a:br>
            <a:r>
              <a:rPr lang="en-US" b="1" dirty="0">
                <a:solidFill>
                  <a:srgbClr val="BD93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ingress: </a:t>
            </a:r>
            <a:r>
              <a:rPr lang="sv-SE" dirty="0"/>
              <a:t>Förenklat uttryckt en ”router”, hur når vi vår app utifrån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983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A308B-29D6-50D2-69B2-C5976F50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Deployment</a:t>
            </a:r>
            <a:r>
              <a:rPr lang="sv-SE" dirty="0"/>
              <a:t>, vad vill vi ha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6AE82-4373-D82E-101D-285F35396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92" y="1813431"/>
            <a:ext cx="7838877" cy="435133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kind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Deployment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metadata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name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api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spec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replicas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BD93F9"/>
                </a:solidFill>
                <a:effectLst/>
                <a:latin typeface="Cascadia Code" panose="020B0609020000020004" pitchFamily="49" charset="0"/>
              </a:rPr>
              <a:t>1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selector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matchLabels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container-demo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api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template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metadata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labels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container-demo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api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spec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containers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image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containerdemotsja.azurecr.io/api:1.0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name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api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ports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      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containerPort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BD93F9"/>
                </a:solidFill>
                <a:effectLst/>
                <a:latin typeface="Cascadia Code" panose="020B0609020000020004" pitchFamily="49" charset="0"/>
              </a:rPr>
              <a:t>80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7F5410-CBCF-183B-74C2-0FFE8AA93E71}"/>
              </a:ext>
            </a:extLst>
          </p:cNvPr>
          <p:cNvSpPr txBox="1">
            <a:spLocks/>
          </p:cNvSpPr>
          <p:nvPr/>
        </p:nvSpPr>
        <p:spPr>
          <a:xfrm>
            <a:off x="5464139" y="1801240"/>
            <a:ext cx="43552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kind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Deployment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metadata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name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client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spec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replicas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BD93F9"/>
                </a:solidFill>
                <a:effectLst/>
                <a:latin typeface="Cascadia Code" panose="020B0609020000020004" pitchFamily="49" charset="0"/>
              </a:rPr>
              <a:t>1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selector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matchLabels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container-demo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client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template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metadata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labels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container-demo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client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spec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containers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image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containerdemotsja.azurecr.io/client:1.0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name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client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ports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      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containerPort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BD93F9"/>
                </a:solidFill>
                <a:effectLst/>
                <a:latin typeface="Cascadia Code" panose="020B0609020000020004" pitchFamily="49" charset="0"/>
              </a:rPr>
              <a:t>3000</a:t>
            </a:r>
          </a:p>
          <a:p>
            <a:pPr marL="0" indent="0">
              <a:buNone/>
            </a:pP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1346B8-C830-066D-88DB-95D063743FC7}"/>
              </a:ext>
            </a:extLst>
          </p:cNvPr>
          <p:cNvSpPr/>
          <p:nvPr/>
        </p:nvSpPr>
        <p:spPr>
          <a:xfrm>
            <a:off x="500820" y="1523998"/>
            <a:ext cx="4119948" cy="4640771"/>
          </a:xfrm>
          <a:custGeom>
            <a:avLst/>
            <a:gdLst>
              <a:gd name="connsiteX0" fmla="*/ 0 w 4119948"/>
              <a:gd name="connsiteY0" fmla="*/ 686672 h 4640771"/>
              <a:gd name="connsiteX1" fmla="*/ 686672 w 4119948"/>
              <a:gd name="connsiteY1" fmla="*/ 0 h 4640771"/>
              <a:gd name="connsiteX2" fmla="*/ 1290925 w 4119948"/>
              <a:gd name="connsiteY2" fmla="*/ 0 h 4640771"/>
              <a:gd name="connsiteX3" fmla="*/ 1812780 w 4119948"/>
              <a:gd name="connsiteY3" fmla="*/ 0 h 4640771"/>
              <a:gd name="connsiteX4" fmla="*/ 2307168 w 4119948"/>
              <a:gd name="connsiteY4" fmla="*/ 0 h 4640771"/>
              <a:gd name="connsiteX5" fmla="*/ 2801557 w 4119948"/>
              <a:gd name="connsiteY5" fmla="*/ 0 h 4640771"/>
              <a:gd name="connsiteX6" fmla="*/ 3433276 w 4119948"/>
              <a:gd name="connsiteY6" fmla="*/ 0 h 4640771"/>
              <a:gd name="connsiteX7" fmla="*/ 4119948 w 4119948"/>
              <a:gd name="connsiteY7" fmla="*/ 686672 h 4640771"/>
              <a:gd name="connsiteX8" fmla="*/ 4119948 w 4119948"/>
              <a:gd name="connsiteY8" fmla="*/ 1133220 h 4640771"/>
              <a:gd name="connsiteX9" fmla="*/ 4119948 w 4119948"/>
              <a:gd name="connsiteY9" fmla="*/ 1612443 h 4640771"/>
              <a:gd name="connsiteX10" fmla="*/ 4119948 w 4119948"/>
              <a:gd name="connsiteY10" fmla="*/ 2157014 h 4640771"/>
              <a:gd name="connsiteX11" fmla="*/ 4119948 w 4119948"/>
              <a:gd name="connsiteY11" fmla="*/ 2636237 h 4640771"/>
              <a:gd name="connsiteX12" fmla="*/ 4119948 w 4119948"/>
              <a:gd name="connsiteY12" fmla="*/ 3246156 h 4640771"/>
              <a:gd name="connsiteX13" fmla="*/ 4119948 w 4119948"/>
              <a:gd name="connsiteY13" fmla="*/ 3954099 h 4640771"/>
              <a:gd name="connsiteX14" fmla="*/ 3433276 w 4119948"/>
              <a:gd name="connsiteY14" fmla="*/ 4640771 h 4640771"/>
              <a:gd name="connsiteX15" fmla="*/ 2966353 w 4119948"/>
              <a:gd name="connsiteY15" fmla="*/ 4640771 h 4640771"/>
              <a:gd name="connsiteX16" fmla="*/ 2444499 w 4119948"/>
              <a:gd name="connsiteY16" fmla="*/ 4640771 h 4640771"/>
              <a:gd name="connsiteX17" fmla="*/ 1895178 w 4119948"/>
              <a:gd name="connsiteY17" fmla="*/ 4640771 h 4640771"/>
              <a:gd name="connsiteX18" fmla="*/ 1428255 w 4119948"/>
              <a:gd name="connsiteY18" fmla="*/ 4640771 h 4640771"/>
              <a:gd name="connsiteX19" fmla="*/ 686672 w 4119948"/>
              <a:gd name="connsiteY19" fmla="*/ 4640771 h 4640771"/>
              <a:gd name="connsiteX20" fmla="*/ 0 w 4119948"/>
              <a:gd name="connsiteY20" fmla="*/ 3954099 h 4640771"/>
              <a:gd name="connsiteX21" fmla="*/ 0 w 4119948"/>
              <a:gd name="connsiteY21" fmla="*/ 3409528 h 4640771"/>
              <a:gd name="connsiteX22" fmla="*/ 0 w 4119948"/>
              <a:gd name="connsiteY22" fmla="*/ 2962979 h 4640771"/>
              <a:gd name="connsiteX23" fmla="*/ 0 w 4119948"/>
              <a:gd name="connsiteY23" fmla="*/ 2483757 h 4640771"/>
              <a:gd name="connsiteX24" fmla="*/ 0 w 4119948"/>
              <a:gd name="connsiteY24" fmla="*/ 1873837 h 4640771"/>
              <a:gd name="connsiteX25" fmla="*/ 0 w 4119948"/>
              <a:gd name="connsiteY25" fmla="*/ 1263917 h 4640771"/>
              <a:gd name="connsiteX26" fmla="*/ 0 w 4119948"/>
              <a:gd name="connsiteY26" fmla="*/ 686672 h 46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119948" h="4640771" extrusionOk="0">
                <a:moveTo>
                  <a:pt x="0" y="686672"/>
                </a:moveTo>
                <a:cubicBezTo>
                  <a:pt x="30126" y="301593"/>
                  <a:pt x="234338" y="-62089"/>
                  <a:pt x="686672" y="0"/>
                </a:cubicBezTo>
                <a:cubicBezTo>
                  <a:pt x="824683" y="-30333"/>
                  <a:pt x="1080022" y="22140"/>
                  <a:pt x="1290925" y="0"/>
                </a:cubicBezTo>
                <a:cubicBezTo>
                  <a:pt x="1501828" y="-22140"/>
                  <a:pt x="1588046" y="20479"/>
                  <a:pt x="1812780" y="0"/>
                </a:cubicBezTo>
                <a:cubicBezTo>
                  <a:pt x="2037515" y="-20479"/>
                  <a:pt x="2091403" y="38989"/>
                  <a:pt x="2307168" y="0"/>
                </a:cubicBezTo>
                <a:cubicBezTo>
                  <a:pt x="2522933" y="-38989"/>
                  <a:pt x="2657439" y="37756"/>
                  <a:pt x="2801557" y="0"/>
                </a:cubicBezTo>
                <a:cubicBezTo>
                  <a:pt x="2945675" y="-37756"/>
                  <a:pt x="3271147" y="69412"/>
                  <a:pt x="3433276" y="0"/>
                </a:cubicBezTo>
                <a:cubicBezTo>
                  <a:pt x="3752357" y="17971"/>
                  <a:pt x="4104053" y="365235"/>
                  <a:pt x="4119948" y="686672"/>
                </a:cubicBezTo>
                <a:cubicBezTo>
                  <a:pt x="4150860" y="812110"/>
                  <a:pt x="4069598" y="950414"/>
                  <a:pt x="4119948" y="1133220"/>
                </a:cubicBezTo>
                <a:cubicBezTo>
                  <a:pt x="4170298" y="1316026"/>
                  <a:pt x="4106950" y="1372862"/>
                  <a:pt x="4119948" y="1612443"/>
                </a:cubicBezTo>
                <a:cubicBezTo>
                  <a:pt x="4132946" y="1852024"/>
                  <a:pt x="4067587" y="1979301"/>
                  <a:pt x="4119948" y="2157014"/>
                </a:cubicBezTo>
                <a:cubicBezTo>
                  <a:pt x="4172309" y="2334727"/>
                  <a:pt x="4103628" y="2407008"/>
                  <a:pt x="4119948" y="2636237"/>
                </a:cubicBezTo>
                <a:cubicBezTo>
                  <a:pt x="4136268" y="2865466"/>
                  <a:pt x="4074119" y="3078859"/>
                  <a:pt x="4119948" y="3246156"/>
                </a:cubicBezTo>
                <a:cubicBezTo>
                  <a:pt x="4165777" y="3413453"/>
                  <a:pt x="4105086" y="3716661"/>
                  <a:pt x="4119948" y="3954099"/>
                </a:cubicBezTo>
                <a:cubicBezTo>
                  <a:pt x="4175364" y="4396910"/>
                  <a:pt x="3866098" y="4666397"/>
                  <a:pt x="3433276" y="4640771"/>
                </a:cubicBezTo>
                <a:cubicBezTo>
                  <a:pt x="3333000" y="4692019"/>
                  <a:pt x="3062235" y="4586891"/>
                  <a:pt x="2966353" y="4640771"/>
                </a:cubicBezTo>
                <a:cubicBezTo>
                  <a:pt x="2870471" y="4694651"/>
                  <a:pt x="2594316" y="4610296"/>
                  <a:pt x="2444499" y="4640771"/>
                </a:cubicBezTo>
                <a:cubicBezTo>
                  <a:pt x="2294682" y="4671246"/>
                  <a:pt x="2048259" y="4596434"/>
                  <a:pt x="1895178" y="4640771"/>
                </a:cubicBezTo>
                <a:cubicBezTo>
                  <a:pt x="1742097" y="4685108"/>
                  <a:pt x="1652024" y="4626255"/>
                  <a:pt x="1428255" y="4640771"/>
                </a:cubicBezTo>
                <a:cubicBezTo>
                  <a:pt x="1204486" y="4655287"/>
                  <a:pt x="926930" y="4606859"/>
                  <a:pt x="686672" y="4640771"/>
                </a:cubicBezTo>
                <a:cubicBezTo>
                  <a:pt x="245285" y="4627352"/>
                  <a:pt x="-47267" y="4308454"/>
                  <a:pt x="0" y="3954099"/>
                </a:cubicBezTo>
                <a:cubicBezTo>
                  <a:pt x="-3351" y="3682327"/>
                  <a:pt x="62412" y="3525023"/>
                  <a:pt x="0" y="3409528"/>
                </a:cubicBezTo>
                <a:cubicBezTo>
                  <a:pt x="-62412" y="3294033"/>
                  <a:pt x="28748" y="3096119"/>
                  <a:pt x="0" y="2962979"/>
                </a:cubicBezTo>
                <a:cubicBezTo>
                  <a:pt x="-28748" y="2829839"/>
                  <a:pt x="53998" y="2688736"/>
                  <a:pt x="0" y="2483757"/>
                </a:cubicBezTo>
                <a:cubicBezTo>
                  <a:pt x="-53998" y="2278778"/>
                  <a:pt x="52676" y="2166381"/>
                  <a:pt x="0" y="1873837"/>
                </a:cubicBezTo>
                <a:cubicBezTo>
                  <a:pt x="-52676" y="1581293"/>
                  <a:pt x="10643" y="1403207"/>
                  <a:pt x="0" y="1263917"/>
                </a:cubicBezTo>
                <a:cubicBezTo>
                  <a:pt x="-10643" y="1124627"/>
                  <a:pt x="16743" y="808333"/>
                  <a:pt x="0" y="686672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1200871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F47279-14B8-B6DB-6A22-AFEFF4E6B610}"/>
              </a:ext>
            </a:extLst>
          </p:cNvPr>
          <p:cNvSpPr/>
          <p:nvPr/>
        </p:nvSpPr>
        <p:spPr>
          <a:xfrm>
            <a:off x="4954649" y="1511806"/>
            <a:ext cx="4555111" cy="4640771"/>
          </a:xfrm>
          <a:custGeom>
            <a:avLst/>
            <a:gdLst>
              <a:gd name="connsiteX0" fmla="*/ 0 w 4555111"/>
              <a:gd name="connsiteY0" fmla="*/ 759200 h 4640771"/>
              <a:gd name="connsiteX1" fmla="*/ 759200 w 4555111"/>
              <a:gd name="connsiteY1" fmla="*/ 0 h 4640771"/>
              <a:gd name="connsiteX2" fmla="*/ 1326053 w 4555111"/>
              <a:gd name="connsiteY2" fmla="*/ 0 h 4640771"/>
              <a:gd name="connsiteX3" fmla="*/ 1801804 w 4555111"/>
              <a:gd name="connsiteY3" fmla="*/ 0 h 4640771"/>
              <a:gd name="connsiteX4" fmla="*/ 2247188 w 4555111"/>
              <a:gd name="connsiteY4" fmla="*/ 0 h 4640771"/>
              <a:gd name="connsiteX5" fmla="*/ 2692573 w 4555111"/>
              <a:gd name="connsiteY5" fmla="*/ 0 h 4640771"/>
              <a:gd name="connsiteX6" fmla="*/ 3259425 w 4555111"/>
              <a:gd name="connsiteY6" fmla="*/ 0 h 4640771"/>
              <a:gd name="connsiteX7" fmla="*/ 3795911 w 4555111"/>
              <a:gd name="connsiteY7" fmla="*/ 0 h 4640771"/>
              <a:gd name="connsiteX8" fmla="*/ 4555111 w 4555111"/>
              <a:gd name="connsiteY8" fmla="*/ 759200 h 4640771"/>
              <a:gd name="connsiteX9" fmla="*/ 4555111 w 4555111"/>
              <a:gd name="connsiteY9" fmla="*/ 1248371 h 4640771"/>
              <a:gd name="connsiteX10" fmla="*/ 4555111 w 4555111"/>
              <a:gd name="connsiteY10" fmla="*/ 1768767 h 4640771"/>
              <a:gd name="connsiteX11" fmla="*/ 4555111 w 4555111"/>
              <a:gd name="connsiteY11" fmla="*/ 2226714 h 4640771"/>
              <a:gd name="connsiteX12" fmla="*/ 4555111 w 4555111"/>
              <a:gd name="connsiteY12" fmla="*/ 2809557 h 4640771"/>
              <a:gd name="connsiteX13" fmla="*/ 4555111 w 4555111"/>
              <a:gd name="connsiteY13" fmla="*/ 3298728 h 4640771"/>
              <a:gd name="connsiteX14" fmla="*/ 4555111 w 4555111"/>
              <a:gd name="connsiteY14" fmla="*/ 3881571 h 4640771"/>
              <a:gd name="connsiteX15" fmla="*/ 3795911 w 4555111"/>
              <a:gd name="connsiteY15" fmla="*/ 4640771 h 4640771"/>
              <a:gd name="connsiteX16" fmla="*/ 3350527 w 4555111"/>
              <a:gd name="connsiteY16" fmla="*/ 4640771 h 4640771"/>
              <a:gd name="connsiteX17" fmla="*/ 2844408 w 4555111"/>
              <a:gd name="connsiteY17" fmla="*/ 4640771 h 4640771"/>
              <a:gd name="connsiteX18" fmla="*/ 2429391 w 4555111"/>
              <a:gd name="connsiteY18" fmla="*/ 4640771 h 4640771"/>
              <a:gd name="connsiteX19" fmla="*/ 1892905 w 4555111"/>
              <a:gd name="connsiteY19" fmla="*/ 4640771 h 4640771"/>
              <a:gd name="connsiteX20" fmla="*/ 1417154 w 4555111"/>
              <a:gd name="connsiteY20" fmla="*/ 4640771 h 4640771"/>
              <a:gd name="connsiteX21" fmla="*/ 759200 w 4555111"/>
              <a:gd name="connsiteY21" fmla="*/ 4640771 h 4640771"/>
              <a:gd name="connsiteX22" fmla="*/ 0 w 4555111"/>
              <a:gd name="connsiteY22" fmla="*/ 3881571 h 4640771"/>
              <a:gd name="connsiteX23" fmla="*/ 0 w 4555111"/>
              <a:gd name="connsiteY23" fmla="*/ 3454847 h 4640771"/>
              <a:gd name="connsiteX24" fmla="*/ 0 w 4555111"/>
              <a:gd name="connsiteY24" fmla="*/ 2872004 h 4640771"/>
              <a:gd name="connsiteX25" fmla="*/ 0 w 4555111"/>
              <a:gd name="connsiteY25" fmla="*/ 2289162 h 4640771"/>
              <a:gd name="connsiteX26" fmla="*/ 0 w 4555111"/>
              <a:gd name="connsiteY26" fmla="*/ 1768767 h 4640771"/>
              <a:gd name="connsiteX27" fmla="*/ 0 w 4555111"/>
              <a:gd name="connsiteY27" fmla="*/ 1342043 h 4640771"/>
              <a:gd name="connsiteX28" fmla="*/ 0 w 4555111"/>
              <a:gd name="connsiteY28" fmla="*/ 759200 h 46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555111" h="4640771" extrusionOk="0">
                <a:moveTo>
                  <a:pt x="0" y="759200"/>
                </a:moveTo>
                <a:cubicBezTo>
                  <a:pt x="14664" y="337062"/>
                  <a:pt x="254765" y="-72319"/>
                  <a:pt x="759200" y="0"/>
                </a:cubicBezTo>
                <a:cubicBezTo>
                  <a:pt x="1034774" y="-40177"/>
                  <a:pt x="1178796" y="43017"/>
                  <a:pt x="1326053" y="0"/>
                </a:cubicBezTo>
                <a:cubicBezTo>
                  <a:pt x="1473310" y="-43017"/>
                  <a:pt x="1642171" y="11147"/>
                  <a:pt x="1801804" y="0"/>
                </a:cubicBezTo>
                <a:cubicBezTo>
                  <a:pt x="1961437" y="-11147"/>
                  <a:pt x="2039351" y="19353"/>
                  <a:pt x="2247188" y="0"/>
                </a:cubicBezTo>
                <a:cubicBezTo>
                  <a:pt x="2455025" y="-19353"/>
                  <a:pt x="2574069" y="12191"/>
                  <a:pt x="2692573" y="0"/>
                </a:cubicBezTo>
                <a:cubicBezTo>
                  <a:pt x="2811078" y="-12191"/>
                  <a:pt x="3003065" y="33571"/>
                  <a:pt x="3259425" y="0"/>
                </a:cubicBezTo>
                <a:cubicBezTo>
                  <a:pt x="3515785" y="-33571"/>
                  <a:pt x="3649286" y="4625"/>
                  <a:pt x="3795911" y="0"/>
                </a:cubicBezTo>
                <a:cubicBezTo>
                  <a:pt x="4237457" y="-15212"/>
                  <a:pt x="4488274" y="391275"/>
                  <a:pt x="4555111" y="759200"/>
                </a:cubicBezTo>
                <a:cubicBezTo>
                  <a:pt x="4589958" y="1001135"/>
                  <a:pt x="4518875" y="1018113"/>
                  <a:pt x="4555111" y="1248371"/>
                </a:cubicBezTo>
                <a:cubicBezTo>
                  <a:pt x="4591347" y="1478629"/>
                  <a:pt x="4526822" y="1571242"/>
                  <a:pt x="4555111" y="1768767"/>
                </a:cubicBezTo>
                <a:cubicBezTo>
                  <a:pt x="4583400" y="1966292"/>
                  <a:pt x="4525118" y="2022026"/>
                  <a:pt x="4555111" y="2226714"/>
                </a:cubicBezTo>
                <a:cubicBezTo>
                  <a:pt x="4585104" y="2431402"/>
                  <a:pt x="4493855" y="2640419"/>
                  <a:pt x="4555111" y="2809557"/>
                </a:cubicBezTo>
                <a:cubicBezTo>
                  <a:pt x="4616367" y="2978695"/>
                  <a:pt x="4502599" y="3116508"/>
                  <a:pt x="4555111" y="3298728"/>
                </a:cubicBezTo>
                <a:cubicBezTo>
                  <a:pt x="4607623" y="3480948"/>
                  <a:pt x="4488034" y="3751307"/>
                  <a:pt x="4555111" y="3881571"/>
                </a:cubicBezTo>
                <a:cubicBezTo>
                  <a:pt x="4599596" y="4246830"/>
                  <a:pt x="4241447" y="4602566"/>
                  <a:pt x="3795911" y="4640771"/>
                </a:cubicBezTo>
                <a:cubicBezTo>
                  <a:pt x="3658899" y="4691241"/>
                  <a:pt x="3562811" y="4621651"/>
                  <a:pt x="3350527" y="4640771"/>
                </a:cubicBezTo>
                <a:cubicBezTo>
                  <a:pt x="3138243" y="4659891"/>
                  <a:pt x="3013346" y="4638554"/>
                  <a:pt x="2844408" y="4640771"/>
                </a:cubicBezTo>
                <a:cubicBezTo>
                  <a:pt x="2675470" y="4642988"/>
                  <a:pt x="2591897" y="4614192"/>
                  <a:pt x="2429391" y="4640771"/>
                </a:cubicBezTo>
                <a:cubicBezTo>
                  <a:pt x="2266885" y="4667350"/>
                  <a:pt x="2046887" y="4592833"/>
                  <a:pt x="1892905" y="4640771"/>
                </a:cubicBezTo>
                <a:cubicBezTo>
                  <a:pt x="1738923" y="4688709"/>
                  <a:pt x="1563836" y="4604840"/>
                  <a:pt x="1417154" y="4640771"/>
                </a:cubicBezTo>
                <a:cubicBezTo>
                  <a:pt x="1270472" y="4676702"/>
                  <a:pt x="970285" y="4610642"/>
                  <a:pt x="759200" y="4640771"/>
                </a:cubicBezTo>
                <a:cubicBezTo>
                  <a:pt x="387632" y="4604283"/>
                  <a:pt x="-13611" y="4279670"/>
                  <a:pt x="0" y="3881571"/>
                </a:cubicBezTo>
                <a:cubicBezTo>
                  <a:pt x="-22215" y="3691936"/>
                  <a:pt x="10915" y="3566245"/>
                  <a:pt x="0" y="3454847"/>
                </a:cubicBezTo>
                <a:cubicBezTo>
                  <a:pt x="-10915" y="3343449"/>
                  <a:pt x="1647" y="3026370"/>
                  <a:pt x="0" y="2872004"/>
                </a:cubicBezTo>
                <a:cubicBezTo>
                  <a:pt x="-1647" y="2717638"/>
                  <a:pt x="47132" y="2428348"/>
                  <a:pt x="0" y="2289162"/>
                </a:cubicBezTo>
                <a:cubicBezTo>
                  <a:pt x="-47132" y="2149976"/>
                  <a:pt x="140" y="1877938"/>
                  <a:pt x="0" y="1768767"/>
                </a:cubicBezTo>
                <a:cubicBezTo>
                  <a:pt x="-140" y="1659596"/>
                  <a:pt x="33725" y="1479478"/>
                  <a:pt x="0" y="1342043"/>
                </a:cubicBezTo>
                <a:cubicBezTo>
                  <a:pt x="-33725" y="1204608"/>
                  <a:pt x="62882" y="964225"/>
                  <a:pt x="0" y="75920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1200871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1C5709E-84C8-C94C-4707-6A4390B51F85}"/>
              </a:ext>
            </a:extLst>
          </p:cNvPr>
          <p:cNvSpPr/>
          <p:nvPr/>
        </p:nvSpPr>
        <p:spPr>
          <a:xfrm>
            <a:off x="9582912" y="4632960"/>
            <a:ext cx="536448" cy="1544002"/>
          </a:xfrm>
          <a:prstGeom prst="righ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A3B82F-13A7-3B09-8883-E886737839D1}"/>
              </a:ext>
            </a:extLst>
          </p:cNvPr>
          <p:cNvSpPr txBox="1"/>
          <p:nvPr/>
        </p:nvSpPr>
        <p:spPr>
          <a:xfrm flipH="1">
            <a:off x="10192511" y="4943296"/>
            <a:ext cx="1999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Spec</a:t>
            </a:r>
            <a:r>
              <a:rPr lang="sv-SE" dirty="0"/>
              <a:t>-delen är samma som  </a:t>
            </a:r>
            <a:r>
              <a:rPr lang="sv-SE" dirty="0" err="1"/>
              <a:t>docker-compose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7E0678-F06F-C24D-BFA3-C6A046E870C0}"/>
              </a:ext>
            </a:extLst>
          </p:cNvPr>
          <p:cNvCxnSpPr>
            <a:cxnSpLocks/>
          </p:cNvCxnSpPr>
          <p:nvPr/>
        </p:nvCxnSpPr>
        <p:spPr>
          <a:xfrm flipH="1">
            <a:off x="7784303" y="3429000"/>
            <a:ext cx="1165150" cy="148991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A1380E-073E-CBCB-60C8-DA5957AE1C3A}"/>
              </a:ext>
            </a:extLst>
          </p:cNvPr>
          <p:cNvSpPr txBox="1"/>
          <p:nvPr/>
        </p:nvSpPr>
        <p:spPr>
          <a:xfrm>
            <a:off x="8541731" y="2464894"/>
            <a:ext cx="3301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Kubernetes laddar hem från </a:t>
            </a:r>
            <a:r>
              <a:rPr lang="sv-SE" sz="2000" dirty="0" err="1"/>
              <a:t>registry</a:t>
            </a:r>
            <a:r>
              <a:rPr lang="sv-SE" sz="2000" dirty="0"/>
              <a:t> om den inte finns lokalt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3753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7084F-DE38-9C36-6C2D-00DA07C6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Services, vad exponerar vi för tjänster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CE5DB-F100-F850-387B-720BA8E0D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565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kind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Service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metadata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name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 err="1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api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-service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spec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ports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name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E9F284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api</a:t>
            </a:r>
            <a:r>
              <a:rPr lang="en-US" b="0" dirty="0">
                <a:solidFill>
                  <a:srgbClr val="E9F284"/>
                </a:solidFill>
                <a:effectLst/>
                <a:latin typeface="Cascadia Code" panose="020B0609020000020004" pitchFamily="49" charset="0"/>
              </a:rPr>
              <a:t>"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port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BD93F9"/>
                </a:solidFill>
                <a:effectLst/>
                <a:latin typeface="Cascadia Code" panose="020B0609020000020004" pitchFamily="49" charset="0"/>
              </a:rPr>
              <a:t>5111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targetPort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BD93F9"/>
                </a:solidFill>
                <a:effectLst/>
                <a:latin typeface="Cascadia Code" panose="020B0609020000020004" pitchFamily="49" charset="0"/>
              </a:rPr>
              <a:t>80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selector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container-demo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api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C50AA15-487F-504F-DE27-F2D2C6872047}"/>
              </a:ext>
            </a:extLst>
          </p:cNvPr>
          <p:cNvSpPr txBox="1">
            <a:spLocks/>
          </p:cNvSpPr>
          <p:nvPr/>
        </p:nvSpPr>
        <p:spPr>
          <a:xfrm>
            <a:off x="6308324" y="1825625"/>
            <a:ext cx="49056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kind</a:t>
            </a:r>
            <a:r>
              <a:rPr lang="en-US" sz="2600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sz="2600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2600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Service</a:t>
            </a:r>
            <a:endParaRPr lang="en-US" sz="2600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metadata</a:t>
            </a:r>
            <a:r>
              <a:rPr lang="en-US" sz="2600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sz="2600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2600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name</a:t>
            </a:r>
            <a:r>
              <a:rPr lang="en-US" sz="2600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sz="2600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2600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client-service</a:t>
            </a:r>
            <a:endParaRPr lang="en-US" sz="2600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spec</a:t>
            </a:r>
            <a:r>
              <a:rPr lang="en-US" sz="2600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sz="2600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2600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ports</a:t>
            </a:r>
            <a:r>
              <a:rPr lang="en-US" sz="2600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sz="2600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sz="2600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-</a:t>
            </a:r>
            <a:r>
              <a:rPr lang="en-US" sz="2600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2600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name</a:t>
            </a:r>
            <a:r>
              <a:rPr lang="en-US" sz="2600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sz="2600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2600" b="0" dirty="0">
                <a:solidFill>
                  <a:srgbClr val="E9F284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sz="2600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default</a:t>
            </a:r>
            <a:r>
              <a:rPr lang="en-US" sz="2600" b="0" dirty="0">
                <a:solidFill>
                  <a:srgbClr val="E9F284"/>
                </a:solidFill>
                <a:effectLst/>
                <a:latin typeface="Cascadia Code" panose="020B0609020000020004" pitchFamily="49" charset="0"/>
              </a:rPr>
              <a:t>"</a:t>
            </a:r>
            <a:endParaRPr lang="en-US" sz="2600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sz="2600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port</a:t>
            </a:r>
            <a:r>
              <a:rPr lang="en-US" sz="2600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sz="2600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2600" b="0" dirty="0">
                <a:solidFill>
                  <a:srgbClr val="BD93F9"/>
                </a:solidFill>
                <a:effectLst/>
                <a:latin typeface="Cascadia Code" panose="020B0609020000020004" pitchFamily="49" charset="0"/>
              </a:rPr>
              <a:t>3000</a:t>
            </a:r>
            <a:endParaRPr lang="en-US" sz="2600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sz="2600" b="0" dirty="0" err="1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targetPort</a:t>
            </a:r>
            <a:r>
              <a:rPr lang="en-US" sz="2600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sz="2600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2600" b="0" dirty="0">
                <a:solidFill>
                  <a:srgbClr val="BD93F9"/>
                </a:solidFill>
                <a:effectLst/>
                <a:latin typeface="Cascadia Code" panose="020B0609020000020004" pitchFamily="49" charset="0"/>
              </a:rPr>
              <a:t>3000</a:t>
            </a:r>
            <a:endParaRPr lang="en-US" sz="2600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2600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selector</a:t>
            </a:r>
            <a:r>
              <a:rPr lang="en-US" sz="2600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sz="2600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sz="2600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container-demo</a:t>
            </a:r>
            <a:r>
              <a:rPr lang="en-US" sz="2600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sz="2600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2600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client</a:t>
            </a:r>
            <a:endParaRPr lang="en-US" sz="2600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C7B19D-126B-8750-DEC2-F436E658FD75}"/>
              </a:ext>
            </a:extLst>
          </p:cNvPr>
          <p:cNvSpPr/>
          <p:nvPr/>
        </p:nvSpPr>
        <p:spPr>
          <a:xfrm>
            <a:off x="414528" y="1536192"/>
            <a:ext cx="5329324" cy="4640771"/>
          </a:xfrm>
          <a:custGeom>
            <a:avLst/>
            <a:gdLst>
              <a:gd name="connsiteX0" fmla="*/ 0 w 5329324"/>
              <a:gd name="connsiteY0" fmla="*/ 773477 h 4640771"/>
              <a:gd name="connsiteX1" fmla="*/ 773477 w 5329324"/>
              <a:gd name="connsiteY1" fmla="*/ 0 h 4640771"/>
              <a:gd name="connsiteX2" fmla="*/ 1389463 w 5329324"/>
              <a:gd name="connsiteY2" fmla="*/ 0 h 4640771"/>
              <a:gd name="connsiteX3" fmla="*/ 1891978 w 5329324"/>
              <a:gd name="connsiteY3" fmla="*/ 0 h 4640771"/>
              <a:gd name="connsiteX4" fmla="*/ 2356669 w 5329324"/>
              <a:gd name="connsiteY4" fmla="*/ 0 h 4640771"/>
              <a:gd name="connsiteX5" fmla="*/ 2821360 w 5329324"/>
              <a:gd name="connsiteY5" fmla="*/ 0 h 4640771"/>
              <a:gd name="connsiteX6" fmla="*/ 3437346 w 5329324"/>
              <a:gd name="connsiteY6" fmla="*/ 0 h 4640771"/>
              <a:gd name="connsiteX7" fmla="*/ 4015508 w 5329324"/>
              <a:gd name="connsiteY7" fmla="*/ 0 h 4640771"/>
              <a:gd name="connsiteX8" fmla="*/ 4555847 w 5329324"/>
              <a:gd name="connsiteY8" fmla="*/ 0 h 4640771"/>
              <a:gd name="connsiteX9" fmla="*/ 5329324 w 5329324"/>
              <a:gd name="connsiteY9" fmla="*/ 773477 h 4640771"/>
              <a:gd name="connsiteX10" fmla="*/ 5329324 w 5329324"/>
              <a:gd name="connsiteY10" fmla="*/ 1320051 h 4640771"/>
              <a:gd name="connsiteX11" fmla="*/ 5329324 w 5329324"/>
              <a:gd name="connsiteY11" fmla="*/ 1773811 h 4640771"/>
              <a:gd name="connsiteX12" fmla="*/ 5329324 w 5329324"/>
              <a:gd name="connsiteY12" fmla="*/ 2351324 h 4640771"/>
              <a:gd name="connsiteX13" fmla="*/ 5329324 w 5329324"/>
              <a:gd name="connsiteY13" fmla="*/ 2836022 h 4640771"/>
              <a:gd name="connsiteX14" fmla="*/ 5329324 w 5329324"/>
              <a:gd name="connsiteY14" fmla="*/ 3258843 h 4640771"/>
              <a:gd name="connsiteX15" fmla="*/ 5329324 w 5329324"/>
              <a:gd name="connsiteY15" fmla="*/ 3867294 h 4640771"/>
              <a:gd name="connsiteX16" fmla="*/ 4555847 w 5329324"/>
              <a:gd name="connsiteY16" fmla="*/ 4640771 h 4640771"/>
              <a:gd name="connsiteX17" fmla="*/ 3977685 w 5329324"/>
              <a:gd name="connsiteY17" fmla="*/ 4640771 h 4640771"/>
              <a:gd name="connsiteX18" fmla="*/ 3550817 w 5329324"/>
              <a:gd name="connsiteY18" fmla="*/ 4640771 h 4640771"/>
              <a:gd name="connsiteX19" fmla="*/ 2972655 w 5329324"/>
              <a:gd name="connsiteY19" fmla="*/ 4640771 h 4640771"/>
              <a:gd name="connsiteX20" fmla="*/ 2470140 w 5329324"/>
              <a:gd name="connsiteY20" fmla="*/ 4640771 h 4640771"/>
              <a:gd name="connsiteX21" fmla="*/ 1891978 w 5329324"/>
              <a:gd name="connsiteY21" fmla="*/ 4640771 h 4640771"/>
              <a:gd name="connsiteX22" fmla="*/ 1313816 w 5329324"/>
              <a:gd name="connsiteY22" fmla="*/ 4640771 h 4640771"/>
              <a:gd name="connsiteX23" fmla="*/ 773477 w 5329324"/>
              <a:gd name="connsiteY23" fmla="*/ 4640771 h 4640771"/>
              <a:gd name="connsiteX24" fmla="*/ 0 w 5329324"/>
              <a:gd name="connsiteY24" fmla="*/ 3867294 h 4640771"/>
              <a:gd name="connsiteX25" fmla="*/ 0 w 5329324"/>
              <a:gd name="connsiteY25" fmla="*/ 3320720 h 4640771"/>
              <a:gd name="connsiteX26" fmla="*/ 0 w 5329324"/>
              <a:gd name="connsiteY26" fmla="*/ 2805083 h 4640771"/>
              <a:gd name="connsiteX27" fmla="*/ 0 w 5329324"/>
              <a:gd name="connsiteY27" fmla="*/ 2382262 h 4640771"/>
              <a:gd name="connsiteX28" fmla="*/ 0 w 5329324"/>
              <a:gd name="connsiteY28" fmla="*/ 1866626 h 4640771"/>
              <a:gd name="connsiteX29" fmla="*/ 0 w 5329324"/>
              <a:gd name="connsiteY29" fmla="*/ 1320051 h 4640771"/>
              <a:gd name="connsiteX30" fmla="*/ 0 w 5329324"/>
              <a:gd name="connsiteY30" fmla="*/ 773477 h 46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329324" h="4640771" extrusionOk="0">
                <a:moveTo>
                  <a:pt x="0" y="773477"/>
                </a:moveTo>
                <a:cubicBezTo>
                  <a:pt x="102048" y="326512"/>
                  <a:pt x="251166" y="-80806"/>
                  <a:pt x="773477" y="0"/>
                </a:cubicBezTo>
                <a:cubicBezTo>
                  <a:pt x="914183" y="-2629"/>
                  <a:pt x="1150079" y="53990"/>
                  <a:pt x="1389463" y="0"/>
                </a:cubicBezTo>
                <a:cubicBezTo>
                  <a:pt x="1628847" y="-53990"/>
                  <a:pt x="1772617" y="31862"/>
                  <a:pt x="1891978" y="0"/>
                </a:cubicBezTo>
                <a:cubicBezTo>
                  <a:pt x="2011340" y="-31862"/>
                  <a:pt x="2221803" y="27824"/>
                  <a:pt x="2356669" y="0"/>
                </a:cubicBezTo>
                <a:cubicBezTo>
                  <a:pt x="2491535" y="-27824"/>
                  <a:pt x="2696214" y="4890"/>
                  <a:pt x="2821360" y="0"/>
                </a:cubicBezTo>
                <a:cubicBezTo>
                  <a:pt x="2946506" y="-4890"/>
                  <a:pt x="3129616" y="22976"/>
                  <a:pt x="3437346" y="0"/>
                </a:cubicBezTo>
                <a:cubicBezTo>
                  <a:pt x="3745076" y="-22976"/>
                  <a:pt x="3733409" y="61042"/>
                  <a:pt x="4015508" y="0"/>
                </a:cubicBezTo>
                <a:cubicBezTo>
                  <a:pt x="4297607" y="-61042"/>
                  <a:pt x="4325072" y="28098"/>
                  <a:pt x="4555847" y="0"/>
                </a:cubicBezTo>
                <a:cubicBezTo>
                  <a:pt x="4906137" y="52983"/>
                  <a:pt x="5332662" y="355701"/>
                  <a:pt x="5329324" y="773477"/>
                </a:cubicBezTo>
                <a:cubicBezTo>
                  <a:pt x="5342745" y="979510"/>
                  <a:pt x="5313099" y="1137961"/>
                  <a:pt x="5329324" y="1320051"/>
                </a:cubicBezTo>
                <a:cubicBezTo>
                  <a:pt x="5345549" y="1502141"/>
                  <a:pt x="5313663" y="1673598"/>
                  <a:pt x="5329324" y="1773811"/>
                </a:cubicBezTo>
                <a:cubicBezTo>
                  <a:pt x="5344985" y="1874024"/>
                  <a:pt x="5262589" y="2115874"/>
                  <a:pt x="5329324" y="2351324"/>
                </a:cubicBezTo>
                <a:cubicBezTo>
                  <a:pt x="5396059" y="2586774"/>
                  <a:pt x="5325502" y="2689025"/>
                  <a:pt x="5329324" y="2836022"/>
                </a:cubicBezTo>
                <a:cubicBezTo>
                  <a:pt x="5333146" y="2983019"/>
                  <a:pt x="5310601" y="3146753"/>
                  <a:pt x="5329324" y="3258843"/>
                </a:cubicBezTo>
                <a:cubicBezTo>
                  <a:pt x="5348047" y="3370933"/>
                  <a:pt x="5272909" y="3713174"/>
                  <a:pt x="5329324" y="3867294"/>
                </a:cubicBezTo>
                <a:cubicBezTo>
                  <a:pt x="5400846" y="4332413"/>
                  <a:pt x="4913304" y="4540407"/>
                  <a:pt x="4555847" y="4640771"/>
                </a:cubicBezTo>
                <a:cubicBezTo>
                  <a:pt x="4304191" y="4666877"/>
                  <a:pt x="4248689" y="4621651"/>
                  <a:pt x="3977685" y="4640771"/>
                </a:cubicBezTo>
                <a:cubicBezTo>
                  <a:pt x="3706681" y="4659891"/>
                  <a:pt x="3749718" y="4633388"/>
                  <a:pt x="3550817" y="4640771"/>
                </a:cubicBezTo>
                <a:cubicBezTo>
                  <a:pt x="3351916" y="4648154"/>
                  <a:pt x="3098169" y="4602526"/>
                  <a:pt x="2972655" y="4640771"/>
                </a:cubicBezTo>
                <a:cubicBezTo>
                  <a:pt x="2847141" y="4679016"/>
                  <a:pt x="2703428" y="4592520"/>
                  <a:pt x="2470140" y="4640771"/>
                </a:cubicBezTo>
                <a:cubicBezTo>
                  <a:pt x="2236852" y="4689022"/>
                  <a:pt x="2024512" y="4582622"/>
                  <a:pt x="1891978" y="4640771"/>
                </a:cubicBezTo>
                <a:cubicBezTo>
                  <a:pt x="1759444" y="4698920"/>
                  <a:pt x="1444006" y="4581782"/>
                  <a:pt x="1313816" y="4640771"/>
                </a:cubicBezTo>
                <a:cubicBezTo>
                  <a:pt x="1183626" y="4699760"/>
                  <a:pt x="901864" y="4584137"/>
                  <a:pt x="773477" y="4640771"/>
                </a:cubicBezTo>
                <a:cubicBezTo>
                  <a:pt x="326903" y="4725192"/>
                  <a:pt x="-22991" y="4256287"/>
                  <a:pt x="0" y="3867294"/>
                </a:cubicBezTo>
                <a:cubicBezTo>
                  <a:pt x="-29350" y="3602533"/>
                  <a:pt x="43707" y="3499025"/>
                  <a:pt x="0" y="3320720"/>
                </a:cubicBezTo>
                <a:cubicBezTo>
                  <a:pt x="-43707" y="3142415"/>
                  <a:pt x="9448" y="2991296"/>
                  <a:pt x="0" y="2805083"/>
                </a:cubicBezTo>
                <a:cubicBezTo>
                  <a:pt x="-9448" y="2618870"/>
                  <a:pt x="20108" y="2541522"/>
                  <a:pt x="0" y="2382262"/>
                </a:cubicBezTo>
                <a:cubicBezTo>
                  <a:pt x="-20108" y="2223002"/>
                  <a:pt x="32651" y="1981201"/>
                  <a:pt x="0" y="1866626"/>
                </a:cubicBezTo>
                <a:cubicBezTo>
                  <a:pt x="-32651" y="1752051"/>
                  <a:pt x="33980" y="1537945"/>
                  <a:pt x="0" y="1320051"/>
                </a:cubicBezTo>
                <a:cubicBezTo>
                  <a:pt x="-33980" y="1102158"/>
                  <a:pt x="18698" y="899658"/>
                  <a:pt x="0" y="773477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1200871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AAC1D13-A0BB-B2D4-21CA-A2320D6C6ECE}"/>
              </a:ext>
            </a:extLst>
          </p:cNvPr>
          <p:cNvSpPr/>
          <p:nvPr/>
        </p:nvSpPr>
        <p:spPr>
          <a:xfrm>
            <a:off x="6035144" y="1613440"/>
            <a:ext cx="5461912" cy="4640771"/>
          </a:xfrm>
          <a:custGeom>
            <a:avLst/>
            <a:gdLst>
              <a:gd name="connsiteX0" fmla="*/ 0 w 5461912"/>
              <a:gd name="connsiteY0" fmla="*/ 773477 h 4640771"/>
              <a:gd name="connsiteX1" fmla="*/ 773477 w 5461912"/>
              <a:gd name="connsiteY1" fmla="*/ 0 h 4640771"/>
              <a:gd name="connsiteX2" fmla="*/ 1411056 w 5461912"/>
              <a:gd name="connsiteY2" fmla="*/ 0 h 4640771"/>
              <a:gd name="connsiteX3" fmla="*/ 1931186 w 5461912"/>
              <a:gd name="connsiteY3" fmla="*/ 0 h 4640771"/>
              <a:gd name="connsiteX4" fmla="*/ 2412167 w 5461912"/>
              <a:gd name="connsiteY4" fmla="*/ 0 h 4640771"/>
              <a:gd name="connsiteX5" fmla="*/ 2893147 w 5461912"/>
              <a:gd name="connsiteY5" fmla="*/ 0 h 4640771"/>
              <a:gd name="connsiteX6" fmla="*/ 3530726 w 5461912"/>
              <a:gd name="connsiteY6" fmla="*/ 0 h 4640771"/>
              <a:gd name="connsiteX7" fmla="*/ 4129155 w 5461912"/>
              <a:gd name="connsiteY7" fmla="*/ 0 h 4640771"/>
              <a:gd name="connsiteX8" fmla="*/ 4688435 w 5461912"/>
              <a:gd name="connsiteY8" fmla="*/ 0 h 4640771"/>
              <a:gd name="connsiteX9" fmla="*/ 5461912 w 5461912"/>
              <a:gd name="connsiteY9" fmla="*/ 773477 h 4640771"/>
              <a:gd name="connsiteX10" fmla="*/ 5461912 w 5461912"/>
              <a:gd name="connsiteY10" fmla="*/ 1320051 h 4640771"/>
              <a:gd name="connsiteX11" fmla="*/ 5461912 w 5461912"/>
              <a:gd name="connsiteY11" fmla="*/ 1773811 h 4640771"/>
              <a:gd name="connsiteX12" fmla="*/ 5461912 w 5461912"/>
              <a:gd name="connsiteY12" fmla="*/ 2351324 h 4640771"/>
              <a:gd name="connsiteX13" fmla="*/ 5461912 w 5461912"/>
              <a:gd name="connsiteY13" fmla="*/ 2836022 h 4640771"/>
              <a:gd name="connsiteX14" fmla="*/ 5461912 w 5461912"/>
              <a:gd name="connsiteY14" fmla="*/ 3258843 h 4640771"/>
              <a:gd name="connsiteX15" fmla="*/ 5461912 w 5461912"/>
              <a:gd name="connsiteY15" fmla="*/ 3867294 h 4640771"/>
              <a:gd name="connsiteX16" fmla="*/ 4688435 w 5461912"/>
              <a:gd name="connsiteY16" fmla="*/ 4640771 h 4640771"/>
              <a:gd name="connsiteX17" fmla="*/ 4090006 w 5461912"/>
              <a:gd name="connsiteY17" fmla="*/ 4640771 h 4640771"/>
              <a:gd name="connsiteX18" fmla="*/ 3648175 w 5461912"/>
              <a:gd name="connsiteY18" fmla="*/ 4640771 h 4640771"/>
              <a:gd name="connsiteX19" fmla="*/ 3049745 w 5461912"/>
              <a:gd name="connsiteY19" fmla="*/ 4640771 h 4640771"/>
              <a:gd name="connsiteX20" fmla="*/ 2529615 w 5461912"/>
              <a:gd name="connsiteY20" fmla="*/ 4640771 h 4640771"/>
              <a:gd name="connsiteX21" fmla="*/ 1931186 w 5461912"/>
              <a:gd name="connsiteY21" fmla="*/ 4640771 h 4640771"/>
              <a:gd name="connsiteX22" fmla="*/ 1332757 w 5461912"/>
              <a:gd name="connsiteY22" fmla="*/ 4640771 h 4640771"/>
              <a:gd name="connsiteX23" fmla="*/ 773477 w 5461912"/>
              <a:gd name="connsiteY23" fmla="*/ 4640771 h 4640771"/>
              <a:gd name="connsiteX24" fmla="*/ 0 w 5461912"/>
              <a:gd name="connsiteY24" fmla="*/ 3867294 h 4640771"/>
              <a:gd name="connsiteX25" fmla="*/ 0 w 5461912"/>
              <a:gd name="connsiteY25" fmla="*/ 3320720 h 4640771"/>
              <a:gd name="connsiteX26" fmla="*/ 0 w 5461912"/>
              <a:gd name="connsiteY26" fmla="*/ 2805083 h 4640771"/>
              <a:gd name="connsiteX27" fmla="*/ 0 w 5461912"/>
              <a:gd name="connsiteY27" fmla="*/ 2382262 h 4640771"/>
              <a:gd name="connsiteX28" fmla="*/ 0 w 5461912"/>
              <a:gd name="connsiteY28" fmla="*/ 1866626 h 4640771"/>
              <a:gd name="connsiteX29" fmla="*/ 0 w 5461912"/>
              <a:gd name="connsiteY29" fmla="*/ 1320051 h 4640771"/>
              <a:gd name="connsiteX30" fmla="*/ 0 w 5461912"/>
              <a:gd name="connsiteY30" fmla="*/ 773477 h 46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461912" h="4640771" extrusionOk="0">
                <a:moveTo>
                  <a:pt x="0" y="773477"/>
                </a:moveTo>
                <a:cubicBezTo>
                  <a:pt x="102048" y="326512"/>
                  <a:pt x="251166" y="-80806"/>
                  <a:pt x="773477" y="0"/>
                </a:cubicBezTo>
                <a:cubicBezTo>
                  <a:pt x="1013073" y="-13179"/>
                  <a:pt x="1119648" y="45503"/>
                  <a:pt x="1411056" y="0"/>
                </a:cubicBezTo>
                <a:cubicBezTo>
                  <a:pt x="1702464" y="-45503"/>
                  <a:pt x="1704289" y="33906"/>
                  <a:pt x="1931186" y="0"/>
                </a:cubicBezTo>
                <a:cubicBezTo>
                  <a:pt x="2158083" y="-33906"/>
                  <a:pt x="2219064" y="39454"/>
                  <a:pt x="2412167" y="0"/>
                </a:cubicBezTo>
                <a:cubicBezTo>
                  <a:pt x="2605270" y="-39454"/>
                  <a:pt x="2783972" y="31560"/>
                  <a:pt x="2893147" y="0"/>
                </a:cubicBezTo>
                <a:cubicBezTo>
                  <a:pt x="3002322" y="-31560"/>
                  <a:pt x="3343049" y="58837"/>
                  <a:pt x="3530726" y="0"/>
                </a:cubicBezTo>
                <a:cubicBezTo>
                  <a:pt x="3718403" y="-58837"/>
                  <a:pt x="3951545" y="21725"/>
                  <a:pt x="4129155" y="0"/>
                </a:cubicBezTo>
                <a:cubicBezTo>
                  <a:pt x="4306765" y="-21725"/>
                  <a:pt x="4415558" y="15052"/>
                  <a:pt x="4688435" y="0"/>
                </a:cubicBezTo>
                <a:cubicBezTo>
                  <a:pt x="5038725" y="52983"/>
                  <a:pt x="5465250" y="355701"/>
                  <a:pt x="5461912" y="773477"/>
                </a:cubicBezTo>
                <a:cubicBezTo>
                  <a:pt x="5475333" y="979510"/>
                  <a:pt x="5445687" y="1137961"/>
                  <a:pt x="5461912" y="1320051"/>
                </a:cubicBezTo>
                <a:cubicBezTo>
                  <a:pt x="5478137" y="1502141"/>
                  <a:pt x="5446251" y="1673598"/>
                  <a:pt x="5461912" y="1773811"/>
                </a:cubicBezTo>
                <a:cubicBezTo>
                  <a:pt x="5477573" y="1874024"/>
                  <a:pt x="5395177" y="2115874"/>
                  <a:pt x="5461912" y="2351324"/>
                </a:cubicBezTo>
                <a:cubicBezTo>
                  <a:pt x="5528647" y="2586774"/>
                  <a:pt x="5458090" y="2689025"/>
                  <a:pt x="5461912" y="2836022"/>
                </a:cubicBezTo>
                <a:cubicBezTo>
                  <a:pt x="5465734" y="2983019"/>
                  <a:pt x="5443189" y="3146753"/>
                  <a:pt x="5461912" y="3258843"/>
                </a:cubicBezTo>
                <a:cubicBezTo>
                  <a:pt x="5480635" y="3370933"/>
                  <a:pt x="5405497" y="3713174"/>
                  <a:pt x="5461912" y="3867294"/>
                </a:cubicBezTo>
                <a:cubicBezTo>
                  <a:pt x="5533434" y="4332413"/>
                  <a:pt x="5045892" y="4540407"/>
                  <a:pt x="4688435" y="4640771"/>
                </a:cubicBezTo>
                <a:cubicBezTo>
                  <a:pt x="4402481" y="4706305"/>
                  <a:pt x="4249492" y="4616448"/>
                  <a:pt x="4090006" y="4640771"/>
                </a:cubicBezTo>
                <a:cubicBezTo>
                  <a:pt x="3930520" y="4665094"/>
                  <a:pt x="3812149" y="4618200"/>
                  <a:pt x="3648175" y="4640771"/>
                </a:cubicBezTo>
                <a:cubicBezTo>
                  <a:pt x="3484201" y="4663342"/>
                  <a:pt x="3339212" y="4621488"/>
                  <a:pt x="3049745" y="4640771"/>
                </a:cubicBezTo>
                <a:cubicBezTo>
                  <a:pt x="2760278" y="4660054"/>
                  <a:pt x="2639188" y="4635677"/>
                  <a:pt x="2529615" y="4640771"/>
                </a:cubicBezTo>
                <a:cubicBezTo>
                  <a:pt x="2420042" y="4645865"/>
                  <a:pt x="2160594" y="4629584"/>
                  <a:pt x="1931186" y="4640771"/>
                </a:cubicBezTo>
                <a:cubicBezTo>
                  <a:pt x="1701778" y="4651958"/>
                  <a:pt x="1593531" y="4572463"/>
                  <a:pt x="1332757" y="4640771"/>
                </a:cubicBezTo>
                <a:cubicBezTo>
                  <a:pt x="1071983" y="4709079"/>
                  <a:pt x="1044277" y="4590378"/>
                  <a:pt x="773477" y="4640771"/>
                </a:cubicBezTo>
                <a:cubicBezTo>
                  <a:pt x="326903" y="4725192"/>
                  <a:pt x="-22991" y="4256287"/>
                  <a:pt x="0" y="3867294"/>
                </a:cubicBezTo>
                <a:cubicBezTo>
                  <a:pt x="-29350" y="3602533"/>
                  <a:pt x="43707" y="3499025"/>
                  <a:pt x="0" y="3320720"/>
                </a:cubicBezTo>
                <a:cubicBezTo>
                  <a:pt x="-43707" y="3142415"/>
                  <a:pt x="9448" y="2991296"/>
                  <a:pt x="0" y="2805083"/>
                </a:cubicBezTo>
                <a:cubicBezTo>
                  <a:pt x="-9448" y="2618870"/>
                  <a:pt x="20108" y="2541522"/>
                  <a:pt x="0" y="2382262"/>
                </a:cubicBezTo>
                <a:cubicBezTo>
                  <a:pt x="-20108" y="2223002"/>
                  <a:pt x="32651" y="1981201"/>
                  <a:pt x="0" y="1866626"/>
                </a:cubicBezTo>
                <a:cubicBezTo>
                  <a:pt x="-32651" y="1752051"/>
                  <a:pt x="33980" y="1537945"/>
                  <a:pt x="0" y="1320051"/>
                </a:cubicBezTo>
                <a:cubicBezTo>
                  <a:pt x="-33980" y="1102158"/>
                  <a:pt x="18698" y="899658"/>
                  <a:pt x="0" y="773477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1200871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53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33ED-D8A1-9EF2-BF93-D9FA84B4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Ingress, sätt upp vår routing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F0BEF-D640-6B43-18B3-AC5507652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207" y="1825625"/>
            <a:ext cx="4470647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kind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Ingress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metadata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name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frontend-ingress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spec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ingressClassName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nginx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rules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http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paths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path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/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pathType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Prefix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backend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service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name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client-service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port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  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number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BD93F9"/>
                </a:solidFill>
                <a:effectLst/>
                <a:latin typeface="Cascadia Code" panose="020B0609020000020004" pitchFamily="49" charset="0"/>
              </a:rPr>
              <a:t>3000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8C5C9E-4FCA-C0DE-6D31-9FBBB073CA08}"/>
              </a:ext>
            </a:extLst>
          </p:cNvPr>
          <p:cNvSpPr txBox="1">
            <a:spLocks/>
          </p:cNvSpPr>
          <p:nvPr/>
        </p:nvSpPr>
        <p:spPr>
          <a:xfrm>
            <a:off x="931549" y="1825625"/>
            <a:ext cx="44706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kind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Ingress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metadata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name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api-ingress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spec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ingressClassName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nginx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rules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http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paths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path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/api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pathType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Prefix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backend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service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name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api-service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port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  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number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BD93F9"/>
                </a:solidFill>
                <a:effectLst/>
                <a:latin typeface="Cascadia Code" panose="020B0609020000020004" pitchFamily="49" charset="0"/>
              </a:rPr>
              <a:t>80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904493-CDA5-C3CF-8C34-AF22E4892857}"/>
              </a:ext>
            </a:extLst>
          </p:cNvPr>
          <p:cNvSpPr/>
          <p:nvPr/>
        </p:nvSpPr>
        <p:spPr>
          <a:xfrm>
            <a:off x="5831535" y="1536192"/>
            <a:ext cx="4559808" cy="4640771"/>
          </a:xfrm>
          <a:custGeom>
            <a:avLst/>
            <a:gdLst>
              <a:gd name="connsiteX0" fmla="*/ 0 w 4559808"/>
              <a:gd name="connsiteY0" fmla="*/ 759983 h 4640771"/>
              <a:gd name="connsiteX1" fmla="*/ 759983 w 4559808"/>
              <a:gd name="connsiteY1" fmla="*/ 0 h 4640771"/>
              <a:gd name="connsiteX2" fmla="*/ 1327420 w 4559808"/>
              <a:gd name="connsiteY2" fmla="*/ 0 h 4640771"/>
              <a:gd name="connsiteX3" fmla="*/ 1803662 w 4559808"/>
              <a:gd name="connsiteY3" fmla="*/ 0 h 4640771"/>
              <a:gd name="connsiteX4" fmla="*/ 2249506 w 4559808"/>
              <a:gd name="connsiteY4" fmla="*/ 0 h 4640771"/>
              <a:gd name="connsiteX5" fmla="*/ 2695349 w 4559808"/>
              <a:gd name="connsiteY5" fmla="*/ 0 h 4640771"/>
              <a:gd name="connsiteX6" fmla="*/ 3262786 w 4559808"/>
              <a:gd name="connsiteY6" fmla="*/ 0 h 4640771"/>
              <a:gd name="connsiteX7" fmla="*/ 3799825 w 4559808"/>
              <a:gd name="connsiteY7" fmla="*/ 0 h 4640771"/>
              <a:gd name="connsiteX8" fmla="*/ 4559808 w 4559808"/>
              <a:gd name="connsiteY8" fmla="*/ 759983 h 4640771"/>
              <a:gd name="connsiteX9" fmla="*/ 4559808 w 4559808"/>
              <a:gd name="connsiteY9" fmla="*/ 1248909 h 4640771"/>
              <a:gd name="connsiteX10" fmla="*/ 4559808 w 4559808"/>
              <a:gd name="connsiteY10" fmla="*/ 1769043 h 4640771"/>
              <a:gd name="connsiteX11" fmla="*/ 4559808 w 4559808"/>
              <a:gd name="connsiteY11" fmla="*/ 2226761 h 4640771"/>
              <a:gd name="connsiteX12" fmla="*/ 4559808 w 4559808"/>
              <a:gd name="connsiteY12" fmla="*/ 2809312 h 4640771"/>
              <a:gd name="connsiteX13" fmla="*/ 4559808 w 4559808"/>
              <a:gd name="connsiteY13" fmla="*/ 3298238 h 4640771"/>
              <a:gd name="connsiteX14" fmla="*/ 4559808 w 4559808"/>
              <a:gd name="connsiteY14" fmla="*/ 3880788 h 4640771"/>
              <a:gd name="connsiteX15" fmla="*/ 3799825 w 4559808"/>
              <a:gd name="connsiteY15" fmla="*/ 4640771 h 4640771"/>
              <a:gd name="connsiteX16" fmla="*/ 3353982 w 4559808"/>
              <a:gd name="connsiteY16" fmla="*/ 4640771 h 4640771"/>
              <a:gd name="connsiteX17" fmla="*/ 2847341 w 4559808"/>
              <a:gd name="connsiteY17" fmla="*/ 4640771 h 4640771"/>
              <a:gd name="connsiteX18" fmla="*/ 2431896 w 4559808"/>
              <a:gd name="connsiteY18" fmla="*/ 4640771 h 4640771"/>
              <a:gd name="connsiteX19" fmla="*/ 1894857 w 4559808"/>
              <a:gd name="connsiteY19" fmla="*/ 4640771 h 4640771"/>
              <a:gd name="connsiteX20" fmla="*/ 1418615 w 4559808"/>
              <a:gd name="connsiteY20" fmla="*/ 4640771 h 4640771"/>
              <a:gd name="connsiteX21" fmla="*/ 759983 w 4559808"/>
              <a:gd name="connsiteY21" fmla="*/ 4640771 h 4640771"/>
              <a:gd name="connsiteX22" fmla="*/ 0 w 4559808"/>
              <a:gd name="connsiteY22" fmla="*/ 3880788 h 4640771"/>
              <a:gd name="connsiteX23" fmla="*/ 0 w 4559808"/>
              <a:gd name="connsiteY23" fmla="*/ 3454278 h 4640771"/>
              <a:gd name="connsiteX24" fmla="*/ 0 w 4559808"/>
              <a:gd name="connsiteY24" fmla="*/ 2871728 h 4640771"/>
              <a:gd name="connsiteX25" fmla="*/ 0 w 4559808"/>
              <a:gd name="connsiteY25" fmla="*/ 2289177 h 4640771"/>
              <a:gd name="connsiteX26" fmla="*/ 0 w 4559808"/>
              <a:gd name="connsiteY26" fmla="*/ 1769043 h 4640771"/>
              <a:gd name="connsiteX27" fmla="*/ 0 w 4559808"/>
              <a:gd name="connsiteY27" fmla="*/ 1342533 h 4640771"/>
              <a:gd name="connsiteX28" fmla="*/ 0 w 4559808"/>
              <a:gd name="connsiteY28" fmla="*/ 759983 h 46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559808" h="4640771" extrusionOk="0">
                <a:moveTo>
                  <a:pt x="0" y="759983"/>
                </a:moveTo>
                <a:cubicBezTo>
                  <a:pt x="81116" y="324530"/>
                  <a:pt x="269130" y="-60416"/>
                  <a:pt x="759983" y="0"/>
                </a:cubicBezTo>
                <a:cubicBezTo>
                  <a:pt x="901085" y="-41459"/>
                  <a:pt x="1105501" y="14613"/>
                  <a:pt x="1327420" y="0"/>
                </a:cubicBezTo>
                <a:cubicBezTo>
                  <a:pt x="1549339" y="-14613"/>
                  <a:pt x="1582919" y="36299"/>
                  <a:pt x="1803662" y="0"/>
                </a:cubicBezTo>
                <a:cubicBezTo>
                  <a:pt x="2024405" y="-36299"/>
                  <a:pt x="2099753" y="37749"/>
                  <a:pt x="2249506" y="0"/>
                </a:cubicBezTo>
                <a:cubicBezTo>
                  <a:pt x="2399259" y="-37749"/>
                  <a:pt x="2519712" y="13348"/>
                  <a:pt x="2695349" y="0"/>
                </a:cubicBezTo>
                <a:cubicBezTo>
                  <a:pt x="2870986" y="-13348"/>
                  <a:pt x="3024716" y="49349"/>
                  <a:pt x="3262786" y="0"/>
                </a:cubicBezTo>
                <a:cubicBezTo>
                  <a:pt x="3500856" y="-49349"/>
                  <a:pt x="3628466" y="2632"/>
                  <a:pt x="3799825" y="0"/>
                </a:cubicBezTo>
                <a:cubicBezTo>
                  <a:pt x="4320467" y="-68992"/>
                  <a:pt x="4466286" y="412136"/>
                  <a:pt x="4559808" y="759983"/>
                </a:cubicBezTo>
                <a:cubicBezTo>
                  <a:pt x="4574600" y="974921"/>
                  <a:pt x="4508310" y="1043788"/>
                  <a:pt x="4559808" y="1248909"/>
                </a:cubicBezTo>
                <a:cubicBezTo>
                  <a:pt x="4611306" y="1454030"/>
                  <a:pt x="4550040" y="1518724"/>
                  <a:pt x="4559808" y="1769043"/>
                </a:cubicBezTo>
                <a:cubicBezTo>
                  <a:pt x="4569576" y="2019362"/>
                  <a:pt x="4514974" y="1998924"/>
                  <a:pt x="4559808" y="2226761"/>
                </a:cubicBezTo>
                <a:cubicBezTo>
                  <a:pt x="4604642" y="2454598"/>
                  <a:pt x="4543687" y="2520383"/>
                  <a:pt x="4559808" y="2809312"/>
                </a:cubicBezTo>
                <a:cubicBezTo>
                  <a:pt x="4575929" y="3098241"/>
                  <a:pt x="4506244" y="3171714"/>
                  <a:pt x="4559808" y="3298238"/>
                </a:cubicBezTo>
                <a:cubicBezTo>
                  <a:pt x="4613372" y="3424762"/>
                  <a:pt x="4531038" y="3664559"/>
                  <a:pt x="4559808" y="3880788"/>
                </a:cubicBezTo>
                <a:cubicBezTo>
                  <a:pt x="4571417" y="4286413"/>
                  <a:pt x="4269623" y="4567872"/>
                  <a:pt x="3799825" y="4640771"/>
                </a:cubicBezTo>
                <a:cubicBezTo>
                  <a:pt x="3596885" y="4643982"/>
                  <a:pt x="3461860" y="4613657"/>
                  <a:pt x="3353982" y="4640771"/>
                </a:cubicBezTo>
                <a:cubicBezTo>
                  <a:pt x="3246104" y="4667885"/>
                  <a:pt x="3035358" y="4617886"/>
                  <a:pt x="2847341" y="4640771"/>
                </a:cubicBezTo>
                <a:cubicBezTo>
                  <a:pt x="2659324" y="4663656"/>
                  <a:pt x="2554809" y="4623592"/>
                  <a:pt x="2431896" y="4640771"/>
                </a:cubicBezTo>
                <a:cubicBezTo>
                  <a:pt x="2308983" y="4657950"/>
                  <a:pt x="2112796" y="4636198"/>
                  <a:pt x="1894857" y="4640771"/>
                </a:cubicBezTo>
                <a:cubicBezTo>
                  <a:pt x="1676918" y="4645344"/>
                  <a:pt x="1585487" y="4603426"/>
                  <a:pt x="1418615" y="4640771"/>
                </a:cubicBezTo>
                <a:cubicBezTo>
                  <a:pt x="1251743" y="4678116"/>
                  <a:pt x="946767" y="4584862"/>
                  <a:pt x="759983" y="4640771"/>
                </a:cubicBezTo>
                <a:cubicBezTo>
                  <a:pt x="411676" y="4586170"/>
                  <a:pt x="-24440" y="4262457"/>
                  <a:pt x="0" y="3880788"/>
                </a:cubicBezTo>
                <a:cubicBezTo>
                  <a:pt x="-11315" y="3755889"/>
                  <a:pt x="6284" y="3555730"/>
                  <a:pt x="0" y="3454278"/>
                </a:cubicBezTo>
                <a:cubicBezTo>
                  <a:pt x="-6284" y="3352826"/>
                  <a:pt x="23641" y="3014025"/>
                  <a:pt x="0" y="2871728"/>
                </a:cubicBezTo>
                <a:cubicBezTo>
                  <a:pt x="-23641" y="2729431"/>
                  <a:pt x="37097" y="2459841"/>
                  <a:pt x="0" y="2289177"/>
                </a:cubicBezTo>
                <a:cubicBezTo>
                  <a:pt x="-37097" y="2118513"/>
                  <a:pt x="60615" y="1922038"/>
                  <a:pt x="0" y="1769043"/>
                </a:cubicBezTo>
                <a:cubicBezTo>
                  <a:pt x="-60615" y="1616048"/>
                  <a:pt x="3161" y="1540817"/>
                  <a:pt x="0" y="1342533"/>
                </a:cubicBezTo>
                <a:cubicBezTo>
                  <a:pt x="-3161" y="1144249"/>
                  <a:pt x="69235" y="1003523"/>
                  <a:pt x="0" y="759983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1200871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06F26F-7982-1260-8433-B7837C4815F9}"/>
              </a:ext>
            </a:extLst>
          </p:cNvPr>
          <p:cNvSpPr/>
          <p:nvPr/>
        </p:nvSpPr>
        <p:spPr>
          <a:xfrm>
            <a:off x="502210" y="1536192"/>
            <a:ext cx="4470647" cy="4640771"/>
          </a:xfrm>
          <a:custGeom>
            <a:avLst/>
            <a:gdLst>
              <a:gd name="connsiteX0" fmla="*/ 0 w 4470647"/>
              <a:gd name="connsiteY0" fmla="*/ 745123 h 4640771"/>
              <a:gd name="connsiteX1" fmla="*/ 745123 w 4470647"/>
              <a:gd name="connsiteY1" fmla="*/ 0 h 4640771"/>
              <a:gd name="connsiteX2" fmla="*/ 1400811 w 4470647"/>
              <a:gd name="connsiteY2" fmla="*/ 0 h 4640771"/>
              <a:gd name="connsiteX3" fmla="*/ 1967087 w 4470647"/>
              <a:gd name="connsiteY3" fmla="*/ 0 h 4640771"/>
              <a:gd name="connsiteX4" fmla="*/ 2503560 w 4470647"/>
              <a:gd name="connsiteY4" fmla="*/ 0 h 4640771"/>
              <a:gd name="connsiteX5" fmla="*/ 3040032 w 4470647"/>
              <a:gd name="connsiteY5" fmla="*/ 0 h 4640771"/>
              <a:gd name="connsiteX6" fmla="*/ 3725524 w 4470647"/>
              <a:gd name="connsiteY6" fmla="*/ 0 h 4640771"/>
              <a:gd name="connsiteX7" fmla="*/ 4470647 w 4470647"/>
              <a:gd name="connsiteY7" fmla="*/ 745123 h 4640771"/>
              <a:gd name="connsiteX8" fmla="*/ 4470647 w 4470647"/>
              <a:gd name="connsiteY8" fmla="*/ 1175695 h 4640771"/>
              <a:gd name="connsiteX9" fmla="*/ 4470647 w 4470647"/>
              <a:gd name="connsiteY9" fmla="*/ 1637772 h 4640771"/>
              <a:gd name="connsiteX10" fmla="*/ 4470647 w 4470647"/>
              <a:gd name="connsiteY10" fmla="*/ 2162859 h 4640771"/>
              <a:gd name="connsiteX11" fmla="*/ 4470647 w 4470647"/>
              <a:gd name="connsiteY11" fmla="*/ 2624936 h 4640771"/>
              <a:gd name="connsiteX12" fmla="*/ 4470647 w 4470647"/>
              <a:gd name="connsiteY12" fmla="*/ 3213034 h 4640771"/>
              <a:gd name="connsiteX13" fmla="*/ 4470647 w 4470647"/>
              <a:gd name="connsiteY13" fmla="*/ 3895648 h 4640771"/>
              <a:gd name="connsiteX14" fmla="*/ 3725524 w 4470647"/>
              <a:gd name="connsiteY14" fmla="*/ 4640771 h 4640771"/>
              <a:gd name="connsiteX15" fmla="*/ 3218856 w 4470647"/>
              <a:gd name="connsiteY15" fmla="*/ 4640771 h 4640771"/>
              <a:gd name="connsiteX16" fmla="*/ 2652580 w 4470647"/>
              <a:gd name="connsiteY16" fmla="*/ 4640771 h 4640771"/>
              <a:gd name="connsiteX17" fmla="*/ 2056499 w 4470647"/>
              <a:gd name="connsiteY17" fmla="*/ 4640771 h 4640771"/>
              <a:gd name="connsiteX18" fmla="*/ 1549831 w 4470647"/>
              <a:gd name="connsiteY18" fmla="*/ 4640771 h 4640771"/>
              <a:gd name="connsiteX19" fmla="*/ 745123 w 4470647"/>
              <a:gd name="connsiteY19" fmla="*/ 4640771 h 4640771"/>
              <a:gd name="connsiteX20" fmla="*/ 0 w 4470647"/>
              <a:gd name="connsiteY20" fmla="*/ 3895648 h 4640771"/>
              <a:gd name="connsiteX21" fmla="*/ 0 w 4470647"/>
              <a:gd name="connsiteY21" fmla="*/ 3370561 h 4640771"/>
              <a:gd name="connsiteX22" fmla="*/ 0 w 4470647"/>
              <a:gd name="connsiteY22" fmla="*/ 2939989 h 4640771"/>
              <a:gd name="connsiteX23" fmla="*/ 0 w 4470647"/>
              <a:gd name="connsiteY23" fmla="*/ 2477912 h 4640771"/>
              <a:gd name="connsiteX24" fmla="*/ 0 w 4470647"/>
              <a:gd name="connsiteY24" fmla="*/ 1889814 h 4640771"/>
              <a:gd name="connsiteX25" fmla="*/ 0 w 4470647"/>
              <a:gd name="connsiteY25" fmla="*/ 1301716 h 4640771"/>
              <a:gd name="connsiteX26" fmla="*/ 0 w 4470647"/>
              <a:gd name="connsiteY26" fmla="*/ 745123 h 46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470647" h="4640771" extrusionOk="0">
                <a:moveTo>
                  <a:pt x="0" y="745123"/>
                </a:moveTo>
                <a:cubicBezTo>
                  <a:pt x="40315" y="325787"/>
                  <a:pt x="259420" y="-63012"/>
                  <a:pt x="745123" y="0"/>
                </a:cubicBezTo>
                <a:cubicBezTo>
                  <a:pt x="1068096" y="-61925"/>
                  <a:pt x="1209168" y="69819"/>
                  <a:pt x="1400811" y="0"/>
                </a:cubicBezTo>
                <a:cubicBezTo>
                  <a:pt x="1592454" y="-69819"/>
                  <a:pt x="1715330" y="24541"/>
                  <a:pt x="1967087" y="0"/>
                </a:cubicBezTo>
                <a:cubicBezTo>
                  <a:pt x="2218844" y="-24541"/>
                  <a:pt x="2331801" y="13791"/>
                  <a:pt x="2503560" y="0"/>
                </a:cubicBezTo>
                <a:cubicBezTo>
                  <a:pt x="2675319" y="-13791"/>
                  <a:pt x="2804186" y="30761"/>
                  <a:pt x="3040032" y="0"/>
                </a:cubicBezTo>
                <a:cubicBezTo>
                  <a:pt x="3275878" y="-30761"/>
                  <a:pt x="3448346" y="54540"/>
                  <a:pt x="3725524" y="0"/>
                </a:cubicBezTo>
                <a:cubicBezTo>
                  <a:pt x="4075771" y="18304"/>
                  <a:pt x="4450343" y="407440"/>
                  <a:pt x="4470647" y="745123"/>
                </a:cubicBezTo>
                <a:cubicBezTo>
                  <a:pt x="4481381" y="884482"/>
                  <a:pt x="4441185" y="1006954"/>
                  <a:pt x="4470647" y="1175695"/>
                </a:cubicBezTo>
                <a:cubicBezTo>
                  <a:pt x="4500109" y="1344436"/>
                  <a:pt x="4453530" y="1431590"/>
                  <a:pt x="4470647" y="1637772"/>
                </a:cubicBezTo>
                <a:cubicBezTo>
                  <a:pt x="4487764" y="1843954"/>
                  <a:pt x="4446915" y="2034101"/>
                  <a:pt x="4470647" y="2162859"/>
                </a:cubicBezTo>
                <a:cubicBezTo>
                  <a:pt x="4494379" y="2291617"/>
                  <a:pt x="4432500" y="2489386"/>
                  <a:pt x="4470647" y="2624936"/>
                </a:cubicBezTo>
                <a:cubicBezTo>
                  <a:pt x="4508794" y="2760486"/>
                  <a:pt x="4442433" y="2997791"/>
                  <a:pt x="4470647" y="3213034"/>
                </a:cubicBezTo>
                <a:cubicBezTo>
                  <a:pt x="4498861" y="3428277"/>
                  <a:pt x="4434021" y="3645379"/>
                  <a:pt x="4470647" y="3895648"/>
                </a:cubicBezTo>
                <a:cubicBezTo>
                  <a:pt x="4487110" y="4326054"/>
                  <a:pt x="4248244" y="4693950"/>
                  <a:pt x="3725524" y="4640771"/>
                </a:cubicBezTo>
                <a:cubicBezTo>
                  <a:pt x="3610418" y="4698488"/>
                  <a:pt x="3428258" y="4586882"/>
                  <a:pt x="3218856" y="4640771"/>
                </a:cubicBezTo>
                <a:cubicBezTo>
                  <a:pt x="3009454" y="4694660"/>
                  <a:pt x="2791835" y="4608901"/>
                  <a:pt x="2652580" y="4640771"/>
                </a:cubicBezTo>
                <a:cubicBezTo>
                  <a:pt x="2513325" y="4672641"/>
                  <a:pt x="2262481" y="4592513"/>
                  <a:pt x="2056499" y="4640771"/>
                </a:cubicBezTo>
                <a:cubicBezTo>
                  <a:pt x="1850517" y="4689029"/>
                  <a:pt x="1708273" y="4636095"/>
                  <a:pt x="1549831" y="4640771"/>
                </a:cubicBezTo>
                <a:cubicBezTo>
                  <a:pt x="1391389" y="4645447"/>
                  <a:pt x="1126380" y="4638165"/>
                  <a:pt x="745123" y="4640771"/>
                </a:cubicBezTo>
                <a:cubicBezTo>
                  <a:pt x="302625" y="4634082"/>
                  <a:pt x="-62132" y="4274459"/>
                  <a:pt x="0" y="3895648"/>
                </a:cubicBezTo>
                <a:cubicBezTo>
                  <a:pt x="-12885" y="3765104"/>
                  <a:pt x="44184" y="3624000"/>
                  <a:pt x="0" y="3370561"/>
                </a:cubicBezTo>
                <a:cubicBezTo>
                  <a:pt x="-44184" y="3117122"/>
                  <a:pt x="6750" y="3070300"/>
                  <a:pt x="0" y="2939989"/>
                </a:cubicBezTo>
                <a:cubicBezTo>
                  <a:pt x="-6750" y="2809678"/>
                  <a:pt x="34845" y="2678798"/>
                  <a:pt x="0" y="2477912"/>
                </a:cubicBezTo>
                <a:cubicBezTo>
                  <a:pt x="-34845" y="2277026"/>
                  <a:pt x="63639" y="2024143"/>
                  <a:pt x="0" y="1889814"/>
                </a:cubicBezTo>
                <a:cubicBezTo>
                  <a:pt x="-63639" y="1755485"/>
                  <a:pt x="62606" y="1424924"/>
                  <a:pt x="0" y="1301716"/>
                </a:cubicBezTo>
                <a:cubicBezTo>
                  <a:pt x="-62606" y="1178508"/>
                  <a:pt x="53210" y="997991"/>
                  <a:pt x="0" y="745123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1200871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1087D3-E01A-8228-C593-0ACE7C6D2616}"/>
              </a:ext>
            </a:extLst>
          </p:cNvPr>
          <p:cNvCxnSpPr>
            <a:cxnSpLocks/>
          </p:cNvCxnSpPr>
          <p:nvPr/>
        </p:nvCxnSpPr>
        <p:spPr>
          <a:xfrm flipH="1">
            <a:off x="3166872" y="3694176"/>
            <a:ext cx="1137326" cy="47978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8B5484-560A-CA82-8CAF-9F32F34D0DF1}"/>
              </a:ext>
            </a:extLst>
          </p:cNvPr>
          <p:cNvCxnSpPr>
            <a:cxnSpLocks/>
          </p:cNvCxnSpPr>
          <p:nvPr/>
        </p:nvCxnSpPr>
        <p:spPr>
          <a:xfrm flipH="1">
            <a:off x="4276374" y="3694176"/>
            <a:ext cx="55648" cy="162763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7C03B1-3E49-77C8-EA4D-90F0FF242F63}"/>
              </a:ext>
            </a:extLst>
          </p:cNvPr>
          <p:cNvCxnSpPr>
            <a:cxnSpLocks/>
          </p:cNvCxnSpPr>
          <p:nvPr/>
        </p:nvCxnSpPr>
        <p:spPr>
          <a:xfrm flipH="1">
            <a:off x="8205216" y="3694176"/>
            <a:ext cx="1457366" cy="47978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8D3BDF-C743-C749-A184-8BE7482DFE05}"/>
              </a:ext>
            </a:extLst>
          </p:cNvPr>
          <p:cNvCxnSpPr>
            <a:cxnSpLocks/>
          </p:cNvCxnSpPr>
          <p:nvPr/>
        </p:nvCxnSpPr>
        <p:spPr>
          <a:xfrm flipH="1">
            <a:off x="9634758" y="3694176"/>
            <a:ext cx="55648" cy="162763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CD3AD51-E878-AEB3-9C26-844FAFBB6EED}"/>
              </a:ext>
            </a:extLst>
          </p:cNvPr>
          <p:cNvSpPr txBox="1"/>
          <p:nvPr/>
        </p:nvSpPr>
        <p:spPr>
          <a:xfrm>
            <a:off x="9346813" y="3075057"/>
            <a:ext cx="3301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Koppla </a:t>
            </a:r>
            <a:r>
              <a:rPr lang="sv-SE" sz="2000" dirty="0" err="1"/>
              <a:t>path</a:t>
            </a:r>
            <a:r>
              <a:rPr lang="sv-SE" sz="2000" dirty="0"/>
              <a:t> till service,</a:t>
            </a:r>
          </a:p>
          <a:p>
            <a:r>
              <a:rPr lang="sv-SE" sz="2000" dirty="0"/>
              <a:t>inte till specifik </a:t>
            </a:r>
            <a:r>
              <a:rPr lang="sv-SE" sz="2000" dirty="0" err="1"/>
              <a:t>pod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090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8E81-FBE6-A097-543D-7581DB8A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Container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D8208-8195-22AE-4228-FF145FA41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2400" dirty="0"/>
              <a:t>En container är en </a:t>
            </a:r>
            <a:r>
              <a:rPr lang="sv-SE" sz="2400" u="sng" dirty="0"/>
              <a:t>standardiserad</a:t>
            </a:r>
            <a:r>
              <a:rPr lang="sv-SE" sz="2400" dirty="0"/>
              <a:t> förpackning av kod och beroenden</a:t>
            </a:r>
          </a:p>
          <a:p>
            <a:pPr marL="0" indent="0">
              <a:buNone/>
            </a:pPr>
            <a:r>
              <a:rPr lang="sv-SE" sz="2400" dirty="0"/>
              <a:t>Inte en VM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0B98F7-BF0D-34A5-9BE3-A0F81691A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988" y="2980153"/>
            <a:ext cx="4309422" cy="35127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6DB025-2955-74BC-BE84-D78865ABA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542" y="2980153"/>
            <a:ext cx="4012470" cy="351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89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FF37A-6D40-0B0E-18CB-2FFF37C1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Installera och kör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01327-E78F-D8EA-9334-0BE4CAC96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Kommandobaserat verktyg: kubectl  (”</a:t>
            </a:r>
            <a:r>
              <a:rPr lang="sv-SE" dirty="0" err="1"/>
              <a:t>kube</a:t>
            </a:r>
            <a:r>
              <a:rPr lang="sv-SE" dirty="0"/>
              <a:t> </a:t>
            </a:r>
            <a:r>
              <a:rPr lang="sv-SE" dirty="0" err="1"/>
              <a:t>control</a:t>
            </a:r>
            <a:r>
              <a:rPr lang="sv-SE" dirty="0"/>
              <a:t>”, ”</a:t>
            </a:r>
            <a:r>
              <a:rPr lang="sv-SE" dirty="0" err="1"/>
              <a:t>kubecutl</a:t>
            </a:r>
            <a:r>
              <a:rPr lang="sv-SE" dirty="0"/>
              <a:t>” )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 kubectl </a:t>
            </a:r>
            <a:r>
              <a:rPr lang="sv-SE" dirty="0" err="1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apply</a:t>
            </a:r>
            <a:r>
              <a:rPr lang="sv-SE" dirty="0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–f k8s</a:t>
            </a:r>
            <a:endParaRPr lang="en-US" dirty="0">
              <a:solidFill>
                <a:srgbClr val="F1FA8C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734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44F2-7624-D6ED-B2C2-D0E86C3F6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Visa vad vi har igång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D5EB6-96AD-3685-36BA-59C70B45E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Vilka </a:t>
            </a:r>
            <a:r>
              <a:rPr lang="sv-SE" dirty="0" err="1"/>
              <a:t>podar</a:t>
            </a:r>
            <a:r>
              <a:rPr lang="sv-SE" dirty="0"/>
              <a:t> finns:</a:t>
            </a:r>
            <a:br>
              <a:rPr lang="sv-SE" dirty="0"/>
            </a:br>
            <a:br>
              <a:rPr lang="sv-SE" dirty="0"/>
            </a:br>
            <a:r>
              <a:rPr lang="sv-SE" dirty="0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 kubectl get </a:t>
            </a:r>
            <a:r>
              <a:rPr lang="sv-SE" dirty="0" err="1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pods</a:t>
            </a:r>
            <a:endParaRPr lang="sv-SE" dirty="0">
              <a:solidFill>
                <a:srgbClr val="F1FA8C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Visa allt:</a:t>
            </a:r>
            <a:br>
              <a:rPr lang="sv-SE" dirty="0"/>
            </a:br>
            <a:br>
              <a:rPr lang="sv-SE" dirty="0"/>
            </a:br>
            <a:r>
              <a:rPr lang="sv-SE" dirty="0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 kubectl get all</a:t>
            </a:r>
          </a:p>
          <a:p>
            <a:pPr marL="0" indent="0">
              <a:buNone/>
            </a:pPr>
            <a:endParaRPr lang="sv-SE" dirty="0">
              <a:solidFill>
                <a:srgbClr val="F1FA8C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C3B689-97D2-BEC2-51CB-41DEA8685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166" y="3889248"/>
            <a:ext cx="6092634" cy="219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77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AEC5-9486-CBB9-BFFD-351E69F7D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Komma åt applikationen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3785A-24A0-1C21-8D30-FED6A0D7E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Vi har en ingress aktiverad</a:t>
            </a:r>
            <a:br>
              <a:rPr lang="sv-SE" dirty="0"/>
            </a:br>
            <a:br>
              <a:rPr lang="sv-SE" dirty="0"/>
            </a:br>
            <a:r>
              <a:rPr lang="sv-SE" dirty="0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 kubectl get ingress –n ingress-</a:t>
            </a:r>
            <a:r>
              <a:rPr lang="sv-SE" dirty="0" err="1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nginx</a:t>
            </a:r>
            <a:br>
              <a:rPr lang="sv-SE" dirty="0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sv-SE" dirty="0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sv-SE" dirty="0"/>
            </a:br>
            <a:br>
              <a:rPr lang="sv-SE" dirty="0"/>
            </a:br>
            <a:r>
              <a:rPr lang="sv-SE" dirty="0"/>
              <a:t>Sätt upp en port forward in till den, välj en port</a:t>
            </a:r>
            <a:br>
              <a:rPr lang="sv-SE" dirty="0"/>
            </a:br>
            <a:br>
              <a:rPr lang="sv-SE" dirty="0"/>
            </a:br>
            <a:r>
              <a:rPr lang="sv-SE" dirty="0">
                <a:solidFill>
                  <a:srgbClr val="F1FA8C"/>
                </a:solidFill>
              </a:rPr>
              <a:t>&gt; </a:t>
            </a:r>
            <a:r>
              <a:rPr lang="en-US" b="0" dirty="0" err="1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kubectl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 port-forward service/ingress-nginx-controller -n ingress-nginx 5111:80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447BB-B165-8904-B9FE-0036C7D14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43" y="3415553"/>
            <a:ext cx="9573961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21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B388-445C-0346-85D2-BF8A3E69C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Hur uppdaterar vi?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F600F-15AC-65A7-E8E3-B4BB195D4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v-SE" dirty="0"/>
              <a:t>Gör en ändring i api, sätt ny tag, </a:t>
            </a:r>
            <a:r>
              <a:rPr lang="sv-SE" dirty="0" err="1"/>
              <a:t>t.ex</a:t>
            </a:r>
            <a:r>
              <a:rPr lang="sv-SE" dirty="0"/>
              <a:t> 1.1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 </a:t>
            </a:r>
            <a:r>
              <a:rPr lang="sv-SE" dirty="0" err="1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docker-compose</a:t>
            </a:r>
            <a:r>
              <a:rPr lang="sv-SE" dirty="0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sv-SE" dirty="0" err="1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build</a:t>
            </a:r>
            <a:r>
              <a:rPr lang="sv-SE" dirty="0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sv-SE" dirty="0" err="1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api</a:t>
            </a:r>
            <a:br>
              <a:rPr lang="sv-SE" dirty="0"/>
            </a:br>
            <a:endParaRPr lang="sv-SE" dirty="0"/>
          </a:p>
          <a:p>
            <a:pPr marL="0" indent="0">
              <a:buNone/>
            </a:pPr>
            <a:r>
              <a:rPr lang="sv-SE" dirty="0"/>
              <a:t>Välj ny version i </a:t>
            </a:r>
            <a:r>
              <a:rPr lang="sv-SE" dirty="0" err="1"/>
              <a:t>api-deploy.yaml</a:t>
            </a:r>
            <a:br>
              <a:rPr lang="sv-SE" dirty="0"/>
            </a:br>
            <a:br>
              <a:rPr lang="sv-SE" dirty="0"/>
            </a:b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image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api:1.1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 kubectl </a:t>
            </a:r>
            <a:r>
              <a:rPr lang="sv-SE" dirty="0" err="1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apply</a:t>
            </a:r>
            <a:r>
              <a:rPr lang="sv-SE" dirty="0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–f k8s/api-</a:t>
            </a:r>
            <a:r>
              <a:rPr lang="sv-SE" dirty="0" err="1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deploy.yaml</a:t>
            </a:r>
            <a:r>
              <a:rPr lang="sv-SE" dirty="0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br>
              <a:rPr lang="sv-SE" dirty="0"/>
            </a:br>
            <a:br>
              <a:rPr lang="sv-SE" dirty="0"/>
            </a:b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29392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B388-445C-0346-85D2-BF8A3E69C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Redundans och annat coolt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F600F-15AC-65A7-E8E3-B4BB195D4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/>
              <a:t>Vi behöver flera </a:t>
            </a:r>
            <a:r>
              <a:rPr lang="sv-SE" dirty="0" err="1"/>
              <a:t>api:er</a:t>
            </a:r>
            <a:r>
              <a:rPr lang="sv-SE" dirty="0"/>
              <a:t> för att orka med, ändra i api-</a:t>
            </a:r>
            <a:r>
              <a:rPr lang="sv-SE" dirty="0" err="1"/>
              <a:t>deploy</a:t>
            </a:r>
            <a:r>
              <a:rPr lang="sv-SE" dirty="0"/>
              <a:t>:</a:t>
            </a:r>
            <a:br>
              <a:rPr lang="sv-SE" dirty="0"/>
            </a:br>
            <a:br>
              <a:rPr lang="sv-SE" dirty="0"/>
            </a:b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replicas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BD93F9"/>
                </a:solidFill>
                <a:latin typeface="Cascadia Code" panose="020B0609020000020004" pitchFamily="49" charset="0"/>
              </a:rPr>
              <a:t>3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 kubectl </a:t>
            </a:r>
            <a:r>
              <a:rPr lang="sv-SE" dirty="0" err="1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apply</a:t>
            </a:r>
            <a:r>
              <a:rPr lang="sv-SE" dirty="0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–f k8s/api-</a:t>
            </a:r>
            <a:r>
              <a:rPr lang="sv-SE" dirty="0" err="1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deploy.yaml</a:t>
            </a:r>
            <a:r>
              <a:rPr lang="sv-SE" dirty="0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br>
              <a:rPr lang="sv-SE" dirty="0"/>
            </a:br>
            <a:br>
              <a:rPr lang="sv-SE" dirty="0"/>
            </a:br>
            <a:br>
              <a:rPr lang="sv-SE" dirty="0"/>
            </a:br>
            <a:r>
              <a:rPr lang="sv-SE" dirty="0" err="1"/>
              <a:t>LivenessProbes</a:t>
            </a:r>
            <a:r>
              <a:rPr lang="sv-SE" dirty="0"/>
              <a:t>, </a:t>
            </a:r>
            <a:r>
              <a:rPr lang="sv-SE" dirty="0" err="1"/>
              <a:t>Readiness</a:t>
            </a:r>
            <a:r>
              <a:rPr lang="sv-SE" dirty="0"/>
              <a:t> </a:t>
            </a:r>
            <a:r>
              <a:rPr lang="sv-SE" dirty="0" err="1"/>
              <a:t>probes</a:t>
            </a:r>
            <a:r>
              <a:rPr lang="sv-SE" dirty="0"/>
              <a:t> mm </a:t>
            </a:r>
            <a:r>
              <a:rPr lang="sv-SE" dirty="0" err="1"/>
              <a:t>mm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62895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AF94-8B4E-E011-E26F-1125DC52D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Uninstall</a:t>
            </a:r>
            <a:r>
              <a:rPr lang="sv-SE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DAAB-BE60-09EE-9149-1043E633B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 kubectl </a:t>
            </a:r>
            <a:r>
              <a:rPr lang="sv-SE" dirty="0" err="1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delete</a:t>
            </a:r>
            <a:r>
              <a:rPr lang="sv-SE" dirty="0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–f k8s</a:t>
            </a:r>
            <a:br>
              <a:rPr lang="sv-SE" dirty="0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sv-SE" dirty="0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endParaRPr lang="sv-SE" dirty="0">
              <a:solidFill>
                <a:srgbClr val="F1FA8C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sv-SE" dirty="0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 kubectl get all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36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4E28-6642-FC53-E766-84D2BBF2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Flytta till riktiga molnet. </a:t>
            </a:r>
            <a:br>
              <a:rPr lang="sv-SE" dirty="0"/>
            </a:br>
            <a:r>
              <a:rPr lang="sv-SE" sz="3200" dirty="0"/>
              <a:t>(Demo om tid finns)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DED04-2128-A995-A4E4-8A9232EDC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Starta enkelt i </a:t>
            </a:r>
            <a:r>
              <a:rPr lang="sv-SE" dirty="0" err="1"/>
              <a:t>Azure</a:t>
            </a:r>
            <a:r>
              <a:rPr lang="sv-SE" dirty="0"/>
              <a:t> eller på annan server eller molntjänst</a:t>
            </a:r>
            <a:br>
              <a:rPr lang="sv-SE" dirty="0"/>
            </a:br>
            <a:endParaRPr lang="sv-SE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https://portal.azure.com/</a:t>
            </a:r>
            <a:r>
              <a:rPr lang="en-US" dirty="0"/>
              <a:t> (Har </a:t>
            </a:r>
            <a:r>
              <a:rPr lang="en-US" dirty="0" err="1"/>
              <a:t>förberett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Azure KS)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tx2"/>
                </a:solidFill>
              </a:rPr>
              <a:t>Två</a:t>
            </a:r>
            <a:r>
              <a:rPr lang="en-US" dirty="0">
                <a:solidFill>
                  <a:schemeClr val="tx2"/>
                </a:solidFill>
              </a:rPr>
              <a:t> (!) </a:t>
            </a:r>
            <a:r>
              <a:rPr lang="en-US" dirty="0" err="1">
                <a:solidFill>
                  <a:schemeClr val="tx2"/>
                </a:solidFill>
              </a:rPr>
              <a:t>steg</a:t>
            </a:r>
            <a:r>
              <a:rPr lang="en-US" dirty="0">
                <a:solidFill>
                  <a:schemeClr val="tx2"/>
                </a:solidFill>
              </a:rPr>
              <a:t> för </a:t>
            </a:r>
            <a:r>
              <a:rPr lang="en-US" dirty="0" err="1">
                <a:solidFill>
                  <a:schemeClr val="tx2"/>
                </a:solidFill>
              </a:rPr>
              <a:t>att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flytta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hela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vår</a:t>
            </a:r>
            <a:r>
              <a:rPr lang="en-US" dirty="0">
                <a:solidFill>
                  <a:schemeClr val="tx2"/>
                </a:solidFill>
              </a:rPr>
              <a:t> application: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F1FA8C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&gt; kubectl config use-context “</a:t>
            </a:r>
            <a:r>
              <a:rPr lang="en-US" sz="2400" dirty="0" err="1">
                <a:solidFill>
                  <a:srgbClr val="F1FA8C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namn</a:t>
            </a:r>
            <a:r>
              <a:rPr lang="en-US" sz="2400" dirty="0">
                <a:solidFill>
                  <a:srgbClr val="F1FA8C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F1FA8C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på</a:t>
            </a:r>
            <a:r>
              <a:rPr lang="en-US" sz="2400" dirty="0">
                <a:solidFill>
                  <a:srgbClr val="F1FA8C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F1FA8C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kluster</a:t>
            </a:r>
            <a:r>
              <a:rPr lang="en-US" sz="2400" dirty="0">
                <a:solidFill>
                  <a:srgbClr val="F1FA8C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”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F1FA8C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&gt; kubectl apply –f k8s</a:t>
            </a:r>
          </a:p>
        </p:txBody>
      </p:sp>
    </p:spTree>
    <p:extLst>
      <p:ext uri="{BB962C8B-B14F-4D97-AF65-F5344CB8AC3E}">
        <p14:creationId xmlns:p14="http://schemas.microsoft.com/office/powerpoint/2010/main" val="4191759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A01CD-4400-8C0C-9A07-C10543EED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3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B2EE-B388-EC08-DF8C-DF5E09E8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Demo. Enkel </a:t>
            </a:r>
            <a:r>
              <a:rPr lang="sv-SE" dirty="0" err="1"/>
              <a:t>webapp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0FFC5-980D-5866-B613-E74649EAD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Klient byggd på </a:t>
            </a:r>
            <a:r>
              <a:rPr lang="sv-SE" dirty="0" err="1"/>
              <a:t>React</a:t>
            </a:r>
            <a:endParaRPr lang="sv-SE" dirty="0"/>
          </a:p>
          <a:p>
            <a:r>
              <a:rPr lang="sv-SE" dirty="0"/>
              <a:t>Backend är .NET .6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30C8D-C14C-2643-BB4E-223B581AA1B8}"/>
              </a:ext>
            </a:extLst>
          </p:cNvPr>
          <p:cNvSpPr/>
          <p:nvPr/>
        </p:nvSpPr>
        <p:spPr>
          <a:xfrm>
            <a:off x="6882797" y="1825625"/>
            <a:ext cx="16830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html/</a:t>
            </a:r>
            <a:r>
              <a:rPr lang="sv-SE" dirty="0" err="1"/>
              <a:t>js</a:t>
            </a:r>
            <a:r>
              <a:rPr lang="sv-SE" dirty="0"/>
              <a:t> klient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E6A6CE-6468-1422-4BEA-4509B1002BB7}"/>
              </a:ext>
            </a:extLst>
          </p:cNvPr>
          <p:cNvSpPr/>
          <p:nvPr/>
        </p:nvSpPr>
        <p:spPr>
          <a:xfrm>
            <a:off x="6882797" y="4117976"/>
            <a:ext cx="16830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web </a:t>
            </a:r>
            <a:r>
              <a:rPr lang="sv-SE" dirty="0" err="1"/>
              <a:t>api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AE9C25-CF1D-5211-4EE7-6612B65716FC}"/>
              </a:ext>
            </a:extLst>
          </p:cNvPr>
          <p:cNvCxnSpPr/>
          <p:nvPr/>
        </p:nvCxnSpPr>
        <p:spPr>
          <a:xfrm>
            <a:off x="7249212" y="2740025"/>
            <a:ext cx="0" cy="137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877BF4-B5AD-B6DA-23DB-A67ABF1D26ED}"/>
              </a:ext>
            </a:extLst>
          </p:cNvPr>
          <p:cNvCxnSpPr/>
          <p:nvPr/>
        </p:nvCxnSpPr>
        <p:spPr>
          <a:xfrm flipV="1">
            <a:off x="8314441" y="2740025"/>
            <a:ext cx="0" cy="137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9DEA540-5C56-3124-2F23-72FA1D610A37}"/>
              </a:ext>
            </a:extLst>
          </p:cNvPr>
          <p:cNvSpPr/>
          <p:nvPr/>
        </p:nvSpPr>
        <p:spPr>
          <a:xfrm>
            <a:off x="6457361" y="3817856"/>
            <a:ext cx="2677211" cy="1706251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28A8B9-4322-94B5-672E-45DE36EF3CDC}"/>
              </a:ext>
            </a:extLst>
          </p:cNvPr>
          <p:cNvSpPr/>
          <p:nvPr/>
        </p:nvSpPr>
        <p:spPr>
          <a:xfrm>
            <a:off x="6457361" y="1484740"/>
            <a:ext cx="2677211" cy="1706251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2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FF83-1497-FAFE-FFAD-7F51C075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Skapa en enkel </a:t>
            </a:r>
            <a:r>
              <a:rPr lang="sv-SE" dirty="0" err="1"/>
              <a:t>backend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BAF2A-76FC-34AE-E96F-C0B141D70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1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&gt; dotnet new web -o DemoAPI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i="1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&gt; cd DemoAPI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</a:br>
            <a:r>
              <a:rPr lang="en-US" b="1" dirty="0">
                <a:solidFill>
                  <a:srgbClr val="BD93F9"/>
                </a:solidFill>
                <a:effectLst/>
                <a:latin typeface="Cascadia Code" panose="020B0609020000020004" pitchFamily="49" charset="0"/>
              </a:rPr>
              <a:t>## Swagger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i="1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&gt; dotnet add package </a:t>
            </a:r>
            <a:r>
              <a:rPr lang="en-US" b="0" i="1" dirty="0" err="1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Swashbuckle.AspNetCore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41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FF83-1497-FAFE-FFAD-7F51C075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…och en </a:t>
            </a:r>
            <a:r>
              <a:rPr lang="sv-SE" dirty="0" err="1"/>
              <a:t>React</a:t>
            </a:r>
            <a:r>
              <a:rPr lang="sv-SE" dirty="0"/>
              <a:t> </a:t>
            </a:r>
            <a:r>
              <a:rPr lang="sv-SE" dirty="0" err="1"/>
              <a:t>client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BAF2A-76FC-34AE-E96F-C0B141D70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i="1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&gt; </a:t>
            </a:r>
            <a:r>
              <a:rPr lang="en-US" b="0" i="1" dirty="0" err="1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npx</a:t>
            </a:r>
            <a:r>
              <a:rPr lang="en-US" b="0" i="1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 create-react-app client --template typescript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Lägg</a:t>
            </a:r>
            <a:r>
              <a:rPr lang="en-US" dirty="0"/>
              <a:t> till </a:t>
            </a:r>
            <a:r>
              <a:rPr lang="en-US" dirty="0" err="1"/>
              <a:t>kod</a:t>
            </a:r>
            <a:r>
              <a:rPr lang="en-US" dirty="0"/>
              <a:t> för </a:t>
            </a:r>
            <a:r>
              <a:rPr lang="en-US" dirty="0" err="1"/>
              <a:t>anropa</a:t>
            </a:r>
            <a:r>
              <a:rPr lang="en-US" dirty="0"/>
              <a:t> </a:t>
            </a:r>
            <a:r>
              <a:rPr lang="en-US" dirty="0" err="1"/>
              <a:t>våra</a:t>
            </a:r>
            <a:r>
              <a:rPr lang="en-US" dirty="0"/>
              <a:t> endpoints</a:t>
            </a:r>
          </a:p>
        </p:txBody>
      </p:sp>
    </p:spTree>
    <p:extLst>
      <p:ext uri="{BB962C8B-B14F-4D97-AF65-F5344CB8AC3E}">
        <p14:creationId xmlns:p14="http://schemas.microsoft.com/office/powerpoint/2010/main" val="1341814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23B0-DBAB-E84E-716D-BD52A2E3B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”Containerisera”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0FC2E-711A-6436-3D09-176A42FAE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dirty="0" err="1"/>
              <a:t>Dockerfiler</a:t>
            </a:r>
            <a:r>
              <a:rPr lang="sv-SE" dirty="0"/>
              <a:t>, en textfil med alla kommandon som behövs för att bygga din container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Visual Studio kan generera </a:t>
            </a:r>
            <a:r>
              <a:rPr lang="sv-SE" dirty="0" err="1"/>
              <a:t>Dockerfiler</a:t>
            </a:r>
            <a:r>
              <a:rPr lang="sv-SE" dirty="0"/>
              <a:t> åt dig. 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Finns massa färdiga exempel att återanvända för allt annat man vill göra</a:t>
            </a:r>
          </a:p>
          <a:p>
            <a:pPr marL="0" indent="0">
              <a:buNone/>
            </a:pPr>
            <a:endParaRPr lang="en-US" b="1" dirty="0">
              <a:solidFill>
                <a:srgbClr val="BD93F9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08120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2929-E892-78BF-2CA6-DAE40F74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API 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7C514-BAB1-3C2C-EF45-61B1192D6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FROM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mcr.microsoft.com/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dotnet/sdk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:6.0 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AS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build-env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WORKDIR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/app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COPY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.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RUN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dotnet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restore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RUN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dotnet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publish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-c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Release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-o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out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6272A4"/>
                </a:solidFill>
                <a:effectLst/>
                <a:latin typeface="Cascadia Code" panose="020B0609020000020004" pitchFamily="49" charset="0"/>
              </a:rPr>
              <a:t># Build runtime image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FROM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mcr.microsoft.com/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dotnet/aspnet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:6.0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WORKDIR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/app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COPY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--from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build-env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/app/out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.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ENTRYPOINT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[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"dotnet"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,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"DemoApi.dll"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]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55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1D634-E875-B58C-F61C-FB7023BD6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Klient 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AE1C7-57B5-9DE8-A40E-83E40385C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FROM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node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:13.12.0-alpine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6272A4"/>
                </a:solidFill>
                <a:effectLst/>
                <a:latin typeface="Cascadia Code" panose="020B0609020000020004" pitchFamily="49" charset="0"/>
              </a:rPr>
              <a:t># set working directory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WORKDIR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/app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6272A4"/>
                </a:solidFill>
                <a:effectLst/>
                <a:latin typeface="Cascadia Code" panose="020B0609020000020004" pitchFamily="49" charset="0"/>
              </a:rPr>
              <a:t># add `/app/</a:t>
            </a:r>
            <a:r>
              <a:rPr lang="en-US" b="0" dirty="0" err="1">
                <a:solidFill>
                  <a:srgbClr val="6272A4"/>
                </a:solidFill>
                <a:effectLst/>
                <a:latin typeface="Cascadia Code" panose="020B0609020000020004" pitchFamily="49" charset="0"/>
              </a:rPr>
              <a:t>node_modules</a:t>
            </a:r>
            <a:r>
              <a:rPr lang="en-US" b="0" dirty="0">
                <a:solidFill>
                  <a:srgbClr val="6272A4"/>
                </a:solidFill>
                <a:effectLst/>
                <a:latin typeface="Cascadia Code" panose="020B0609020000020004" pitchFamily="49" charset="0"/>
              </a:rPr>
              <a:t>/.bin` to $PATH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ENV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PATH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/app/</a:t>
            </a:r>
            <a:r>
              <a:rPr lang="en-US" b="0" i="1" dirty="0" err="1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node_modules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/.bin: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$PATH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6272A4"/>
                </a:solidFill>
                <a:effectLst/>
                <a:latin typeface="Cascadia Code" panose="020B0609020000020004" pitchFamily="49" charset="0"/>
              </a:rPr>
              <a:t># install app dependencies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COPY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 err="1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package.json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./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RUN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 err="1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npm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install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–silent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RUN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 err="1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npm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install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react-scripts@3.4.1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-g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--silent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6272A4"/>
                </a:solidFill>
                <a:effectLst/>
                <a:latin typeface="Cascadia Code" panose="020B0609020000020004" pitchFamily="49" charset="0"/>
              </a:rPr>
              <a:t># add app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COPY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./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6272A4"/>
                </a:solidFill>
                <a:effectLst/>
                <a:latin typeface="Cascadia Code" panose="020B0609020000020004" pitchFamily="49" charset="0"/>
              </a:rPr>
              <a:t># start app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CMD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[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 err="1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npm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,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"start"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]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6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D196-9EFE-74DA-04C6-A58E4E3A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Starta separat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C3F5F-0A29-5578-6D8E-DB19AF709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8F8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Sätt</a:t>
            </a:r>
            <a:r>
              <a:rPr lang="en-US" dirty="0">
                <a:solidFill>
                  <a:srgbClr val="F8F8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taggar</a:t>
            </a:r>
            <a:r>
              <a:rPr lang="en-US" dirty="0">
                <a:solidFill>
                  <a:srgbClr val="F8F8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för </a:t>
            </a:r>
            <a:r>
              <a:rPr lang="en-US" dirty="0" err="1">
                <a:solidFill>
                  <a:srgbClr val="F8F8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</a:t>
            </a:r>
            <a:r>
              <a:rPr lang="en-US" dirty="0">
                <a:solidFill>
                  <a:srgbClr val="F8F8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namnge</a:t>
            </a:r>
            <a:r>
              <a:rPr lang="en-US" dirty="0">
                <a:solidFill>
                  <a:srgbClr val="F8F8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dina</a:t>
            </a:r>
            <a:r>
              <a:rPr lang="en-US" dirty="0">
                <a:solidFill>
                  <a:srgbClr val="F8F8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images</a:t>
            </a:r>
            <a:br>
              <a:rPr lang="en-US" b="1" dirty="0">
                <a:solidFill>
                  <a:srgbClr val="BD93F9"/>
                </a:solidFill>
                <a:effectLst/>
                <a:latin typeface="Cascadia Code" panose="020B0609020000020004" pitchFamily="49" charset="0"/>
              </a:rPr>
            </a:br>
            <a:br>
              <a:rPr lang="en-US" b="1" dirty="0">
                <a:solidFill>
                  <a:srgbClr val="BD93F9"/>
                </a:solidFill>
                <a:effectLst/>
                <a:latin typeface="Cascadia Code" panose="020B0609020000020004" pitchFamily="49" charset="0"/>
              </a:rPr>
            </a:br>
            <a:r>
              <a:rPr lang="en-US" b="1" dirty="0">
                <a:solidFill>
                  <a:srgbClr val="BD93F9"/>
                </a:solidFill>
                <a:effectLst/>
                <a:latin typeface="Cascadia Code" panose="020B0609020000020004" pitchFamily="49" charset="0"/>
              </a:rPr>
              <a:t>## </a:t>
            </a:r>
            <a:r>
              <a:rPr lang="en-US" b="1" dirty="0" err="1">
                <a:solidFill>
                  <a:srgbClr val="BD93F9"/>
                </a:solidFill>
                <a:effectLst/>
                <a:latin typeface="Cascadia Code" panose="020B0609020000020004" pitchFamily="49" charset="0"/>
              </a:rPr>
              <a:t>Bygga</a:t>
            </a:r>
            <a:endParaRPr lang="en-US" dirty="0"/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&gt; docker build -t </a:t>
            </a:r>
            <a:r>
              <a:rPr lang="en-US" b="0" dirty="0" err="1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api:latest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.</a:t>
            </a:r>
            <a:b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&gt; docker build -t </a:t>
            </a:r>
            <a:r>
              <a:rPr lang="en-US" b="0" dirty="0" err="1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client:latest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.</a:t>
            </a:r>
            <a:b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</a:br>
            <a:b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</a:br>
            <a:r>
              <a:rPr lang="en-US" b="1" dirty="0">
                <a:solidFill>
                  <a:srgbClr val="BD93F9"/>
                </a:solidFill>
                <a:effectLst/>
                <a:latin typeface="Cascadia Code" panose="020B0609020000020004" pitchFamily="49" charset="0"/>
              </a:rPr>
              <a:t>## </a:t>
            </a:r>
            <a:r>
              <a:rPr lang="en-US" b="1" dirty="0" err="1">
                <a:solidFill>
                  <a:srgbClr val="BD93F9"/>
                </a:solidFill>
                <a:latin typeface="Cascadia Code" panose="020B0609020000020004" pitchFamily="49" charset="0"/>
              </a:rPr>
              <a:t>Köra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&gt; docker run -p 5111:80 </a:t>
            </a:r>
            <a:r>
              <a:rPr lang="en-US" b="0" dirty="0" err="1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api:latest</a:t>
            </a:r>
            <a:b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&gt; docker run -p 3000:3000 </a:t>
            </a:r>
            <a:r>
              <a:rPr lang="en-US" b="0" dirty="0" err="1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client:latest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08261"/>
      </p:ext>
    </p:extLst>
  </p:cSld>
  <p:clrMapOvr>
    <a:masterClrMapping/>
  </p:clrMapOvr>
</p:sld>
</file>

<file path=ppt/theme/theme1.xml><?xml version="1.0" encoding="utf-8"?>
<a:theme xmlns:a="http://schemas.openxmlformats.org/drawingml/2006/main" name="PrevasDocTheme">
  <a:themeElements>
    <a:clrScheme name="Prevas">
      <a:dk1>
        <a:srgbClr val="4A4949"/>
      </a:dk1>
      <a:lt1>
        <a:sysClr val="window" lastClr="FFFFFF"/>
      </a:lt1>
      <a:dk2>
        <a:srgbClr val="4A4949"/>
      </a:dk2>
      <a:lt2>
        <a:srgbClr val="FFFFFF"/>
      </a:lt2>
      <a:accent1>
        <a:srgbClr val="54BFD1"/>
      </a:accent1>
      <a:accent2>
        <a:srgbClr val="B5726D"/>
      </a:accent2>
      <a:accent3>
        <a:srgbClr val="CF4B90"/>
      </a:accent3>
      <a:accent4>
        <a:srgbClr val="60986D"/>
      </a:accent4>
      <a:accent5>
        <a:srgbClr val="E596C0"/>
      </a:accent5>
      <a:accent6>
        <a:srgbClr val="ED7321"/>
      </a:accent6>
      <a:hlink>
        <a:srgbClr val="54BFD1"/>
      </a:hlink>
      <a:folHlink>
        <a:srgbClr val="C6C6C5"/>
      </a:folHlink>
    </a:clrScheme>
    <a:fontScheme name="Prevas">
      <a:majorFont>
        <a:latin typeface="Rockwel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41DEDC7613F04D83368E33E57D54DF" ma:contentTypeVersion="14" ma:contentTypeDescription="Create a new document." ma:contentTypeScope="" ma:versionID="579741fcaed9e12141d76964bd1308f8">
  <xsd:schema xmlns:xsd="http://www.w3.org/2001/XMLSchema" xmlns:xs="http://www.w3.org/2001/XMLSchema" xmlns:p="http://schemas.microsoft.com/office/2006/metadata/properties" xmlns:ns3="3e46e540-8523-42dd-8c11-66185e89b849" xmlns:ns4="09dbbbe3-cae1-4e48-89a6-c633ba78bd77" targetNamespace="http://schemas.microsoft.com/office/2006/metadata/properties" ma:root="true" ma:fieldsID="f503db5d8daf2fb8eb7d5b5df2602a7b" ns3:_="" ns4:_="">
    <xsd:import namespace="3e46e540-8523-42dd-8c11-66185e89b849"/>
    <xsd:import namespace="09dbbbe3-cae1-4e48-89a6-c633ba78bd7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46e540-8523-42dd-8c11-66185e89b8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dbbbe3-cae1-4e48-89a6-c633ba78bd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E55E7E-0C78-4DCD-B6E6-F971ECE178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46e540-8523-42dd-8c11-66185e89b849"/>
    <ds:schemaRef ds:uri="09dbbbe3-cae1-4e48-89a6-c633ba78bd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15942F-1FB7-40F1-85D1-06C2F89F54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5FA9B0-13F4-4C7A-92AB-A84247D553E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3e46e540-8523-42dd-8c11-66185e89b849"/>
    <ds:schemaRef ds:uri="http://purl.org/dc/elements/1.1/"/>
    <ds:schemaRef ds:uri="http://schemas.microsoft.com/office/2006/metadata/properties"/>
    <ds:schemaRef ds:uri="http://schemas.microsoft.com/office/infopath/2007/PartnerControls"/>
    <ds:schemaRef ds:uri="09dbbbe3-cae1-4e48-89a6-c633ba78bd7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PrevasDocTheme_GeneralAndProject</Template>
  <TotalTime>13220</TotalTime>
  <Words>1278</Words>
  <Application>Microsoft Office PowerPoint</Application>
  <PresentationFormat>Widescreen</PresentationFormat>
  <Paragraphs>245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Cascadia Code</vt:lpstr>
      <vt:lpstr>Cascadia Mono</vt:lpstr>
      <vt:lpstr>Rockwell</vt:lpstr>
      <vt:lpstr>Wingdings</vt:lpstr>
      <vt:lpstr>PrevasDocTheme</vt:lpstr>
      <vt:lpstr>Varför containers</vt:lpstr>
      <vt:lpstr>Container</vt:lpstr>
      <vt:lpstr>Demo. Enkel webapp</vt:lpstr>
      <vt:lpstr>Skapa en enkel backend</vt:lpstr>
      <vt:lpstr>…och en React client</vt:lpstr>
      <vt:lpstr>”Containerisera”</vt:lpstr>
      <vt:lpstr>API Dockerfile</vt:lpstr>
      <vt:lpstr>Klient Dockerfile</vt:lpstr>
      <vt:lpstr>Starta separat</vt:lpstr>
      <vt:lpstr>Samla ihop gemensamma images: docker-compose</vt:lpstr>
      <vt:lpstr>Exempel på docker-compose.yml</vt:lpstr>
      <vt:lpstr>Samla ihop gemensamma images</vt:lpstr>
      <vt:lpstr>Registrys</vt:lpstr>
      <vt:lpstr>Registrys</vt:lpstr>
      <vt:lpstr>Lyfta allting ett steg</vt:lpstr>
      <vt:lpstr>Hur lyfter vi till Kubernetes?</vt:lpstr>
      <vt:lpstr>Deployment, vad vill vi ha</vt:lpstr>
      <vt:lpstr>Services, vad exponerar vi för tjänster</vt:lpstr>
      <vt:lpstr>Ingress, sätt upp vår routing</vt:lpstr>
      <vt:lpstr>Installera och kör </vt:lpstr>
      <vt:lpstr>Visa vad vi har igång</vt:lpstr>
      <vt:lpstr>Komma åt applikationen</vt:lpstr>
      <vt:lpstr>Hur uppdaterar vi?</vt:lpstr>
      <vt:lpstr>Redundans och annat coolt</vt:lpstr>
      <vt:lpstr>Uninstall </vt:lpstr>
      <vt:lpstr>Flytta till riktiga molnet.  (Demo om tid finns)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Varför containers</dc:title>
  <dc:creator>Tobias Jansson</dc:creator>
  <cp:lastModifiedBy>Tobias Jansson</cp:lastModifiedBy>
  <cp:revision>2</cp:revision>
  <dcterms:created xsi:type="dcterms:W3CDTF">2022-05-30T09:25:24Z</dcterms:created>
  <dcterms:modified xsi:type="dcterms:W3CDTF">2022-06-09T08:29:32Z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0x0101001E41DEDC7613F04D83368E33E57D54DF</vt:lpwstr>
  </property>
</Properties>
</file>