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333" r:id="rId5"/>
    <p:sldId id="360" r:id="rId6"/>
    <p:sldId id="370" r:id="rId7"/>
    <p:sldId id="338" r:id="rId8"/>
    <p:sldId id="361" r:id="rId9"/>
    <p:sldId id="362" r:id="rId10"/>
    <p:sldId id="354" r:id="rId11"/>
  </p:sldIdLst>
  <p:sldSz cx="12192000" cy="6858000"/>
  <p:notesSz cx="6858000" cy="9144000"/>
  <p:custDataLst>
    <p:tags r:id="rId14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7" autoAdjust="0"/>
    <p:restoredTop sz="94635" autoAdjust="0"/>
  </p:normalViewPr>
  <p:slideViewPr>
    <p:cSldViewPr snapToGrid="0">
      <p:cViewPr varScale="1">
        <p:scale>
          <a:sx n="67" d="100"/>
          <a:sy n="67" d="100"/>
        </p:scale>
        <p:origin x="834" y="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8F83A-302B-D5C7-8388-31A7738B949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5529D8-29D3-4EF8-AFE4-9B04C334D78A}" type="datetimeFigureOut">
              <a:rPr lang="en-US" smtClean="0"/>
              <a:t>9/28/2025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0593AB-C6A0-9A15-AB36-A73DC45ECA7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Footer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FA4FD5-91A7-B4C3-9946-947BB86E9AEC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2CC-DD0F-44B3-B13D-E7228EEC80E7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Header Placeholder 5">
            <a:extLst>
              <a:ext uri="{FF2B5EF4-FFF2-40B4-BE49-F238E27FC236}">
                <a16:creationId xmlns:a16="http://schemas.microsoft.com/office/drawing/2014/main" id="{7D257EEE-7A71-A801-1D30-27730853F45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altLang="zh-CN" dirty="0"/>
              <a:t>Header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3634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zh-CN" dirty="0"/>
              <a:t>Click to edit Master text styles</a:t>
            </a:r>
            <a:endParaRPr lang="zh-CN" altLang="en-US" dirty="0"/>
          </a:p>
          <a:p>
            <a:pPr lvl="1"/>
            <a:r>
              <a:rPr lang="en-US" altLang="zh-CN" dirty="0"/>
              <a:t>Second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2"/>
            <a:r>
              <a:rPr lang="en-US" altLang="zh-CN" dirty="0"/>
              <a:t>Third</a:t>
            </a:r>
            <a:r>
              <a:rPr lang="zh-CN" altLang="en-US" dirty="0"/>
              <a:t> </a:t>
            </a:r>
            <a:r>
              <a:rPr lang="en-US" altLang="zh-CN" dirty="0"/>
              <a:t>level</a:t>
            </a:r>
            <a:endParaRPr lang="zh-CN" altLang="en-US" dirty="0"/>
          </a:p>
          <a:p>
            <a:pPr lvl="3"/>
            <a:r>
              <a:rPr lang="en-US" altLang="zh-CN" dirty="0"/>
              <a:t>Fourth level</a:t>
            </a:r>
            <a:endParaRPr lang="zh-CN" altLang="en-US" dirty="0"/>
          </a:p>
          <a:p>
            <a:pPr lvl="4"/>
            <a:r>
              <a:rPr lang="en-US" altLang="zh-CN" dirty="0"/>
              <a:t>Fifth level</a:t>
            </a:r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DABDA-89F0-4727-B28F-05A90B0069BB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2D11F53F-2F00-3651-F337-81306AF8F1EE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EF805B-254D-4FE1-8316-FEA92B4B8253}" type="datetimeFigureOut">
              <a:rPr lang="en-US" smtClean="0"/>
              <a:t>9/28/2025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8959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548642"/>
            <a:ext cx="7478991" cy="3415999"/>
          </a:xfrm>
        </p:spPr>
        <p:txBody>
          <a:bodyPr lIns="0" tIns="0" rIns="0" bIns="0" anchor="t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079853"/>
            <a:ext cx="7478990" cy="1431947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24F891E-404B-F131-1FD2-DA525452053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5730242"/>
            <a:ext cx="2336800" cy="355600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 baseline="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B4524D4-F713-E563-D1A7-3E1DE52F1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75" y="6309358"/>
            <a:ext cx="2426216" cy="54864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1C6B34C-C370-8252-62D0-6F16022CD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713064" y="2730369"/>
            <a:ext cx="1947336" cy="5212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D46D46B-5E31-55A0-FC35-87A4FB3A17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062788" y="1728788"/>
            <a:ext cx="6858000" cy="340042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7" name="Date Placeholder 16">
            <a:extLst>
              <a:ext uri="{FF2B5EF4-FFF2-40B4-BE49-F238E27FC236}">
                <a16:creationId xmlns:a16="http://schemas.microsoft.com/office/drawing/2014/main" id="{98F28BAF-E9F6-4963-C7E4-89926956681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8" name="Footer Placeholder 17">
            <a:extLst>
              <a:ext uri="{FF2B5EF4-FFF2-40B4-BE49-F238E27FC236}">
                <a16:creationId xmlns:a16="http://schemas.microsoft.com/office/drawing/2014/main" id="{E22060AA-B148-12C6-E41B-250BD1D30C7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C8551D27-1EFF-B9D0-5995-4DD0450BB7DC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24442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, 7 item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16A84503-533D-0FB4-1FFF-F99D94985FC8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E7AEEA39-69B3-E8AB-1B52-DEAF566D457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39">
            <a:extLst>
              <a:ext uri="{FF2B5EF4-FFF2-40B4-BE49-F238E27FC236}">
                <a16:creationId xmlns:a16="http://schemas.microsoft.com/office/drawing/2014/main" id="{5462FFAA-616F-1112-8D93-D1429CE2769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9">
            <a:extLst>
              <a:ext uri="{FF2B5EF4-FFF2-40B4-BE49-F238E27FC236}">
                <a16:creationId xmlns:a16="http://schemas.microsoft.com/office/drawing/2014/main" id="{F971441E-A861-BBA6-17CE-7CECD0DDCA6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8B493041-6741-D46B-F909-CD7C00DEAE6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6913666" y="2814135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39">
            <a:extLst>
              <a:ext uri="{FF2B5EF4-FFF2-40B4-BE49-F238E27FC236}">
                <a16:creationId xmlns:a16="http://schemas.microsoft.com/office/drawing/2014/main" id="{0970355D-37C5-6F1A-64BF-E4B95748BBF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6913666" y="3639663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9">
            <a:extLst>
              <a:ext uri="{FF2B5EF4-FFF2-40B4-BE49-F238E27FC236}">
                <a16:creationId xmlns:a16="http://schemas.microsoft.com/office/drawing/2014/main" id="{BEFE0484-B67E-9C46-955E-345C74277C5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913666" y="4435367"/>
            <a:ext cx="4143375" cy="541840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 b="1" baseline="0"/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Isosceles Triangle 3">
            <a:extLst>
              <a:ext uri="{FF2B5EF4-FFF2-40B4-BE49-F238E27FC236}">
                <a16:creationId xmlns:a16="http://schemas.microsoft.com/office/drawing/2014/main" id="{2ABE2A89-7B53-F3AA-992C-F5FDFD47C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1" name="Isosceles Triangle 4">
            <a:extLst>
              <a:ext uri="{FF2B5EF4-FFF2-40B4-BE49-F238E27FC236}">
                <a16:creationId xmlns:a16="http://schemas.microsoft.com/office/drawing/2014/main" id="{DB265DE7-BDB8-455C-68D7-DD62553572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2" name="Isosceles Triangle 5">
            <a:extLst>
              <a:ext uri="{FF2B5EF4-FFF2-40B4-BE49-F238E27FC236}">
                <a16:creationId xmlns:a16="http://schemas.microsoft.com/office/drawing/2014/main" id="{CD5BD527-816C-E329-0634-ECEF4B25EF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3" name="Isosceles Triangle 3">
            <a:extLst>
              <a:ext uri="{FF2B5EF4-FFF2-40B4-BE49-F238E27FC236}">
                <a16:creationId xmlns:a16="http://schemas.microsoft.com/office/drawing/2014/main" id="{3068113E-4A0A-6AB4-BD3C-E1CF8F282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823702" y="552697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14" name="Isosceles Triangle 6">
            <a:extLst>
              <a:ext uri="{FF2B5EF4-FFF2-40B4-BE49-F238E27FC236}">
                <a16:creationId xmlns:a16="http://schemas.microsoft.com/office/drawing/2014/main" id="{1CD9FE95-F8A6-B6DC-2180-731FDE4996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084150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5" name="Isosceles Triangle 7">
            <a:extLst>
              <a:ext uri="{FF2B5EF4-FFF2-40B4-BE49-F238E27FC236}">
                <a16:creationId xmlns:a16="http://schemas.microsoft.com/office/drawing/2014/main" id="{F7B347C0-3F8F-587A-5A99-49B8508015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3898663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16" name="Isosceles Triangle 8">
            <a:extLst>
              <a:ext uri="{FF2B5EF4-FFF2-40B4-BE49-F238E27FC236}">
                <a16:creationId xmlns:a16="http://schemas.microsoft.com/office/drawing/2014/main" id="{A37BF549-9163-2374-1589-671786ABE6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H="1">
            <a:off x="6456152" y="4713176"/>
            <a:ext cx="294319" cy="253723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741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6F9358B1-1779-1D7A-CAE5-80DDD0129030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2576946"/>
            <a:ext cx="10504000" cy="338050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C2017B91-2EEB-9FBA-8E16-2096C92E2D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23300" y="6526800"/>
            <a:ext cx="3568700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4287DD1D-8A12-5CFA-F182-60F767DC3D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411429CA-5A33-DA3D-D3DB-C42D85B101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BF8C89-724F-1AA2-DD4D-120028E9FCF0}"/>
              </a:ext>
            </a:extLst>
          </p:cNvPr>
          <p:cNvSpPr>
            <a:spLocks noGrp="1"/>
          </p:cNvSpPr>
          <p:nvPr>
            <p:ph type="dt" sz="half" idx="3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103CE0-A0DB-C346-564E-677B30F25925}"/>
              </a:ext>
            </a:extLst>
          </p:cNvPr>
          <p:cNvSpPr>
            <a:spLocks noGrp="1"/>
          </p:cNvSpPr>
          <p:nvPr>
            <p:ph type="ftr" sz="quarter" idx="3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8394BF1-FB89-1D4C-1F84-13E57A1418A0}"/>
              </a:ext>
            </a:extLst>
          </p:cNvPr>
          <p:cNvSpPr>
            <a:spLocks noGrp="1"/>
          </p:cNvSpPr>
          <p:nvPr>
            <p:ph type="sldNum" sz="half" idx="3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286181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927933"/>
            <a:ext cx="10504000" cy="1135871"/>
          </a:xfrm>
        </p:spPr>
        <p:txBody>
          <a:bodyPr lIns="0" tIns="0" rIns="0" bIns="0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16">
            <a:extLst>
              <a:ext uri="{FF2B5EF4-FFF2-40B4-BE49-F238E27FC236}">
                <a16:creationId xmlns:a16="http://schemas.microsoft.com/office/drawing/2014/main" id="{D4F14BC3-176C-CDF0-C810-02FE93F4EAEA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44000" y="3269675"/>
            <a:ext cx="10504000" cy="2225963"/>
          </a:xfrm>
        </p:spPr>
        <p:txBody>
          <a:bodyPr>
            <a:normAutofit/>
          </a:bodyPr>
          <a:lstStyle>
            <a:lvl1pPr marL="0" indent="0" algn="l">
              <a:buNone/>
              <a:defRPr sz="1400"/>
            </a:lvl1pPr>
            <a:lvl2pPr marL="457200" indent="0" algn="l">
              <a:buNone/>
              <a:defRPr sz="1200"/>
            </a:lvl2pPr>
            <a:lvl3pPr marL="914400" indent="0" algn="l">
              <a:buNone/>
              <a:defRPr sz="1100"/>
            </a:lvl3pPr>
            <a:lvl4pPr marL="1371600" indent="0" algn="l">
              <a:buNone/>
              <a:defRPr sz="1050"/>
            </a:lvl4pPr>
            <a:lvl5pPr marL="1828800" indent="0" algn="l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6DEE9CD0-B455-1E74-A596-42C0F0DC9D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97C5841-2433-4CFD-F83F-66F8126778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D005AF67-A3F8-DF0E-32A3-C7E02927F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677A5F-52D4-84EF-29A7-B01CA17B30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9FFE13-EE87-DB0E-8151-61B9909D1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4F95BB-898C-AAE1-9E7A-961BB037A01F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11644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4" name="Picture Placeholder 43">
            <a:extLst>
              <a:ext uri="{FF2B5EF4-FFF2-40B4-BE49-F238E27FC236}">
                <a16:creationId xmlns:a16="http://schemas.microsoft.com/office/drawing/2014/main" id="{AE29EB26-1D80-20C5-521F-E816F9C96790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620968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0E9DDE4F-FFF8-270B-2AF8-4EC025D6150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290761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B7605656-D055-D758-29DD-8EEAE0DBF85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2290762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Picture Placeholder 45">
            <a:extLst>
              <a:ext uri="{FF2B5EF4-FFF2-40B4-BE49-F238E27FC236}">
                <a16:creationId xmlns:a16="http://schemas.microsoft.com/office/drawing/2014/main" id="{16A975E9-F3A8-3D0E-CA59-63ACCEAEB30A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20968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53901006-BB12-378A-0E11-21C57A45C822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2290761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59F329F9-BEC3-EA24-8A49-5C9160DC33D4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2290762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Picture Placeholder 44">
            <a:extLst>
              <a:ext uri="{FF2B5EF4-FFF2-40B4-BE49-F238E27FC236}">
                <a16:creationId xmlns:a16="http://schemas.microsoft.com/office/drawing/2014/main" id="{5B925B15-F568-36DC-22ED-211CB7AD63D7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6195673" y="2134688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E6FF9244-D21F-466A-AE16-1348C9E56C2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872639" y="2128094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51DFE450-9F68-CCC7-3C92-0EEC176481FA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7872639" y="2832099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Picture Placeholder 46">
            <a:extLst>
              <a:ext uri="{FF2B5EF4-FFF2-40B4-BE49-F238E27FC236}">
                <a16:creationId xmlns:a16="http://schemas.microsoft.com/office/drawing/2014/main" id="{DCBEA689-8F12-3902-D23F-87070631610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6195673" y="398172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C730C6EB-298D-AB23-9E13-FD3F3E5BD194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872639" y="3830353"/>
            <a:ext cx="3663194" cy="60732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F0B296A3-8D64-798F-327D-A86480FF9B11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872639" y="4533817"/>
            <a:ext cx="3663194" cy="894123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reeform 10">
            <a:extLst>
              <a:ext uri="{FF2B5EF4-FFF2-40B4-BE49-F238E27FC236}">
                <a16:creationId xmlns:a16="http://schemas.microsoft.com/office/drawing/2014/main" id="{8028A1A0-2083-B54D-21DA-8A3C0A17BD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BE6104D1-FC74-C850-B56F-797E7DAD67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7E9208E-6287-EB50-1A42-5A2F6EAA68D5}"/>
              </a:ext>
            </a:extLst>
          </p:cNvPr>
          <p:cNvSpPr>
            <a:spLocks noGrp="1"/>
          </p:cNvSpPr>
          <p:nvPr>
            <p:ph type="dt" sz="half" idx="43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964913F-C760-8FE0-0D76-379AC2F0C8D4}"/>
              </a:ext>
            </a:extLst>
          </p:cNvPr>
          <p:cNvSpPr>
            <a:spLocks noGrp="1"/>
          </p:cNvSpPr>
          <p:nvPr>
            <p:ph type="ftr" sz="quarter" idx="44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8C8A2-ADD2-4C06-7ADC-C57099693486}"/>
              </a:ext>
            </a:extLst>
          </p:cNvPr>
          <p:cNvSpPr>
            <a:spLocks noGrp="1"/>
          </p:cNvSpPr>
          <p:nvPr>
            <p:ph type="sldNum" sz="half" idx="45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128173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39">
            <a:extLst>
              <a:ext uri="{FF2B5EF4-FFF2-40B4-BE49-F238E27FC236}">
                <a16:creationId xmlns:a16="http://schemas.microsoft.com/office/drawing/2014/main" id="{C0705400-8797-96C0-007D-F6D3A9A85C5D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9531C913-70DD-3215-0F30-4EC72ADAFA18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09D48B16-D0CB-3DE5-2524-73B26CFE58FC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AE2A8CB-2F17-4170-22CC-EDE7625EBC46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6AC7076C-4899-3FD5-5BAF-D4FBDDBA1E5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6E536C42-E1E8-7DD0-3D83-A2212A0E75EC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39">
            <a:extLst>
              <a:ext uri="{FF2B5EF4-FFF2-40B4-BE49-F238E27FC236}">
                <a16:creationId xmlns:a16="http://schemas.microsoft.com/office/drawing/2014/main" id="{27CF429B-C32F-6A7F-DEB3-3C9A12CD2B1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56480702-AFBE-139B-E02B-E50B5F6B75CD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D4888504-5BF2-3499-7E28-49F0F0ECE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83C4DB0-1484-674B-C4BF-ED0DEABCD8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4C1AF10-A183-01BB-6115-A12D3DDA7CB0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55107F5-0C95-C95E-3DE4-4F082C58CB0A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9E57D62-91BE-1391-42C8-DCAE0350D2ED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724927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319B232D-8F6E-1282-F2BE-AC9C8976C9DF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738206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7DB1CE43-E037-6401-247E-159B332FDA7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738206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A3416213-919E-24DE-C365-90D9085D51A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738206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139F76CB-5B02-9D2E-B7BB-62399D7F80C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1738206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BFC9DB09-A4A3-9B58-9355-880BA59E439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6511651" y="2065422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9">
            <a:extLst>
              <a:ext uri="{FF2B5EF4-FFF2-40B4-BE49-F238E27FC236}">
                <a16:creationId xmlns:a16="http://schemas.microsoft.com/office/drawing/2014/main" id="{DBC76A77-0ECD-CA22-8A1B-0ECF91250229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511651" y="2705744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39">
            <a:extLst>
              <a:ext uri="{FF2B5EF4-FFF2-40B4-BE49-F238E27FC236}">
                <a16:creationId xmlns:a16="http://schemas.microsoft.com/office/drawing/2014/main" id="{F71E9DB5-D843-6B3D-3BAD-E7651125220D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6511651" y="4088710"/>
            <a:ext cx="3914265" cy="515847"/>
          </a:xfr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9">
            <a:extLst>
              <a:ext uri="{FF2B5EF4-FFF2-40B4-BE49-F238E27FC236}">
                <a16:creationId xmlns:a16="http://schemas.microsoft.com/office/drawing/2014/main" id="{5C248BAC-71B5-BF85-E009-33F354AFB7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11651" y="4725213"/>
            <a:ext cx="3914265" cy="1254664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2796B0F-CCA7-8447-3212-CDB33348DB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8CB90B01-ED01-B0C9-CDE6-0C720EA5CE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3B7B6323-AA62-9AB3-4E58-A7F096374EFE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F3EC33A8-AAF2-4445-4A95-1EC9F0A7C26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60A5821-03CF-FAB3-E0F8-31E7C6A711DC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719538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4D8384FB-9607-5904-4E6F-CCB737C494AA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39">
            <a:extLst>
              <a:ext uri="{FF2B5EF4-FFF2-40B4-BE49-F238E27FC236}">
                <a16:creationId xmlns:a16="http://schemas.microsoft.com/office/drawing/2014/main" id="{2A7E139E-B9AB-0392-39EE-28A09E8444C2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9">
            <a:extLst>
              <a:ext uri="{FF2B5EF4-FFF2-40B4-BE49-F238E27FC236}">
                <a16:creationId xmlns:a16="http://schemas.microsoft.com/office/drawing/2014/main" id="{B0BDC9B8-24A7-44AD-8495-182E8B1655B0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39">
            <a:extLst>
              <a:ext uri="{FF2B5EF4-FFF2-40B4-BE49-F238E27FC236}">
                <a16:creationId xmlns:a16="http://schemas.microsoft.com/office/drawing/2014/main" id="{DC206A83-4739-D487-A6BA-35D4426E6E0D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39">
            <a:extLst>
              <a:ext uri="{FF2B5EF4-FFF2-40B4-BE49-F238E27FC236}">
                <a16:creationId xmlns:a16="http://schemas.microsoft.com/office/drawing/2014/main" id="{66359170-FD79-CAFA-9916-E21A3A92BD5B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5C1430FC-B6F3-9BC9-30B5-FAFD54616A17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39">
            <a:extLst>
              <a:ext uri="{FF2B5EF4-FFF2-40B4-BE49-F238E27FC236}">
                <a16:creationId xmlns:a16="http://schemas.microsoft.com/office/drawing/2014/main" id="{4F44D502-6308-A795-D6C1-3DB60669026D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9">
            <a:extLst>
              <a:ext uri="{FF2B5EF4-FFF2-40B4-BE49-F238E27FC236}">
                <a16:creationId xmlns:a16="http://schemas.microsoft.com/office/drawing/2014/main" id="{D1910BB6-7EA9-DDE1-58D5-0201986AB1F5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Picture Placeholder 33">
            <a:extLst>
              <a:ext uri="{FF2B5EF4-FFF2-40B4-BE49-F238E27FC236}">
                <a16:creationId xmlns:a16="http://schemas.microsoft.com/office/drawing/2014/main" id="{C4B8DBED-31AE-D37E-5455-E86F35901D57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D8EE05DE-F7F2-F99C-AAED-46EA83619D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73664"/>
            <a:ext cx="844000" cy="684336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3F2A5A-610C-B2F7-6100-A84ADD610D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1" name="Freeform 17">
            <a:extLst>
              <a:ext uri="{FF2B5EF4-FFF2-40B4-BE49-F238E27FC236}">
                <a16:creationId xmlns:a16="http://schemas.microsoft.com/office/drawing/2014/main" id="{E5334CDE-7D24-0D75-BE29-F8A0AD5ABC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283E748E-2A62-5A6A-8869-6121839191C1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0CBC7B-4E6B-1FC2-2AE1-99E5AB5F3009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394B536-ABE4-6709-EBB8-2B1714895A77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29727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3" name="Picture Placeholder 22">
            <a:extLst>
              <a:ext uri="{FF2B5EF4-FFF2-40B4-BE49-F238E27FC236}">
                <a16:creationId xmlns:a16="http://schemas.microsoft.com/office/drawing/2014/main" id="{7C46EA94-6AFD-72DE-4BC0-9B723FFBD8A2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7" name="Text Placeholder 39">
            <a:extLst>
              <a:ext uri="{FF2B5EF4-FFF2-40B4-BE49-F238E27FC236}">
                <a16:creationId xmlns:a16="http://schemas.microsoft.com/office/drawing/2014/main" id="{A243729E-794B-F3FC-2EE5-6E811EB5758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9">
            <a:extLst>
              <a:ext uri="{FF2B5EF4-FFF2-40B4-BE49-F238E27FC236}">
                <a16:creationId xmlns:a16="http://schemas.microsoft.com/office/drawing/2014/main" id="{E79D7EF1-E60A-43E0-B921-D0AC0A0F2A6C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Picture Placeholder 23">
            <a:extLst>
              <a:ext uri="{FF2B5EF4-FFF2-40B4-BE49-F238E27FC236}">
                <a16:creationId xmlns:a16="http://schemas.microsoft.com/office/drawing/2014/main" id="{83CF7262-358F-3843-FE94-E35896348E1E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9" name="Text Placeholder 39">
            <a:extLst>
              <a:ext uri="{FF2B5EF4-FFF2-40B4-BE49-F238E27FC236}">
                <a16:creationId xmlns:a16="http://schemas.microsoft.com/office/drawing/2014/main" id="{6A6BDC5C-C94C-D669-C0A1-8046D94C9CE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9">
            <a:extLst>
              <a:ext uri="{FF2B5EF4-FFF2-40B4-BE49-F238E27FC236}">
                <a16:creationId xmlns:a16="http://schemas.microsoft.com/office/drawing/2014/main" id="{EFBB2384-D5C2-76A5-54F8-D4975868185E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74F0AB46-B8F3-5FE8-7859-342D82B051DF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1" name="Text Placeholder 39">
            <a:extLst>
              <a:ext uri="{FF2B5EF4-FFF2-40B4-BE49-F238E27FC236}">
                <a16:creationId xmlns:a16="http://schemas.microsoft.com/office/drawing/2014/main" id="{3FA7B3C5-2D24-52CE-FBFE-C6EAACA41E07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9">
            <a:extLst>
              <a:ext uri="{FF2B5EF4-FFF2-40B4-BE49-F238E27FC236}">
                <a16:creationId xmlns:a16="http://schemas.microsoft.com/office/drawing/2014/main" id="{F8BBF672-0284-927B-49F1-92414840843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5">
            <a:extLst>
              <a:ext uri="{FF2B5EF4-FFF2-40B4-BE49-F238E27FC236}">
                <a16:creationId xmlns:a16="http://schemas.microsoft.com/office/drawing/2014/main" id="{5E473B2D-D5FC-0231-ACED-3B5D76DC20EF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5" name="Text Placeholder 39">
            <a:extLst>
              <a:ext uri="{FF2B5EF4-FFF2-40B4-BE49-F238E27FC236}">
                <a16:creationId xmlns:a16="http://schemas.microsoft.com/office/drawing/2014/main" id="{F177614F-87ED-3516-10DB-3039AA6BC776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9">
            <a:extLst>
              <a:ext uri="{FF2B5EF4-FFF2-40B4-BE49-F238E27FC236}">
                <a16:creationId xmlns:a16="http://schemas.microsoft.com/office/drawing/2014/main" id="{356691A8-4174-1932-EDAA-397B596ED22C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C36B4D5-453F-A6E6-2385-5EAAF52C7FC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AF55EF6-623E-84A9-8176-644E1FF87D1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123EF00-8E89-3E0C-8654-5AFF3E936BA8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72204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3-item Lists, Photo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F414D2FC-8DED-1ACF-508C-2A0A9787B32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405952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DFE930CB-82E2-EBCE-A8BD-BDC03B8F12A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1405954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45AEDC33-87C5-CE28-FB7A-01BDD70379F2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1405954" y="4326807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9">
            <a:extLst>
              <a:ext uri="{FF2B5EF4-FFF2-40B4-BE49-F238E27FC236}">
                <a16:creationId xmlns:a16="http://schemas.microsoft.com/office/drawing/2014/main" id="{8F56F372-7735-E287-9377-D1E529646F59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1405954" y="5046264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ABFA4713-481D-49E5-E182-F16C38EAC778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855395" y="2154648"/>
            <a:ext cx="3838002" cy="594981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99D20002-2810-EE61-409A-623B7852683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6855395" y="2874105"/>
            <a:ext cx="3838000" cy="131300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9DD21710-02F7-733A-65EB-77E95DB1EAB6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6855393" y="4443647"/>
            <a:ext cx="3930649" cy="1778549"/>
          </a:xfrm>
          <a:custGeom>
            <a:avLst/>
            <a:gdLst>
              <a:gd name="connsiteX0" fmla="*/ 0 w 3930649"/>
              <a:gd name="connsiteY0" fmla="*/ 0 h 1778549"/>
              <a:gd name="connsiteX1" fmla="*/ 3930649 w 3930649"/>
              <a:gd name="connsiteY1" fmla="*/ 0 h 1778549"/>
              <a:gd name="connsiteX2" fmla="*/ 3930649 w 3930649"/>
              <a:gd name="connsiteY2" fmla="*/ 1778549 h 1778549"/>
              <a:gd name="connsiteX3" fmla="*/ 0 w 3930649"/>
              <a:gd name="connsiteY3" fmla="*/ 1778549 h 1778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30649" h="1778549">
                <a:moveTo>
                  <a:pt x="0" y="0"/>
                </a:moveTo>
                <a:lnTo>
                  <a:pt x="3930649" y="0"/>
                </a:lnTo>
                <a:lnTo>
                  <a:pt x="3930649" y="1778549"/>
                </a:lnTo>
                <a:lnTo>
                  <a:pt x="0" y="17785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6D6EDCD4-6F29-8A2D-6FBA-DEC8CC671E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5800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C714B0-0DDB-95CC-7C6E-830ED5777A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92000" y="0"/>
            <a:ext cx="900000" cy="900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BF49EAC9-AC82-F9DD-E2C4-B40F4877BEE8}"/>
              </a:ext>
            </a:extLst>
          </p:cNvPr>
          <p:cNvSpPr>
            <a:spLocks noGrp="1"/>
          </p:cNvSpPr>
          <p:nvPr>
            <p:ph type="dt" sz="half" idx="3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73E71126-375B-BBFF-8783-D41C61864E2B}"/>
              </a:ext>
            </a:extLst>
          </p:cNvPr>
          <p:cNvSpPr>
            <a:spLocks noGrp="1"/>
          </p:cNvSpPr>
          <p:nvPr>
            <p:ph type="ftr" sz="quarter" idx="3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31CDE54-93FD-1D9C-35AF-6DE8ED74719A}"/>
              </a:ext>
            </a:extLst>
          </p:cNvPr>
          <p:cNvSpPr>
            <a:spLocks noGrp="1"/>
          </p:cNvSpPr>
          <p:nvPr>
            <p:ph type="sldNum" sz="half" idx="4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3111808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39">
            <a:extLst>
              <a:ext uri="{FF2B5EF4-FFF2-40B4-BE49-F238E27FC236}">
                <a16:creationId xmlns:a16="http://schemas.microsoft.com/office/drawing/2014/main" id="{0CDB7728-FEF6-A8C0-F28F-5A2A5044E62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4001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9EE54AB-450B-722E-CF2E-43CD14D88051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1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E63A3898-F5B7-2B81-0A78-86E32E879712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844000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BD7576FA-6EF0-5AA4-B90A-63BF2165D966}"/>
              </a:ext>
            </a:extLst>
          </p:cNvPr>
          <p:cNvSpPr>
            <a:spLocks noGrp="1"/>
          </p:cNvSpPr>
          <p:nvPr>
            <p:ph type="body" sz="quarter" idx="34"/>
          </p:nvPr>
        </p:nvSpPr>
        <p:spPr>
          <a:xfrm>
            <a:off x="844001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323A180-A98F-AC1A-DCC2-E759F845925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306882" y="2064569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2E36B47F-54DF-FD45-C142-8BDBF1EA313E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4306883" y="2966508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A0B55E9E-7E9A-93B7-43B9-7B34C2532CB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4306882" y="4159453"/>
            <a:ext cx="3241114" cy="776526"/>
          </a:xfrm>
        </p:spPr>
        <p:txBody>
          <a:bodyPr lIns="0" tIns="0" rIns="0" bIns="0" anchor="b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8E7E6D19-929F-FDF7-959E-32298D8173AA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4306883" y="5061042"/>
            <a:ext cx="3241113" cy="111001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CFBF3E1B-B374-E67A-B307-E7808463B102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8093484" y="2457906"/>
            <a:ext cx="3171870" cy="3713149"/>
          </a:xfrm>
          <a:custGeom>
            <a:avLst/>
            <a:gdLst>
              <a:gd name="connsiteX0" fmla="*/ 0 w 3171870"/>
              <a:gd name="connsiteY0" fmla="*/ 0 h 3713149"/>
              <a:gd name="connsiteX1" fmla="*/ 3171870 w 3171870"/>
              <a:gd name="connsiteY1" fmla="*/ 0 h 3713149"/>
              <a:gd name="connsiteX2" fmla="*/ 3171870 w 3171870"/>
              <a:gd name="connsiteY2" fmla="*/ 3713149 h 3713149"/>
              <a:gd name="connsiteX3" fmla="*/ 0 w 3171870"/>
              <a:gd name="connsiteY3" fmla="*/ 3713149 h 3713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171870" h="3713149">
                <a:moveTo>
                  <a:pt x="0" y="0"/>
                </a:moveTo>
                <a:lnTo>
                  <a:pt x="3171870" y="0"/>
                </a:lnTo>
                <a:lnTo>
                  <a:pt x="3171870" y="3713149"/>
                </a:lnTo>
                <a:lnTo>
                  <a:pt x="0" y="371314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DDC3130-A3C3-7AE6-BC41-5676558A92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09B643E-CE5D-1852-BB2C-C13807CF7F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6C9DB915-08DF-0AC5-9A2A-F401116E0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9D6E9F3-F603-7F3B-A0F8-9EECCC65B573}"/>
              </a:ext>
            </a:extLst>
          </p:cNvPr>
          <p:cNvSpPr>
            <a:spLocks noGrp="1"/>
          </p:cNvSpPr>
          <p:nvPr>
            <p:ph type="dt" sz="half" idx="36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53F5DB2C-485D-D8D2-8C1F-E4EA8040EE7C}"/>
              </a:ext>
            </a:extLst>
          </p:cNvPr>
          <p:cNvSpPr>
            <a:spLocks noGrp="1"/>
          </p:cNvSpPr>
          <p:nvPr>
            <p:ph type="ftr" sz="quarter" idx="37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55A11E9E-D44F-E555-A2BB-14D6FE777822}"/>
              </a:ext>
            </a:extLst>
          </p:cNvPr>
          <p:cNvSpPr>
            <a:spLocks noGrp="1"/>
          </p:cNvSpPr>
          <p:nvPr>
            <p:ph type="sldNum" sz="half" idx="38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94317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8008" y="854239"/>
            <a:ext cx="7876287" cy="3592629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8367" y="4617138"/>
            <a:ext cx="7835927" cy="1313762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BF866237-3EC3-0269-92E0-80E4D6E11C9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57225" y="6076543"/>
            <a:ext cx="2155825" cy="305614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C97D63AA-10AF-817C-3FA8-C3C3CD7F0F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664664" y="3164196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40785FC4-EF47-6A5D-4541-E32905783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947336" cy="61800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5">
            <a:extLst>
              <a:ext uri="{FF2B5EF4-FFF2-40B4-BE49-F238E27FC236}">
                <a16:creationId xmlns:a16="http://schemas.microsoft.com/office/drawing/2014/main" id="{D0429B91-8BA2-60E1-F6A1-5A2359A9BA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1576" y="0"/>
            <a:ext cx="3400423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C161778-1D47-03FB-2618-74C2B6261BF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CB1058D4-5B1B-F17E-835A-97462D0DF2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6910C1ED-0F4E-7284-E1D0-5D5DCFA95E9D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943953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E4376F32-4FB3-093D-D835-4F9E3EF02953}"/>
              </a:ext>
            </a:extLst>
          </p:cNvPr>
          <p:cNvSpPr>
            <a:spLocks noGrp="1"/>
          </p:cNvSpPr>
          <p:nvPr>
            <p:ph type="pic" sz="quarter" idx="39"/>
          </p:nvPr>
        </p:nvSpPr>
        <p:spPr>
          <a:xfrm>
            <a:off x="132233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05A2EEB6-D088-5DC9-20BF-BFB26FA5A5A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C4EE7C5F-791A-45FB-8A87-0764EC0F7EA6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F278EE-C4BD-3786-017F-D093EE2465E3}"/>
              </a:ext>
            </a:extLst>
          </p:cNvPr>
          <p:cNvSpPr>
            <a:spLocks noGrp="1"/>
          </p:cNvSpPr>
          <p:nvPr>
            <p:ph type="pic" sz="quarter" idx="40"/>
          </p:nvPr>
        </p:nvSpPr>
        <p:spPr>
          <a:xfrm>
            <a:off x="4017396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E907BA94-FBBF-0166-CAA4-81B432510CA3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41B9B884-D83C-E348-9F47-95210A1C58EF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766D4AC7-BBFA-F617-DD11-9E649A104652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6723080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9" name="Text Placeholder 39">
            <a:extLst>
              <a:ext uri="{FF2B5EF4-FFF2-40B4-BE49-F238E27FC236}">
                <a16:creationId xmlns:a16="http://schemas.microsoft.com/office/drawing/2014/main" id="{AD702C90-A059-E7DB-144B-1C0F8614AF9B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9">
            <a:extLst>
              <a:ext uri="{FF2B5EF4-FFF2-40B4-BE49-F238E27FC236}">
                <a16:creationId xmlns:a16="http://schemas.microsoft.com/office/drawing/2014/main" id="{ED5D17F8-5B75-5980-3CDC-4B800A1D114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E5520C32-89CC-39E4-5415-855B48F4B675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9428764" y="2092306"/>
            <a:ext cx="1446212" cy="1446213"/>
          </a:xfrm>
          <a:custGeom>
            <a:avLst/>
            <a:gdLst>
              <a:gd name="connsiteX0" fmla="*/ 722009 w 1446212"/>
              <a:gd name="connsiteY0" fmla="*/ 0 h 1446213"/>
              <a:gd name="connsiteX1" fmla="*/ 724204 w 1446212"/>
              <a:gd name="connsiteY1" fmla="*/ 0 h 1446213"/>
              <a:gd name="connsiteX2" fmla="*/ 1446212 w 1446212"/>
              <a:gd name="connsiteY2" fmla="*/ 722008 h 1446213"/>
              <a:gd name="connsiteX3" fmla="*/ 1446212 w 1446212"/>
              <a:gd name="connsiteY3" fmla="*/ 724205 h 1446213"/>
              <a:gd name="connsiteX4" fmla="*/ 724204 w 1446212"/>
              <a:gd name="connsiteY4" fmla="*/ 1446213 h 1446213"/>
              <a:gd name="connsiteX5" fmla="*/ 722009 w 1446212"/>
              <a:gd name="connsiteY5" fmla="*/ 1446213 h 1446213"/>
              <a:gd name="connsiteX6" fmla="*/ 0 w 1446212"/>
              <a:gd name="connsiteY6" fmla="*/ 724204 h 1446213"/>
              <a:gd name="connsiteX7" fmla="*/ 0 w 1446212"/>
              <a:gd name="connsiteY7" fmla="*/ 722009 h 1446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446212" h="1446213">
                <a:moveTo>
                  <a:pt x="722009" y="0"/>
                </a:moveTo>
                <a:lnTo>
                  <a:pt x="724204" y="0"/>
                </a:lnTo>
                <a:lnTo>
                  <a:pt x="1446212" y="722008"/>
                </a:lnTo>
                <a:lnTo>
                  <a:pt x="1446212" y="724205"/>
                </a:lnTo>
                <a:lnTo>
                  <a:pt x="724204" y="1446213"/>
                </a:lnTo>
                <a:lnTo>
                  <a:pt x="722009" y="1446213"/>
                </a:lnTo>
                <a:lnTo>
                  <a:pt x="0" y="724204"/>
                </a:lnTo>
                <a:lnTo>
                  <a:pt x="0" y="722009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22" name="Text Placeholder 39">
            <a:extLst>
              <a:ext uri="{FF2B5EF4-FFF2-40B4-BE49-F238E27FC236}">
                <a16:creationId xmlns:a16="http://schemas.microsoft.com/office/drawing/2014/main" id="{64E5BA67-245A-910F-EAEA-9B164985426F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39">
            <a:extLst>
              <a:ext uri="{FF2B5EF4-FFF2-40B4-BE49-F238E27FC236}">
                <a16:creationId xmlns:a16="http://schemas.microsoft.com/office/drawing/2014/main" id="{51F6A6FF-8374-DF50-94EF-3C86220F1035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677315A8-46EF-5456-554B-CFD019DDB1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265D351-7CFF-ACCB-1499-5251773F349C}"/>
              </a:ext>
            </a:extLst>
          </p:cNvPr>
          <p:cNvSpPr>
            <a:spLocks noGrp="1"/>
          </p:cNvSpPr>
          <p:nvPr>
            <p:ph type="dt" sz="half" idx="4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C49C9E8-1A47-560D-4929-E524B64445A3}"/>
              </a:ext>
            </a:extLst>
          </p:cNvPr>
          <p:cNvSpPr>
            <a:spLocks noGrp="1"/>
          </p:cNvSpPr>
          <p:nvPr>
            <p:ph type="ftr" sz="quarter" idx="5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43AEA6-B1A4-1C35-904B-AE7DA7C24494}"/>
              </a:ext>
            </a:extLst>
          </p:cNvPr>
          <p:cNvSpPr>
            <a:spLocks noGrp="1"/>
          </p:cNvSpPr>
          <p:nvPr>
            <p:ph type="sldNum" sz="half" idx="5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38F4515C-99B9-2D48-1FDB-724091897A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23197193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4-item Lists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04B793B-FE1B-6285-CB8E-8986809C3F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159544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AE8A8674-6A2C-78A3-885D-55C088B0698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177585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 baseline="0"/>
            </a:lvl1pPr>
          </a:lstStyle>
          <a:p>
            <a:pPr lvl="0"/>
            <a:r>
              <a:rPr lang="en-US"/>
              <a:t>01</a:t>
            </a:r>
          </a:p>
        </p:txBody>
      </p:sp>
      <p:sp>
        <p:nvSpPr>
          <p:cNvPr id="11" name="Text Placeholder 39">
            <a:extLst>
              <a:ext uri="{FF2B5EF4-FFF2-40B4-BE49-F238E27FC236}">
                <a16:creationId xmlns:a16="http://schemas.microsoft.com/office/drawing/2014/main" id="{E43A858A-91C9-3821-CE0E-B8560BABAAD0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84931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9">
            <a:extLst>
              <a:ext uri="{FF2B5EF4-FFF2-40B4-BE49-F238E27FC236}">
                <a16:creationId xmlns:a16="http://schemas.microsoft.com/office/drawing/2014/main" id="{9CAF2C49-1346-8F16-115B-B7FF24FBBC29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844000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E9EF5B5-8530-E4D6-CF9A-48AD966AEC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4290502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22">
            <a:extLst>
              <a:ext uri="{FF2B5EF4-FFF2-40B4-BE49-F238E27FC236}">
                <a16:creationId xmlns:a16="http://schemas.microsoft.com/office/drawing/2014/main" id="{9E3CF133-5941-82E8-E04A-DA0824EBD0E3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471925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02</a:t>
            </a:r>
          </a:p>
        </p:txBody>
      </p:sp>
      <p:sp>
        <p:nvSpPr>
          <p:cNvPr id="13" name="Text Placeholder 39">
            <a:extLst>
              <a:ext uri="{FF2B5EF4-FFF2-40B4-BE49-F238E27FC236}">
                <a16:creationId xmlns:a16="http://schemas.microsoft.com/office/drawing/2014/main" id="{45B3CBFA-E3D3-AC2E-B510-A3E509B0C78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3544373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9">
            <a:extLst>
              <a:ext uri="{FF2B5EF4-FFF2-40B4-BE49-F238E27FC236}">
                <a16:creationId xmlns:a16="http://schemas.microsoft.com/office/drawing/2014/main" id="{C4A03FA8-A059-D38F-9876-666DD0ECB57C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544373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 baseline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CA5883-1BC2-4117-EA02-EC8AD2250C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6996186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 Placeholder 22">
            <a:extLst>
              <a:ext uri="{FF2B5EF4-FFF2-40B4-BE49-F238E27FC236}">
                <a16:creationId xmlns:a16="http://schemas.microsoft.com/office/drawing/2014/main" id="{E026FB72-13D2-A672-8054-B2DD723FDAFC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177609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03</a:t>
            </a:r>
          </a:p>
        </p:txBody>
      </p:sp>
      <p:sp>
        <p:nvSpPr>
          <p:cNvPr id="15" name="Text Placeholder 39">
            <a:extLst>
              <a:ext uri="{FF2B5EF4-FFF2-40B4-BE49-F238E27FC236}">
                <a16:creationId xmlns:a16="http://schemas.microsoft.com/office/drawing/2014/main" id="{7E338EE7-1C29-9EB1-7D4B-BE14FF1EF552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250057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9">
            <a:extLst>
              <a:ext uri="{FF2B5EF4-FFF2-40B4-BE49-F238E27FC236}">
                <a16:creationId xmlns:a16="http://schemas.microsoft.com/office/drawing/2014/main" id="{1A88B820-9E83-5831-8899-B32462660AF2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250057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94238-F4ED-1581-5C30-F99B2DD3BE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700000">
            <a:off x="9701870" y="2342604"/>
            <a:ext cx="900000" cy="9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 Placeholder 22">
            <a:extLst>
              <a:ext uri="{FF2B5EF4-FFF2-40B4-BE49-F238E27FC236}">
                <a16:creationId xmlns:a16="http://schemas.microsoft.com/office/drawing/2014/main" id="{A8172AFA-E7F1-B55A-76C1-51D31BBCF2D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9883293" y="2555875"/>
            <a:ext cx="538162" cy="47198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000" b="1"/>
            </a:lvl1pPr>
          </a:lstStyle>
          <a:p>
            <a:pPr lvl="0"/>
            <a:r>
              <a:rPr lang="en-US"/>
              <a:t>04</a:t>
            </a:r>
          </a:p>
        </p:txBody>
      </p:sp>
      <p:sp>
        <p:nvSpPr>
          <p:cNvPr id="18" name="Text Placeholder 39">
            <a:extLst>
              <a:ext uri="{FF2B5EF4-FFF2-40B4-BE49-F238E27FC236}">
                <a16:creationId xmlns:a16="http://schemas.microsoft.com/office/drawing/2014/main" id="{742CB665-6EEC-FF01-F8B6-BFDD82A1C9B1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955741" y="3605138"/>
            <a:ext cx="2392258" cy="1099928"/>
          </a:xfrm>
        </p:spPr>
        <p:txBody>
          <a:bodyPr lIns="0" tIns="0" rIns="0" bIns="0"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800" b="0" baseline="0">
                <a:latin typeface="+mj-lt"/>
                <a:ea typeface="+mj-ea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39">
            <a:extLst>
              <a:ext uri="{FF2B5EF4-FFF2-40B4-BE49-F238E27FC236}">
                <a16:creationId xmlns:a16="http://schemas.microsoft.com/office/drawing/2014/main" id="{A0C05F80-E7A7-974F-11AE-37CA12917E41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955741" y="4772803"/>
            <a:ext cx="2386947" cy="1109791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20000"/>
              </a:lnSpc>
              <a:spcBef>
                <a:spcPts val="0"/>
              </a:spcBef>
              <a:buNone/>
              <a:defRPr sz="1400" b="0">
                <a:latin typeface="+mn-lt"/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defRPr sz="1800" b="1"/>
            </a:lvl2pPr>
            <a:lvl3pPr marL="0" indent="0">
              <a:lnSpc>
                <a:spcPct val="100000"/>
              </a:lnSpc>
              <a:spcBef>
                <a:spcPts val="0"/>
              </a:spcBef>
              <a:defRPr sz="1800" b="1"/>
            </a:lvl3pPr>
            <a:lvl4pPr marL="0" indent="0">
              <a:lnSpc>
                <a:spcPct val="100000"/>
              </a:lnSpc>
              <a:spcBef>
                <a:spcPts val="0"/>
              </a:spcBef>
              <a:defRPr sz="1800" b="1"/>
            </a:lvl4pPr>
            <a:lvl5pPr marL="0" indent="0">
              <a:lnSpc>
                <a:spcPct val="100000"/>
              </a:lnSpc>
              <a:spcBef>
                <a:spcPts val="0"/>
              </a:spcBef>
              <a:defRPr sz="18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F3B934A-5E56-386C-D8A1-F89B47535235}"/>
              </a:ext>
            </a:extLst>
          </p:cNvPr>
          <p:cNvSpPr>
            <a:spLocks noGrp="1"/>
          </p:cNvSpPr>
          <p:nvPr>
            <p:ph type="dt" sz="half" idx="57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01DED24-163D-B65F-BE20-40E3E89BA187}"/>
              </a:ext>
            </a:extLst>
          </p:cNvPr>
          <p:cNvSpPr>
            <a:spLocks noGrp="1"/>
          </p:cNvSpPr>
          <p:nvPr>
            <p:ph type="ftr" sz="quarter" idx="58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4EC2C11-1B85-1A51-4D3C-613DDEF59E4C}"/>
              </a:ext>
            </a:extLst>
          </p:cNvPr>
          <p:cNvSpPr>
            <a:spLocks noGrp="1"/>
          </p:cNvSpPr>
          <p:nvPr>
            <p:ph type="sldNum" sz="half" idx="59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9816389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1" y="831919"/>
            <a:ext cx="10504000" cy="528186"/>
          </a:xfrm>
        </p:spPr>
        <p:txBody>
          <a:bodyPr lIns="0" tIns="0" rIns="0" bIns="0" anchor="ctr">
            <a:no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474839"/>
            <a:ext cx="10504000" cy="4551241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E7076EBE-8B9B-D80E-9D47-670E9B0CEE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E827913-4E68-200E-74E6-BA627AD330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87268E-5E3E-2AD7-B2AC-3E79A405DD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BFE119-0E16-F9DF-FDDF-999CD986B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75046-A216-B975-2CE2-CAC7ADC2F49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900955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lIns="0" tIns="0" rIns="0" bIns="0" anchor="ctr">
            <a:normAutofit/>
          </a:bodyPr>
          <a:lstStyle>
            <a:lvl1pPr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612381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4F5E03-29BB-BE4A-E176-199F574D4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00FA5B-BE86-69EC-2B18-32D177B8C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BA68EB-985E-2769-ED1E-68DF9609ABEE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5130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10504000" cy="848979"/>
          </a:xfrm>
        </p:spPr>
        <p:txBody>
          <a:bodyPr lIns="0" tIns="0" rIns="0" bIns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4000" y="1945532"/>
            <a:ext cx="10504000" cy="4080548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AEE4976D-B589-0C31-E7E9-4482138CF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8" name="Freeform 17">
            <a:extLst>
              <a:ext uri="{FF2B5EF4-FFF2-40B4-BE49-F238E27FC236}">
                <a16:creationId xmlns:a16="http://schemas.microsoft.com/office/drawing/2014/main" id="{69F5D76E-8F7F-EBB8-F6C2-59CB707B8E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 dirty="0"/>
              <a:t>04/26/2025</a:t>
            </a:r>
            <a:fld id="{990E4242-8CA0-457D-B3B1-7D78B4164321}" type="datetime1">
              <a:rPr lang="en-US" smtClean="0"/>
              <a:t>9/28/2025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1A527B57-46D4-DC53-E28F-8A420C84F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</p:spTree>
    <p:extLst>
      <p:ext uri="{BB962C8B-B14F-4D97-AF65-F5344CB8AC3E}">
        <p14:creationId xmlns:p14="http://schemas.microsoft.com/office/powerpoint/2010/main" val="177108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385975"/>
            <a:ext cx="4325112" cy="2454796"/>
          </a:xfrm>
        </p:spPr>
        <p:txBody>
          <a:bodyPr lIns="0" tIns="0" rIns="0" bIns="0" anchor="ctr">
            <a:noAutofit/>
          </a:bodyPr>
          <a:lstStyle>
            <a:lvl1pPr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386584"/>
            <a:ext cx="4325112" cy="2459736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12AECC-AEEF-9D31-81F0-BCB9078C0A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960385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AA2FA1EE-FD32-9C64-3B6B-7AC3E3803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658BB-96CD-AE22-0752-A04D94B98062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F16505-EF88-827D-E3AA-E760AC687EF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0F268-BF9C-C514-E532-F90259E6977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8781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347" y="2258568"/>
            <a:ext cx="3813048" cy="355701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2254250"/>
            <a:ext cx="4956175" cy="355600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C2B6F59-ED68-51DC-A79B-DBB58FF84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9725C6-AC4C-0F93-49B1-C5DA56CFE1C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CF279C-C717-2E57-C2ED-3895123B51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FD4253-87B4-E013-4CA9-52ACDA3F5117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3030898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109587"/>
            <a:ext cx="4145582" cy="4638825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66338" y="1110022"/>
            <a:ext cx="5681662" cy="481806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C90280B4-6872-BA31-B1E5-F2FAF9A85E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BA2446B5-DBA6-557B-92E7-CE3595DF12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00271A-D627-7A0C-1E77-FD78A6DAAD1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F3BBE-43FC-FA7F-3C5B-0FB78E695A2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7EC3EF-BAD7-BA7C-005E-1A7A28BAB38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5332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7456"/>
            <a:ext cx="4142232" cy="4940661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188500" y="848720"/>
            <a:ext cx="6159500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F6B9B460-038F-94C6-5604-883BAEC673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68AEA442-11FE-1B85-7968-9FE21AED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F4D58676-1C6B-6FA9-251E-AC5FBEE2BB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527641C1-A183-119C-6C5B-7AA58CE87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-1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025243-1D75-D130-2A64-9D8D62A4DCD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0B224-2FF4-03EF-2985-70266625D01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4CC9B9-1170-67B4-2F4C-55CFD0D4AB24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113844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94314" cy="5194161"/>
          </a:xfrm>
        </p:spPr>
        <p:txBody>
          <a:bodyPr lIns="0" tIns="0" rIns="0" bIns="0" anchor="ctr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04268" y="831918"/>
            <a:ext cx="6843732" cy="5194161"/>
          </a:xfrm>
        </p:spPr>
        <p:txBody>
          <a:bodyPr lIns="0" tIns="0" rIns="0" bIns="0" anchor="ctr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00B57D9C-D3CB-6F60-3C0D-F86F2CA431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29B5B1B9-F2C2-0F1F-6AEF-2EA9DAC917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CB0D2-1D8F-C04A-2E14-CAC12A0BB2A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9D95A-623C-662D-B8D6-C1FB0490506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8DB802-9AEC-2C86-BFAB-9C94E5986B9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08873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F34579FB-0535-0E7B-EA0D-AE079FAFEE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4627037" y="-706963"/>
            <a:ext cx="2937934" cy="12191992"/>
          </a:xfrm>
          <a:custGeom>
            <a:avLst/>
            <a:gdLst>
              <a:gd name="connsiteX0" fmla="*/ 2937934 w 2937934"/>
              <a:gd name="connsiteY0" fmla="*/ 0 h 12191992"/>
              <a:gd name="connsiteX1" fmla="*/ 2937934 w 2937934"/>
              <a:gd name="connsiteY1" fmla="*/ 12191992 h 12191992"/>
              <a:gd name="connsiteX2" fmla="*/ 0 w 2937934"/>
              <a:gd name="connsiteY2" fmla="*/ 12191992 h 12191992"/>
              <a:gd name="connsiteX3" fmla="*/ 0 w 2937934"/>
              <a:gd name="connsiteY3" fmla="*/ 0 h 12191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37934" h="12191992">
                <a:moveTo>
                  <a:pt x="2937934" y="0"/>
                </a:moveTo>
                <a:lnTo>
                  <a:pt x="2937934" y="12191992"/>
                </a:lnTo>
                <a:lnTo>
                  <a:pt x="0" y="121919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81200" y="1140495"/>
            <a:ext cx="8229600" cy="2621154"/>
          </a:xfrm>
        </p:spPr>
        <p:txBody>
          <a:bodyPr lIns="0" tIns="0" rIns="0" bIns="0" anchor="b">
            <a:noAutofit/>
          </a:bodyPr>
          <a:lstStyle>
            <a:lvl1pPr algn="ctr">
              <a:lnSpc>
                <a:spcPct val="100000"/>
              </a:lnSpc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1201" y="4039647"/>
            <a:ext cx="8229600" cy="1414091"/>
          </a:xfrm>
        </p:spPr>
        <p:txBody>
          <a:bodyPr lIns="0" tIns="0" rIns="0" bIns="0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EAA1B559-C04E-A343-2813-FE2DB1923DE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47105" y="5587422"/>
            <a:ext cx="3097790" cy="426362"/>
          </a:xfrm>
        </p:spPr>
        <p:txBody>
          <a:bodyPr lIns="0" tIns="0" rIns="0" bIns="0" anchor="b">
            <a:noAutofit/>
          </a:bodyPr>
          <a:lstStyle>
            <a:lvl1pPr marL="0" indent="0" algn="ct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11A2608-63F3-731E-0A43-0E240CF5A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920066"/>
            <a:ext cx="720000" cy="720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E3CE49A-81F4-962F-8DCE-0F4B9D7058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2000" y="3200066"/>
            <a:ext cx="720000" cy="7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635E175-A34B-F1FE-C21F-0191BB1621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49552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2B8042-5E77-A1E9-101E-5D1311F9F24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28161E-DF2B-A395-AB41-52FF8492D87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8483ED-35CC-1B95-31BE-C835B41D6161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9717363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241267" cy="192821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B1ED0A0-002B-4573-E3EC-257C72B4218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57442" y="831919"/>
            <a:ext cx="394988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0">
            <a:extLst>
              <a:ext uri="{FF2B5EF4-FFF2-40B4-BE49-F238E27FC236}">
                <a16:creationId xmlns:a16="http://schemas.microsoft.com/office/drawing/2014/main" id="{A1FBFB35-D32F-1F82-020A-29E90D232A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723F0D57-3F85-E12F-FF1C-ECD9B95056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6" name="Freeform 10">
            <a:extLst>
              <a:ext uri="{FF2B5EF4-FFF2-40B4-BE49-F238E27FC236}">
                <a16:creationId xmlns:a16="http://schemas.microsoft.com/office/drawing/2014/main" id="{EF127F55-1BB6-F04A-2011-F477F67E32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2FCA6-90E6-645C-83C5-2EA901E46D95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CF45059-914B-98BC-CE32-21B994C11C4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5144FF3-8F41-EA3B-3334-EAA4DFDC11B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980670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CE785EFA-A20E-34BD-1F43-41D71765644F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87C69A9E-7322-5194-13E2-93C7D70025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8AB53FE1-7680-2C8E-70CF-D674972D3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81753D4-DE4C-EA13-0F9D-BA98316261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59D4343-C33B-90EB-3F21-D8973A0B13F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0B40BBD0-0F9D-182F-0831-B7C7987E4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9CAE5C7-3235-E1AC-C62B-F1DDE914BB4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071452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4" cy="1928791"/>
          </a:xfrm>
        </p:spPr>
        <p:txBody>
          <a:bodyPr lIns="0" tIns="0" rIns="0" bIns="0" anchor="b">
            <a:noAutofit/>
          </a:bodyPr>
          <a:lstStyle>
            <a:lvl1pPr algn="l"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26" name="Freeform 17">
            <a:extLst>
              <a:ext uri="{FF2B5EF4-FFF2-40B4-BE49-F238E27FC236}">
                <a16:creationId xmlns:a16="http://schemas.microsoft.com/office/drawing/2014/main" id="{55EB0A70-04CD-26DE-BE20-EF655D8B75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27" name="Freeform 17">
            <a:extLst>
              <a:ext uri="{FF2B5EF4-FFF2-40B4-BE49-F238E27FC236}">
                <a16:creationId xmlns:a16="http://schemas.microsoft.com/office/drawing/2014/main" id="{7E4709C2-0D04-D67A-EAD6-46FA0B3DA7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0" name="Freeform 10">
            <a:extLst>
              <a:ext uri="{FF2B5EF4-FFF2-40B4-BE49-F238E27FC236}">
                <a16:creationId xmlns:a16="http://schemas.microsoft.com/office/drawing/2014/main" id="{D2170013-17CD-7570-6413-53FD1A329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510420C-21EA-A137-94EA-7CB5AD5C289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05FC22-F2D9-EF5B-0678-3678B4A14AC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A4AF99-6BCE-53B0-C2F9-75CDEE4E2A2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5" name="Content Placeholder 7">
            <a:extLst>
              <a:ext uri="{FF2B5EF4-FFF2-40B4-BE49-F238E27FC236}">
                <a16:creationId xmlns:a16="http://schemas.microsoft.com/office/drawing/2014/main" id="{35D202A1-D991-7D10-0C19-6BEEA58CEFF3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53632984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C6104E6-797D-DE61-EBFD-7BF0502BCC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25622"/>
            <a:ext cx="5906997" cy="1928790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B0D848ED-ED73-86A8-A1FA-AF09CBE78399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844001" y="2868150"/>
            <a:ext cx="5906996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Picture Placeholder 10">
            <a:extLst>
              <a:ext uri="{FF2B5EF4-FFF2-40B4-BE49-F238E27FC236}">
                <a16:creationId xmlns:a16="http://schemas.microsoft.com/office/drawing/2014/main" id="{847007C7-5340-21AB-9C7D-DEAEEEC51F9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7300452" y="831918"/>
            <a:ext cx="4006875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13CA70C1-F619-4E37-711E-3B0AD7A76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4" name="Freeform 17">
            <a:extLst>
              <a:ext uri="{FF2B5EF4-FFF2-40B4-BE49-F238E27FC236}">
                <a16:creationId xmlns:a16="http://schemas.microsoft.com/office/drawing/2014/main" id="{AFD330A2-1BB8-0E4E-4029-7943C275F8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2CA1D929-364A-512C-A838-1E811BAAA5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839E46-5D7F-72A4-2992-9ED1BC2734D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21D8C09-15AC-F77D-CB44-460449C518AA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9DACD80-A888-AB57-3EB1-6A05051158F8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8578054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6135623" cy="1922494"/>
          </a:xfrm>
        </p:spPr>
        <p:txBody>
          <a:bodyPr lIns="0" tIns="0" rIns="0" bIns="0" anchor="b">
            <a:noAutofit/>
          </a:bodyPr>
          <a:lstStyle>
            <a:lvl1pPr>
              <a:defRPr sz="36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300453" y="831918"/>
            <a:ext cx="400687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D04EB612-D143-1C59-FAC1-BE3F2604E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6526800"/>
            <a:ext cx="12191999" cy="331200"/>
          </a:xfrm>
          <a:custGeom>
            <a:avLst/>
            <a:gdLst>
              <a:gd name="connsiteX0" fmla="*/ 0 w 12191999"/>
              <a:gd name="connsiteY0" fmla="*/ 0 h 331200"/>
              <a:gd name="connsiteX1" fmla="*/ 12191999 w 12191999"/>
              <a:gd name="connsiteY1" fmla="*/ 0 h 331200"/>
              <a:gd name="connsiteX2" fmla="*/ 12191999 w 12191999"/>
              <a:gd name="connsiteY2" fmla="*/ 331200 h 331200"/>
              <a:gd name="connsiteX3" fmla="*/ 0 w 12191999"/>
              <a:gd name="connsiteY3" fmla="*/ 331200 h 33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1999" h="331200">
                <a:moveTo>
                  <a:pt x="0" y="0"/>
                </a:moveTo>
                <a:lnTo>
                  <a:pt x="12191999" y="0"/>
                </a:lnTo>
                <a:lnTo>
                  <a:pt x="12191999" y="331200"/>
                </a:lnTo>
                <a:lnTo>
                  <a:pt x="0" y="331200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B5478D54-1F0E-F8E7-4B93-88A2EC96A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5" name="Freeform 10">
            <a:extLst>
              <a:ext uri="{FF2B5EF4-FFF2-40B4-BE49-F238E27FC236}">
                <a16:creationId xmlns:a16="http://schemas.microsoft.com/office/drawing/2014/main" id="{90152C41-78FB-BD6F-653B-DE9008C187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5EEFF-C284-0BE0-EEBD-B7F7F2C34F8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B1E30B-BC94-1D52-B8BF-39973F2E4B4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942BB-555B-9390-C818-BD6DE5FAFF72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22DD0655-7FBE-20E6-B7D1-1148A340CD3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868150"/>
            <a:ext cx="6241267" cy="3157929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35896725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B0E64AB3-51D9-9992-E51A-78ADA62E24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63" y="831918"/>
            <a:ext cx="4361688" cy="1527048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Picture Placeholder 10">
            <a:extLst>
              <a:ext uri="{FF2B5EF4-FFF2-40B4-BE49-F238E27FC236}">
                <a16:creationId xmlns:a16="http://schemas.microsoft.com/office/drawing/2014/main" id="{992B4E0B-09D2-1770-AF0A-79593CF5C03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80428" y="831918"/>
            <a:ext cx="5767509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45EDBA9A-BBB2-C38B-35AA-3332717F41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613410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4B859A9-1821-2589-D888-96C351D1AE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7294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15AB366C-F93E-3AFB-D35B-4BC82E7C6ADC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BE31A400-7DBA-6924-5C88-174738A75FC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3C60CDC-3D11-6ABE-B5A5-D820E8ED660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2" name="Content Placeholder 7">
            <a:extLst>
              <a:ext uri="{FF2B5EF4-FFF2-40B4-BE49-F238E27FC236}">
                <a16:creationId xmlns:a16="http://schemas.microsoft.com/office/drawing/2014/main" id="{58BA97A0-54BE-6E1F-F43D-7D7A45D74242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44000" y="2548648"/>
            <a:ext cx="4361689" cy="3477432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3591204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5064" y="825622"/>
            <a:ext cx="4522936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830231" y="1970468"/>
            <a:ext cx="4512601" cy="405561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8"/>
            <a:ext cx="5648242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1CDF053D-9E1A-5ADF-E378-BC1B594D57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3410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E3C03305-0727-063D-F65D-52727C590A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27775" y="0"/>
            <a:ext cx="1264225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5F2C52-862C-D359-D97F-E2F4BD5C67C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675291-1615-B740-A2A2-550AA0A8537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C1A756-7B83-B6D1-BB4B-EDA9B21DA39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34579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490" y="831919"/>
            <a:ext cx="4572000" cy="93268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73616" y="1892623"/>
            <a:ext cx="4572000" cy="4133457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1" y="831919"/>
            <a:ext cx="543028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039F7129-301F-37A1-8705-D22FCF30E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498D78AA-FF02-2016-CF6A-C287F8BFB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731F5CAE-1167-CB4F-9EA2-587063BB8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C52FFC89-9C77-38D4-A1FD-0A2BAEA17C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6BB193-0784-1AD4-B27A-84ED0D44275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E318F5-7A38-F682-11AA-AE09CA3B7A0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BA7C28-F8FB-B78B-439E-C789066057D6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889236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46432" y="831918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46432" y="2539814"/>
            <a:ext cx="3401568" cy="348626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8"/>
            <a:ext cx="6740144" cy="519416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Freeform 17">
            <a:extLst>
              <a:ext uri="{FF2B5EF4-FFF2-40B4-BE49-F238E27FC236}">
                <a16:creationId xmlns:a16="http://schemas.microsoft.com/office/drawing/2014/main" id="{097690AD-7FA4-0418-6C03-72D30D2EA0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2" name="Freeform 17">
            <a:extLst>
              <a:ext uri="{FF2B5EF4-FFF2-40B4-BE49-F238E27FC236}">
                <a16:creationId xmlns:a16="http://schemas.microsoft.com/office/drawing/2014/main" id="{FC8158AE-2E1B-8E88-C942-74974BB4C2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5ACE21C4-AC61-BA7B-3232-A517F53A3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C585C3-C0FA-D85B-2063-2C94D333BB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27039C9C-1C0E-8A85-3890-EF9EA31C575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8E6F8DA-CA80-94AC-BE08-CBBC8037FC6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365213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401568" cy="1527048"/>
          </a:xfrm>
        </p:spPr>
        <p:txBody>
          <a:bodyPr lIns="0" tIns="0" rIns="0" bIns="0" anchor="b">
            <a:no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000" y="2538248"/>
            <a:ext cx="3401568" cy="348783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1" y="831919"/>
            <a:ext cx="6586220" cy="519416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93CD1190-01A7-D05B-1964-F61E740CD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1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4A18FB04-9E36-8821-63A6-D2D4B3017E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2E234B26-4369-21D0-047C-F9011FF38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409FD1-17D3-3619-19C3-BB912570FED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7C7895-0784-619C-6257-88E7A3F26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92DFAC-502B-774F-51F2-AFC9F18FEACA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37452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Freeform 5">
            <a:extLst>
              <a:ext uri="{FF2B5EF4-FFF2-40B4-BE49-F238E27FC236}">
                <a16:creationId xmlns:a16="http://schemas.microsoft.com/office/drawing/2014/main" id="{955E0A3A-BD31-2674-02EE-D5CC54C0DE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3428999"/>
            <a:ext cx="12192000" cy="1970618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3774116"/>
            <a:ext cx="11460480" cy="1590543"/>
          </a:xfrm>
        </p:spPr>
        <p:txBody>
          <a:bodyPr lIns="0" tIns="0" rIns="0" bIns="0" anchor="t">
            <a:normAutofit/>
          </a:bodyPr>
          <a:lstStyle>
            <a:lvl1pPr algn="l">
              <a:defRPr sz="5400" b="0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5563401"/>
            <a:ext cx="11460480" cy="756965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 baseline="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41794CE9-E819-5EF2-87AA-CD888A593FED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279019" y="6400800"/>
            <a:ext cx="2743200" cy="393700"/>
          </a:xfrm>
        </p:spPr>
        <p:txBody>
          <a:bodyPr lIns="0" tIns="0" rIns="0" bIns="0" anchor="b">
            <a:noAutofit/>
          </a:bodyPr>
          <a:lstStyle>
            <a:lvl1pPr marL="0" indent="0" algn="r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15" name="Picture Placeholder 14" descr="One tall building modern style black and white.">
            <a:extLst>
              <a:ext uri="{FF2B5EF4-FFF2-40B4-BE49-F238E27FC236}">
                <a16:creationId xmlns:a16="http://schemas.microsoft.com/office/drawing/2014/main" id="{6E7C4A80-E63C-3031-27DB-BBE012F41096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2"/>
            <a:ext cx="12192000" cy="3687377"/>
          </a:xfrm>
          <a:custGeom>
            <a:avLst/>
            <a:gdLst>
              <a:gd name="connsiteX0" fmla="*/ 0 w 12192000"/>
              <a:gd name="connsiteY0" fmla="*/ 0 h 3687377"/>
              <a:gd name="connsiteX1" fmla="*/ 12192000 w 12192000"/>
              <a:gd name="connsiteY1" fmla="*/ 0 h 3687377"/>
              <a:gd name="connsiteX2" fmla="*/ 12192000 w 12192000"/>
              <a:gd name="connsiteY2" fmla="*/ 444499 h 3687377"/>
              <a:gd name="connsiteX3" fmla="*/ 11425238 w 12192000"/>
              <a:gd name="connsiteY3" fmla="*/ 444499 h 3687377"/>
              <a:gd name="connsiteX4" fmla="*/ 11425238 w 12192000"/>
              <a:gd name="connsiteY4" fmla="*/ 2391835 h 3687377"/>
              <a:gd name="connsiteX5" fmla="*/ 12192000 w 12192000"/>
              <a:gd name="connsiteY5" fmla="*/ 2391835 h 3687377"/>
              <a:gd name="connsiteX6" fmla="*/ 12192000 w 12192000"/>
              <a:gd name="connsiteY6" fmla="*/ 3687377 h 3687377"/>
              <a:gd name="connsiteX7" fmla="*/ 2426216 w 12192000"/>
              <a:gd name="connsiteY7" fmla="*/ 3687377 h 3687377"/>
              <a:gd name="connsiteX8" fmla="*/ 2426216 w 12192000"/>
              <a:gd name="connsiteY8" fmla="*/ 2963477 h 3687377"/>
              <a:gd name="connsiteX9" fmla="*/ 0 w 12192000"/>
              <a:gd name="connsiteY9" fmla="*/ 2963477 h 36873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2000" h="3687377">
                <a:moveTo>
                  <a:pt x="0" y="0"/>
                </a:moveTo>
                <a:lnTo>
                  <a:pt x="12192000" y="0"/>
                </a:lnTo>
                <a:lnTo>
                  <a:pt x="12192000" y="444499"/>
                </a:lnTo>
                <a:lnTo>
                  <a:pt x="11425238" y="444499"/>
                </a:lnTo>
                <a:lnTo>
                  <a:pt x="11425238" y="2391835"/>
                </a:lnTo>
                <a:lnTo>
                  <a:pt x="12192000" y="2391835"/>
                </a:lnTo>
                <a:lnTo>
                  <a:pt x="12192000" y="3687377"/>
                </a:lnTo>
                <a:lnTo>
                  <a:pt x="2426216" y="3687377"/>
                </a:lnTo>
                <a:lnTo>
                  <a:pt x="2426216" y="2963477"/>
                </a:lnTo>
                <a:lnTo>
                  <a:pt x="0" y="2963477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264F984E-6A1B-A033-4FBC-3158758B9A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2963479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3" name="Freeform 10">
            <a:extLst>
              <a:ext uri="{FF2B5EF4-FFF2-40B4-BE49-F238E27FC236}">
                <a16:creationId xmlns:a16="http://schemas.microsoft.com/office/drawing/2014/main" id="{038D67BC-3BCF-76A8-9BF0-6064840729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798455" y="1014376"/>
            <a:ext cx="2020327" cy="766762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59C312-642F-DE98-976D-2DBE2EAC42E6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0AEAA7-DE9F-17B8-3F1D-002EC04537B6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A17B79-A16A-9D34-8092-50AE53A616D3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9175620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73454" y="831919"/>
            <a:ext cx="3273552" cy="2035696"/>
          </a:xfrm>
        </p:spPr>
        <p:txBody>
          <a:bodyPr lIns="0" tIns="0" rIns="0" bIns="0" anchor="b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074448" y="2970092"/>
            <a:ext cx="3273552" cy="29535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831919"/>
            <a:ext cx="6937365" cy="5091685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C616BFE-87E7-15B1-BE25-55D1A05BFF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53E786F4-E71D-CFC6-78CC-37D062171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77F430-E16C-DB47-2D12-A6B6A0A530F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89D42-6067-52C1-64C7-175E6BC6EB5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61FAC5-DA8E-3118-188C-90203A7E238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8533721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8" y="4509559"/>
            <a:ext cx="4579339" cy="1516522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91351" y="4508939"/>
            <a:ext cx="5651393" cy="1516522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31919"/>
            <a:ext cx="10504001" cy="3472067"/>
          </a:xfrm>
        </p:spPr>
        <p:txBody>
          <a:bodyPr/>
          <a:lstStyle/>
          <a:p>
            <a:endParaRPr 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78D5D10E-35CF-5B74-29A6-11679EB8C8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59F69B48-F459-FF66-26A9-7EC00C9F7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991EAAD-5E54-2080-2B9B-B19E843B643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A91084A-93AC-072A-7367-DE9AE048A7B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8BE4C08-656F-090F-ADE8-832DD695E70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25435419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3999" y="3785800"/>
            <a:ext cx="2953618" cy="2240280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2910" y="3785800"/>
            <a:ext cx="7366186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865938"/>
            <a:ext cx="10504001" cy="2556004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A4C43E1-0073-A35D-0A04-ED32FA1BF8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49555A3-9265-EF73-CF8C-45D64D56FF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3EBA73-01F9-86A4-00C2-B8F864FAFC2E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46286F-948B-A354-C39B-0CCDE3D271B6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0247BB-0B45-F3B8-2827-87B286ED5D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4329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8"/>
            <a:ext cx="2953618" cy="2240279"/>
          </a:xfrm>
        </p:spPr>
        <p:txBody>
          <a:bodyPr lIns="0" tIns="0" rIns="0" bIns="0" anchor="t">
            <a:normAutofit/>
          </a:bodyPr>
          <a:lstStyle>
            <a:lvl1pPr>
              <a:defRPr sz="32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035972" y="839450"/>
            <a:ext cx="7312028" cy="2240280"/>
          </a:xfrm>
        </p:spPr>
        <p:txBody>
          <a:bodyPr lIns="0" tIns="0" rIns="0" bIns="0">
            <a:noAutofit/>
          </a:bodyPr>
          <a:lstStyle>
            <a:lvl1pPr marL="0" indent="0">
              <a:buFont typeface="Arial" panose="020B0604020202020204" pitchFamily="34" charset="0"/>
              <a:buNone/>
              <a:defRPr sz="1400"/>
            </a:lvl1pPr>
            <a:lvl2pPr marL="228600" indent="0">
              <a:buFont typeface="Arial" panose="020B0604020202020204" pitchFamily="34" charset="0"/>
              <a:buNone/>
              <a:defRPr sz="1200"/>
            </a:lvl2pPr>
            <a:lvl3pPr marL="457200" indent="0">
              <a:buFont typeface="Arial" panose="020B0604020202020204" pitchFamily="34" charset="0"/>
              <a:buNone/>
              <a:defRPr sz="1100"/>
            </a:lvl3pPr>
            <a:lvl4pPr marL="685800" indent="0">
              <a:buFont typeface="Arial" panose="020B0604020202020204" pitchFamily="34" charset="0"/>
              <a:buNone/>
              <a:defRPr sz="1050"/>
            </a:lvl4pPr>
            <a:lvl5pPr marL="914400" indent="0"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3310759"/>
            <a:ext cx="10504001" cy="2722852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DD85C6AE-2C4C-5E38-47AE-05318D667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3071C948-EB93-1CA0-72C9-A49862E4C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1D45D4-FE2B-EB10-39D7-EABDFE8EC6D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6E03B1-F337-4DE6-A553-B870A5400C4D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CFA0A-FC5D-D0F9-EA38-A0E0E192373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3701766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3963" y="858337"/>
            <a:ext cx="10504000" cy="970463"/>
          </a:xfrm>
        </p:spPr>
        <p:txBody>
          <a:bodyPr lIns="0" tIns="0" rIns="0" bIns="0" anchor="ctr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73963" y="2081048"/>
            <a:ext cx="6157458" cy="3945032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90520" y="2081048"/>
            <a:ext cx="4023360" cy="3918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B879A9D4-2DE0-F5AB-C643-7D6C624F51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2D787054-1839-E686-38C1-14B8840391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2081048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85589B-ED64-F606-AD4D-82558DFE2F9D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EE6E25-8F36-46AA-7353-63CD48AEA3D1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7EEA2-3419-D7B3-9621-57F8695BB18D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6887227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52884"/>
            <a:ext cx="4672584" cy="1453896"/>
          </a:xfrm>
        </p:spPr>
        <p:txBody>
          <a:bodyPr lIns="0" tIns="0" rIns="0" bIns="0">
            <a:noAutofit/>
          </a:bodyPr>
          <a:lstStyle>
            <a:lvl1pPr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4000" y="2459420"/>
            <a:ext cx="4672584" cy="3545695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738648" y="831919"/>
            <a:ext cx="5609353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reeform 17">
            <a:extLst>
              <a:ext uri="{FF2B5EF4-FFF2-40B4-BE49-F238E27FC236}">
                <a16:creationId xmlns:a16="http://schemas.microsoft.com/office/drawing/2014/main" id="{9B5DC763-7A3E-F543-D730-F1D0DB8E7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7BD5A08B-EED8-797D-F25E-F1027E0C20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90AF34F-C900-E182-C79E-F87C625DAD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0220-A3EA-A5A4-0CE3-CD8DBA62B9D8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A8548E-F7FA-ADF2-255A-A393995E048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C31298-3111-9F68-2490-97F4A8DB37EC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342631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73725"/>
            <a:ext cx="3657603" cy="1453896"/>
          </a:xfrm>
        </p:spPr>
        <p:txBody>
          <a:bodyPr lIns="0" tIns="0" rIns="0" bIns="0" anchor="t">
            <a:noAutofit/>
          </a:bodyPr>
          <a:lstStyle>
            <a:lvl1pPr>
              <a:defRPr sz="3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43999" y="2490951"/>
            <a:ext cx="3657603" cy="3493323"/>
          </a:xfrm>
        </p:spPr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61186" y="831919"/>
            <a:ext cx="6586814" cy="515235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7">
            <a:extLst>
              <a:ext uri="{FF2B5EF4-FFF2-40B4-BE49-F238E27FC236}">
                <a16:creationId xmlns:a16="http://schemas.microsoft.com/office/drawing/2014/main" id="{05FFA936-7860-03EC-833F-6A837DCB4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526800"/>
            <a:ext cx="12192000" cy="331199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9" name="Freeform 17">
            <a:extLst>
              <a:ext uri="{FF2B5EF4-FFF2-40B4-BE49-F238E27FC236}">
                <a16:creationId xmlns:a16="http://schemas.microsoft.com/office/drawing/2014/main" id="{823AC08E-BB10-EDBA-C0E3-558A1F4618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0" y="6526800"/>
            <a:ext cx="4423201" cy="331200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C362DB80-9F02-EB8E-FC5F-14EB115DD3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EC586-446A-7442-E39B-030A8C7850C0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4B311C-F361-BA00-37B8-7634DBDFA2F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591745-C6C1-1702-1C5A-3F5C1383BD8B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113958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831918"/>
            <a:ext cx="10521992" cy="4069265"/>
          </a:xfrm>
        </p:spPr>
        <p:txBody>
          <a:bodyPr lIns="0" tIns="0" rIns="0" bIns="0" anchor="b">
            <a:no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3999" y="5076496"/>
            <a:ext cx="7559021" cy="949583"/>
          </a:xfrm>
        </p:spPr>
        <p:txBody>
          <a:bodyPr lIns="0" tIns="0" rIns="0" bIns="0" anchor="t">
            <a:noAutofit/>
          </a:bodyPr>
          <a:lstStyle>
            <a:lvl1pPr marL="0" indent="0" algn="l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39E8EB8E-D63B-6AF9-B3A0-B05D41CD86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048AF7A1-40D5-5DBA-10C9-828BAC169E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EC1DE6-0C7C-1CAF-7C78-5D6093696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57C0A9-12CC-9AFC-8344-66313311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C7CCB-E1D6-437F-A321-AC311F055591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71686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90AE8DFC-9941-7AAD-BE59-0C47E3A3D3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Freeform 10">
            <a:extLst>
              <a:ext uri="{FF2B5EF4-FFF2-40B4-BE49-F238E27FC236}">
                <a16:creationId xmlns:a16="http://schemas.microsoft.com/office/drawing/2014/main" id="{4D599065-206D-B396-91F8-07BD1D0B15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3C41CC-3994-216B-257A-9EF40332D3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14F33-A50F-76BC-E256-41A00023A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8ED4B-8927-6920-5B11-CF5655D4460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74989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Number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993814EA-F598-EBFD-83D1-6782D7CBB5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F4F8927-891C-4D7A-C2D3-6EB5EF6712F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61992" y="831918"/>
            <a:ext cx="10486008" cy="3977825"/>
          </a:xfrm>
        </p:spPr>
        <p:txBody>
          <a:bodyPr lIns="0" tIns="0" rIns="0" bIns="0" anchor="b">
            <a:noAutofit/>
          </a:bodyPr>
          <a:lstStyle>
            <a:lvl1pPr algn="ctr">
              <a:defRPr sz="23200">
                <a:solidFill>
                  <a:schemeClr val="bg2"/>
                </a:solidFill>
              </a:defRPr>
            </a:lvl1pPr>
          </a:lstStyle>
          <a:p>
            <a:r>
              <a:rPr lang="en-US"/>
              <a:t>##%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id="{0489314B-CDC1-7F7E-C4DD-AAC0E5222B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997668"/>
            <a:ext cx="7525512" cy="1028411"/>
          </a:xfrm>
        </p:spPr>
        <p:txBody>
          <a:bodyPr lIns="0" tIns="0" rIns="0" bIns="0" anchor="t">
            <a:noAutofit/>
          </a:bodyPr>
          <a:lstStyle>
            <a:lvl1pPr marL="0" indent="0" algn="ctr">
              <a:buNone/>
              <a:defRPr sz="2800" cap="none" baseline="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B8163FF-4732-F569-E5D9-9B6A2B0CA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3058DED8-3ECE-DBAC-089A-2CA6ED299D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21E5DAD-47E7-5589-A6AC-9B13B86A10E0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925517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5">
            <a:extLst>
              <a:ext uri="{FF2B5EF4-FFF2-40B4-BE49-F238E27FC236}">
                <a16:creationId xmlns:a16="http://schemas.microsoft.com/office/drawing/2014/main" id="{96624185-F7D1-FA60-1A95-7A114118DB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873559" y="1"/>
            <a:ext cx="8318441" cy="402844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059658" y="285071"/>
            <a:ext cx="6470926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059658" y="4226560"/>
            <a:ext cx="6470926" cy="149352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B5F970DC-4D95-E856-C011-166EE410B02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0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40ED42D-2092-EE19-1040-6CA890C1AA68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059658" y="6089333"/>
            <a:ext cx="2116137" cy="292994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 baseline="0"/>
            </a:lvl1pPr>
          </a:lstStyle>
          <a:p>
            <a:pPr lvl="0"/>
            <a:r>
              <a:rPr lang="en-US" altLang="zh-CN"/>
              <a:t>Presenter Name</a:t>
            </a:r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19E11187-86CB-6B4B-4F55-B8E4A09946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CC8F2F8-2E90-744F-370E-A1F3349F99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018F5-6938-C956-A700-3FB7BD456C92}"/>
              </a:ext>
            </a:extLst>
          </p:cNvPr>
          <p:cNvSpPr>
            <a:spLocks noGrp="1"/>
          </p:cNvSpPr>
          <p:nvPr>
            <p:ph type="dt" sz="half" idx="18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8B0C64-77F2-ABAA-2AE0-EAC05A006C94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5ABAF6-FA89-36E3-9418-68410C90775E}"/>
              </a:ext>
            </a:extLst>
          </p:cNvPr>
          <p:cNvSpPr>
            <a:spLocks noGrp="1"/>
          </p:cNvSpPr>
          <p:nvPr>
            <p:ph type="sldNum" sz="half" idx="20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635558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FC2F8FA1-07E9-4B86-7FE6-89A7130324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2EE4FA8-C14D-42BE-7F2F-3EC2A32566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32A21E5-0951-8C64-839E-74A736BB5DF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A661DC-AC19-7062-B8F5-8F4A2BB0F70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B27A9A-1BE2-BB2E-2CBA-D212DFEC3D75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3035274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22D94787-2437-0D44-4DC0-5BF87C1E4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34100"/>
            <a:ext cx="185398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466DC4A4-5BC3-6A6B-8176-7BBAE4333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363855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AC22A6-DAD3-172B-2EB3-FFCC78ECE83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E89CB7-4D3B-AFD6-E514-8785D7C63299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FF7D4F-E910-621B-FBA2-BE8B3CADEED9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1979123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lIns="0" tIns="0" rIns="0" b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reeform 10">
            <a:extLst>
              <a:ext uri="{FF2B5EF4-FFF2-40B4-BE49-F238E27FC236}">
                <a16:creationId xmlns:a16="http://schemas.microsoft.com/office/drawing/2014/main" id="{EC75204E-6665-1741-E3D7-F49BC009A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139979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D185E67F-DBF6-C265-5156-18A6640D0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43001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F634C7-BDBE-F74F-0DD6-497555F7400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5398AA-835E-B4A0-899B-7F8F1FB510A1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2C05F7-BD8A-E7E0-8BC7-A2AA2C1F712A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1898706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F962006A-7A6E-64B1-877A-0C57CD526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851158" y="2655570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EBC863B5-260B-6940-CC7B-7FEF1C9889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937497" y="5299974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B898FB-5C3D-C237-A1F3-7D1A698D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9E07D4-DFB1-0BD8-ED01-8DBACA0B41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4C0288F-EB42-E0B4-4B02-6E89CDA9DD18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59268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>
            <a:extLst>
              <a:ext uri="{FF2B5EF4-FFF2-40B4-BE49-F238E27FC236}">
                <a16:creationId xmlns:a16="http://schemas.microsoft.com/office/drawing/2014/main" id="{005E8BA8-BCB0-A21C-E1D5-6671C670E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344168"/>
            <a:ext cx="9198864" cy="329184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000" b="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349240"/>
            <a:ext cx="9198864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6F67E0-E1D7-D3B1-13D7-00781534F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04/26/2025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54D3C5-6449-30B8-7A03-C30374179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957B6-1D68-2616-29D0-E0C8BAD6C60D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75612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44000" y="1234440"/>
            <a:ext cx="8961120" cy="3169920"/>
          </a:xfrm>
        </p:spPr>
        <p:txBody>
          <a:bodyPr lIns="0" tIns="0" rIns="0" bIns="0" anchor="ctr">
            <a:noAutofit/>
          </a:bodyPr>
          <a:lstStyle>
            <a:lvl1pPr algn="l">
              <a:lnSpc>
                <a:spcPct val="100000"/>
              </a:lnSpc>
              <a:defRPr sz="4400" b="0"/>
            </a:lvl1pPr>
          </a:lstStyle>
          <a:p>
            <a:r>
              <a:rPr lang="en-US"/>
              <a:t>Click to edit Quote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41793" y="5540026"/>
            <a:ext cx="8961120" cy="466344"/>
          </a:xfrm>
        </p:spPr>
        <p:txBody>
          <a:bodyPr lIns="0" tIns="0" rIns="0" bIns="0" anchor="ctr">
            <a:noAutofit/>
          </a:bodyPr>
          <a:lstStyle>
            <a:lvl1pPr marL="0" indent="0" algn="l">
              <a:buNone/>
              <a:defRPr sz="2200" b="1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Quote Author</a:t>
            </a:r>
          </a:p>
        </p:txBody>
      </p:sp>
      <p:sp>
        <p:nvSpPr>
          <p:cNvPr id="13" name="Freeform 17">
            <a:extLst>
              <a:ext uri="{FF2B5EF4-FFF2-40B4-BE49-F238E27FC236}">
                <a16:creationId xmlns:a16="http://schemas.microsoft.com/office/drawing/2014/main" id="{D6ABBB03-AFDB-81BD-70C3-D82D136C82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04644" y="2904067"/>
            <a:ext cx="3924846" cy="1049867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4DF4FF-0F4F-E0DF-A8BE-06843DB7F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C9C00-2D6F-F5A7-EBD5-B98FD68BB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6F8A836-067A-6986-1DD8-8B993AF731B2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4385625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1919"/>
            <a:ext cx="10515600" cy="1132258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4DC103C-4E45-07FA-2734-5BAE2624DC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38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88F1ED9-CE64-0191-F909-FDC002A7456F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72200" y="2147455"/>
            <a:ext cx="5181600" cy="387862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FEF54682-8F32-1FB8-5785-1FA2F6F71C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3A95296-5CDA-E3B3-0B57-4566F9E12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265301" y="1097222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9759082-3FD3-AD43-8FA5-565BDFB9ED34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88590839-8D9C-7FDA-3B8C-73E3E1A5E3C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5657629-536B-9BFB-EC51-1247E178D54F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04208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6374" y="838988"/>
            <a:ext cx="10461626" cy="1143292"/>
          </a:xfrm>
        </p:spPr>
        <p:txBody>
          <a:bodyPr lIns="0" tIns="0" rIns="0" bIns="0">
            <a:noAutofit/>
          </a:bodyPr>
          <a:lstStyle>
            <a:lvl1pPr>
              <a:defRPr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4000" y="2142935"/>
            <a:ext cx="5157787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86E5640-DE07-46FE-2EFB-FCD8C5238DC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44000" y="2844801"/>
            <a:ext cx="51577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4812" y="2142935"/>
            <a:ext cx="5183188" cy="559834"/>
          </a:xfrm>
        </p:spPr>
        <p:txBody>
          <a:bodyPr lIns="0" tIns="0" rIns="0" bIns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0D5795C-6228-AA6F-1CF7-AD7010686BC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164812" y="2844801"/>
            <a:ext cx="5183188" cy="3174212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7">
            <a:extLst>
              <a:ext uri="{FF2B5EF4-FFF2-40B4-BE49-F238E27FC236}">
                <a16:creationId xmlns:a16="http://schemas.microsoft.com/office/drawing/2014/main" id="{74B0C123-9686-1617-39D2-ADE5CB5864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298167"/>
            <a:ext cx="12192000" cy="559834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6" name="Freeform 17">
            <a:extLst>
              <a:ext uri="{FF2B5EF4-FFF2-40B4-BE49-F238E27FC236}">
                <a16:creationId xmlns:a16="http://schemas.microsoft.com/office/drawing/2014/main" id="{E0D3B3C2-1BB1-17EC-DF54-658C48FEB3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7768799" y="6298164"/>
            <a:ext cx="4423201" cy="559836"/>
          </a:xfrm>
          <a:custGeom>
            <a:avLst/>
            <a:gdLst/>
            <a:ahLst/>
            <a:cxnLst/>
            <a:rect l="l" t="t" r="r" b="b"/>
            <a:pathLst>
              <a:path w="5072131" h="573308">
                <a:moveTo>
                  <a:pt x="0" y="0"/>
                </a:moveTo>
                <a:lnTo>
                  <a:pt x="5072131" y="0"/>
                </a:lnTo>
                <a:lnTo>
                  <a:pt x="5072131" y="573308"/>
                </a:lnTo>
                <a:lnTo>
                  <a:pt x="0" y="573308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txBody>
          <a:bodyPr/>
          <a:lstStyle/>
          <a:p>
            <a:endParaRPr lang="zh-CN" alt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85C3E60D-570F-0D6C-C377-531B3091F593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D937B375-5A3B-9658-B6A4-93F05EA8B183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A51FFEBF-4C88-45B8-F189-5E606F1BA5E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143886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86783"/>
            <a:ext cx="10504000" cy="1132258"/>
          </a:xfrm>
        </p:spPr>
        <p:txBody>
          <a:bodyPr lIns="0" tIns="0" rIns="0" bIns="0" anchor="ctr">
            <a:noAutofit/>
          </a:bodyPr>
          <a:lstStyle>
            <a:lvl1pPr algn="ctr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A92033DA-CD7B-15DF-86F6-0E2B9CC1B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328000" y="599400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Freeform 10">
            <a:extLst>
              <a:ext uri="{FF2B5EF4-FFF2-40B4-BE49-F238E27FC236}">
                <a16:creationId xmlns:a16="http://schemas.microsoft.com/office/drawing/2014/main" id="{42BBB4F4-DBE8-A871-F021-41C278F666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64000" cy="864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732B1A8-9A4C-2F87-F5FE-86FAA84D50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0776EF97-0947-9B9B-4BE7-6965904BD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60588A54-7EB8-6DB9-632B-D8EC53B90B7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7442064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E9E4D4-DECE-2646-7295-257467AA5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8F21E1-29AB-9E64-9FEA-A6D85C805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EA14B9-F25F-51D7-746A-023A6F0C0477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1306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5">
            <a:extLst>
              <a:ext uri="{FF2B5EF4-FFF2-40B4-BE49-F238E27FC236}">
                <a16:creationId xmlns:a16="http://schemas.microsoft.com/office/drawing/2014/main" id="{80DD8D16-D0C7-F3D2-48A8-A579B2B28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318441" cy="4025314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65760" y="285071"/>
            <a:ext cx="6841490" cy="3606209"/>
          </a:xfrm>
        </p:spPr>
        <p:txBody>
          <a:bodyPr lIns="0" tIns="0" rIns="0" bIns="0" anchor="b">
            <a:noAutofit/>
          </a:bodyPr>
          <a:lstStyle>
            <a:lvl1pPr algn="l">
              <a:defRPr sz="5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65760" y="4226560"/>
            <a:ext cx="6841490" cy="1482090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4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8" name="Content Placeholder 17">
            <a:extLst>
              <a:ext uri="{FF2B5EF4-FFF2-40B4-BE49-F238E27FC236}">
                <a16:creationId xmlns:a16="http://schemas.microsoft.com/office/drawing/2014/main" id="{96033C09-8FAE-F082-7CC9-7A1AC41094D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365760" y="5990748"/>
            <a:ext cx="2574925" cy="251143"/>
          </a:xfrm>
        </p:spPr>
        <p:txBody>
          <a:bodyPr lIns="0" tIns="0" rIns="0" bIns="0" anchor="b">
            <a:noAutofit/>
          </a:bodyPr>
          <a:lstStyle>
            <a:lvl1pPr marL="0" indent="0">
              <a:spcBef>
                <a:spcPts val="0"/>
              </a:spcBef>
              <a:buNone/>
              <a:defRPr sz="1600"/>
            </a:lvl1pPr>
          </a:lstStyle>
          <a:p>
            <a:pPr lvl="0"/>
            <a:r>
              <a:rPr lang="en-US"/>
              <a:t>Presenter Name</a:t>
            </a:r>
          </a:p>
        </p:txBody>
      </p:sp>
      <p:sp>
        <p:nvSpPr>
          <p:cNvPr id="4" name="Picture Placeholder 19" descr="One tall building modern style black and white.">
            <a:extLst>
              <a:ext uri="{FF2B5EF4-FFF2-40B4-BE49-F238E27FC236}">
                <a16:creationId xmlns:a16="http://schemas.microsoft.com/office/drawing/2014/main" id="{F7F5830D-261D-69B1-C97B-FDEBA7981C1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 flipH="1">
            <a:off x="7520705" y="2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058F6DB-3386-E235-75C0-20558DA7F9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0450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FCF2573-CDFF-C67F-9717-D82E104409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0968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30A6E7F-019D-AAF3-66DD-164C8903B379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8BF79F-F386-2FE8-A63D-939B3DBAE828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EAF997D7-33AE-2BAA-B4B7-6740782D11B1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344815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1757505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4000" y="2724912"/>
            <a:ext cx="3595634" cy="3301168"/>
          </a:xfrm>
        </p:spPr>
        <p:txBody>
          <a:bodyPr lIns="0" tIns="0" rIns="0" bIns="0" anchor="t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07742" y="831919"/>
            <a:ext cx="6440258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100"/>
            </a:lvl3pPr>
            <a:lvl4pPr marL="1371600" indent="0">
              <a:buNone/>
              <a:defRPr sz="1050"/>
            </a:lvl4pPr>
            <a:lvl5pPr marL="1828800" indent="0">
              <a:buNone/>
              <a:defRPr sz="105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64C7D082-4357-BB5A-753E-4B6EA3EC41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1" y="1097220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8BAC39D4-5856-D842-EA76-04E9A2EB7C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0616942" y="4451022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34024502-4354-E2B9-D897-9ED23267E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159B090B-7CBB-F1AA-D446-7393B6354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F56D8E8D-6E50-B72D-9F2D-FDBED2DF7764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43100321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3595634" cy="2212313"/>
          </a:xfrm>
        </p:spPr>
        <p:txBody>
          <a:bodyPr lIns="0" tIns="0" rIns="0" bIns="0" anchor="t">
            <a:noAutofit/>
          </a:bodyPr>
          <a:lstStyle>
            <a:lvl1pPr>
              <a:defRPr sz="28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9024" y="3260034"/>
            <a:ext cx="3585586" cy="2766045"/>
          </a:xfrm>
        </p:spPr>
        <p:txBody>
          <a:bodyPr lIns="0" tIns="0" rIns="0" bIns="0" anchor="b">
            <a:no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831919"/>
            <a:ext cx="6284681" cy="519416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Freeform 10">
            <a:extLst>
              <a:ext uri="{FF2B5EF4-FFF2-40B4-BE49-F238E27FC236}">
                <a16:creationId xmlns:a16="http://schemas.microsoft.com/office/drawing/2014/main" id="{527DE7F7-878C-3AF0-EA9B-1DE8C71EA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65302" y="5036877"/>
            <a:ext cx="1254503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9" name="Freeform 10">
            <a:extLst>
              <a:ext uri="{FF2B5EF4-FFF2-40B4-BE49-F238E27FC236}">
                <a16:creationId xmlns:a16="http://schemas.microsoft.com/office/drawing/2014/main" id="{5699C92D-BDAD-4000-0449-3E584792C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616942" y="851158"/>
            <a:ext cx="2426216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6948647A-4BED-5556-E983-B52BA3C433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C79308FD-A67C-55A5-38D4-C826485F34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DD0E670-C768-E39D-4354-EE022571C79B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62772172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7175" y="831919"/>
            <a:ext cx="7342307" cy="1791217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860427" y="3280496"/>
            <a:ext cx="10504000" cy="2743200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3F34FB20-BE4A-0B89-93B2-F2C8BBD501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533660" y="1365579"/>
            <a:ext cx="1791219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5" name="Freeform 10">
            <a:extLst>
              <a:ext uri="{FF2B5EF4-FFF2-40B4-BE49-F238E27FC236}">
                <a16:creationId xmlns:a16="http://schemas.microsoft.com/office/drawing/2014/main" id="{77006229-5A5A-3798-EEFB-9570D3BCAC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10458450" y="4290146"/>
            <a:ext cx="2743200" cy="7239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426CCE-903F-787D-DC5C-FF2BF81B254C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90D41AC-533B-8C43-568C-2D0673A144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DAB259-04D2-2425-A747-8E7D71236A58}"/>
              </a:ext>
            </a:extLst>
          </p:cNvPr>
          <p:cNvSpPr>
            <a:spLocks noGrp="1"/>
          </p:cNvSpPr>
          <p:nvPr>
            <p:ph type="sldNum" sz="half" idx="16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2389255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1627318"/>
            <a:ext cx="8430767" cy="1842020"/>
          </a:xfrm>
        </p:spPr>
        <p:txBody>
          <a:bodyPr lIns="0" tIns="0" rIns="0" bIns="0" anchor="b">
            <a:noAutofit/>
          </a:bodyPr>
          <a:lstStyle>
            <a:lvl1pPr>
              <a:defRPr sz="60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44128" y="3622674"/>
            <a:ext cx="8430639" cy="1279615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1400"/>
            </a:lvl1pPr>
            <a:lvl2pPr marL="228600" indent="0">
              <a:buNone/>
              <a:defRPr sz="1200"/>
            </a:lvl2pPr>
            <a:lvl3pPr marL="457200" indent="0">
              <a:buNone/>
              <a:defRPr sz="1100"/>
            </a:lvl3pPr>
            <a:lvl4pPr marL="685800" indent="0">
              <a:buNone/>
              <a:defRPr sz="1050"/>
            </a:lvl4pPr>
            <a:lvl5pPr marL="914400" indent="0">
              <a:buNone/>
              <a:defRPr sz="10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reeform 10">
            <a:extLst>
              <a:ext uri="{FF2B5EF4-FFF2-40B4-BE49-F238E27FC236}">
                <a16:creationId xmlns:a16="http://schemas.microsoft.com/office/drawing/2014/main" id="{8FDCED18-C414-F7C6-D98C-8B3AC35E6C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9751085" y="2789766"/>
            <a:ext cx="3603364" cy="1278467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36CD2F2-0F5F-A7AB-8F92-3AF43CD57F2B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8D6886-AD32-51ED-233D-D0CF6223084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E20AA7E-90A7-E423-3DEE-3B4B57FE1198}"/>
              </a:ext>
            </a:extLst>
          </p:cNvPr>
          <p:cNvSpPr>
            <a:spLocks noGrp="1"/>
          </p:cNvSpPr>
          <p:nvPr>
            <p:ph type="sldNum" sz="half" idx="17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75766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sing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AEC883F5-7BE7-D1A3-93C9-9C475A2CB8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45820" y="5270500"/>
            <a:ext cx="741680" cy="24333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34F1FF0-4427-86A3-4D78-0F719ED7FE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1706880"/>
            <a:ext cx="782320" cy="200152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10">
            <a:extLst>
              <a:ext uri="{FF2B5EF4-FFF2-40B4-BE49-F238E27FC236}">
                <a16:creationId xmlns:a16="http://schemas.microsoft.com/office/drawing/2014/main" id="{7601B0E6-3C72-DA7C-AABE-BEB976EAD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003800" y="0"/>
            <a:ext cx="7188200" cy="6858000"/>
          </a:xfrm>
          <a:custGeom>
            <a:avLst/>
            <a:gdLst/>
            <a:ahLst/>
            <a:cxnLst/>
            <a:rect l="l" t="t" r="r" b="b"/>
            <a:pathLst>
              <a:path w="2884235" h="812800">
                <a:moveTo>
                  <a:pt x="0" y="0"/>
                </a:moveTo>
                <a:lnTo>
                  <a:pt x="2884235" y="0"/>
                </a:lnTo>
                <a:lnTo>
                  <a:pt x="2884235" y="812800"/>
                </a:lnTo>
                <a:lnTo>
                  <a:pt x="0" y="812800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endParaRPr lang="zh-CN" altLang="en-US" u="sng"/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B22DC1AD-104F-B2A9-0D6E-AADE2D550AB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31476" y="1153634"/>
            <a:ext cx="5184248" cy="4550732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>
            <a:lvl1pPr algn="ctr">
              <a:lnSpc>
                <a:spcPct val="100000"/>
              </a:lnSpc>
              <a:defRPr sz="6000" b="0" baseline="0">
                <a:solidFill>
                  <a:schemeClr val="tx1"/>
                </a:solidFill>
              </a:defRPr>
            </a:lvl1pPr>
          </a:lstStyle>
          <a:p>
            <a:r>
              <a:rPr lang="en-US" altLang="zh-CN" sz="7200"/>
              <a:t>CLICK TO EDIT MASTER TITLE STYLE</a:t>
            </a:r>
            <a:endParaRPr lang="zh-CN" alt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1F6A65A1-92CE-EE19-EEE3-1696F336C737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0" y="0"/>
            <a:ext cx="6256866" cy="6858000"/>
          </a:xfrm>
          <a:custGeom>
            <a:avLst/>
            <a:gdLst>
              <a:gd name="connsiteX0" fmla="*/ 0 w 6256866"/>
              <a:gd name="connsiteY0" fmla="*/ 0 h 6858000"/>
              <a:gd name="connsiteX1" fmla="*/ 5130265 w 6256866"/>
              <a:gd name="connsiteY1" fmla="*/ 0 h 6858000"/>
              <a:gd name="connsiteX2" fmla="*/ 5130265 w 6256866"/>
              <a:gd name="connsiteY2" fmla="*/ 3276600 h 6858000"/>
              <a:gd name="connsiteX3" fmla="*/ 6256866 w 6256866"/>
              <a:gd name="connsiteY3" fmla="*/ 3276600 h 6858000"/>
              <a:gd name="connsiteX4" fmla="*/ 6256866 w 6256866"/>
              <a:gd name="connsiteY4" fmla="*/ 4139648 h 6858000"/>
              <a:gd name="connsiteX5" fmla="*/ 5130265 w 6256866"/>
              <a:gd name="connsiteY5" fmla="*/ 4139648 h 6858000"/>
              <a:gd name="connsiteX6" fmla="*/ 5130265 w 6256866"/>
              <a:gd name="connsiteY6" fmla="*/ 6858000 h 6858000"/>
              <a:gd name="connsiteX7" fmla="*/ 2433320 w 6256866"/>
              <a:gd name="connsiteY7" fmla="*/ 6858000 h 6858000"/>
              <a:gd name="connsiteX8" fmla="*/ 2433320 w 6256866"/>
              <a:gd name="connsiteY8" fmla="*/ 6116320 h 6858000"/>
              <a:gd name="connsiteX9" fmla="*/ 0 w 6256866"/>
              <a:gd name="connsiteY9" fmla="*/ 6116320 h 6858000"/>
              <a:gd name="connsiteX10" fmla="*/ 0 w 6256866"/>
              <a:gd name="connsiteY10" fmla="*/ 3708400 h 6858000"/>
              <a:gd name="connsiteX11" fmla="*/ 782320 w 6256866"/>
              <a:gd name="connsiteY11" fmla="*/ 3708400 h 6858000"/>
              <a:gd name="connsiteX12" fmla="*/ 782320 w 6256866"/>
              <a:gd name="connsiteY12" fmla="*/ 1706880 h 6858000"/>
              <a:gd name="connsiteX13" fmla="*/ 0 w 6256866"/>
              <a:gd name="connsiteY13" fmla="*/ 17068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6256866" h="6858000">
                <a:moveTo>
                  <a:pt x="0" y="0"/>
                </a:moveTo>
                <a:lnTo>
                  <a:pt x="5130265" y="0"/>
                </a:lnTo>
                <a:lnTo>
                  <a:pt x="5130265" y="3276600"/>
                </a:lnTo>
                <a:lnTo>
                  <a:pt x="6256866" y="3276600"/>
                </a:lnTo>
                <a:lnTo>
                  <a:pt x="6256866" y="4139648"/>
                </a:lnTo>
                <a:lnTo>
                  <a:pt x="5130265" y="4139648"/>
                </a:lnTo>
                <a:lnTo>
                  <a:pt x="5130265" y="6858000"/>
                </a:lnTo>
                <a:lnTo>
                  <a:pt x="2433320" y="6858000"/>
                </a:lnTo>
                <a:lnTo>
                  <a:pt x="2433320" y="6116320"/>
                </a:lnTo>
                <a:lnTo>
                  <a:pt x="0" y="6116320"/>
                </a:lnTo>
                <a:lnTo>
                  <a:pt x="0" y="3708400"/>
                </a:lnTo>
                <a:lnTo>
                  <a:pt x="782320" y="3708400"/>
                </a:lnTo>
                <a:lnTo>
                  <a:pt x="782320" y="1706880"/>
                </a:lnTo>
                <a:lnTo>
                  <a:pt x="0" y="1706880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7D5DA1-025D-2C65-E8EE-CEE1E76E0530}"/>
              </a:ext>
            </a:extLst>
          </p:cNvPr>
          <p:cNvSpPr>
            <a:spLocks noGrp="1"/>
          </p:cNvSpPr>
          <p:nvPr>
            <p:ph type="dt" sz="half" idx="19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4368DB-AB72-1EC3-A527-8C8E999154B5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6EC095-9480-514A-7E3D-3E2E2EF9CD27}"/>
              </a:ext>
            </a:extLst>
          </p:cNvPr>
          <p:cNvSpPr>
            <a:spLocks noGrp="1"/>
          </p:cNvSpPr>
          <p:nvPr>
            <p:ph type="sldNum" sz="half" idx="21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3087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4105B0D-67F2-9812-52C4-70EF88F9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 lIns="0" tIns="0" rIns="0" bIns="0">
            <a:noAutofit/>
          </a:bodyPr>
          <a:lstStyle>
            <a:lvl1pPr>
              <a:defRPr sz="6000" b="0" baseline="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14507-3B87-3C37-7F16-5679671A064B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57225" y="5152864"/>
            <a:ext cx="5889827" cy="1268718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20000"/>
              </a:lnSpc>
              <a:spcBef>
                <a:spcPts val="0"/>
              </a:spcBef>
              <a:buNone/>
              <a:defRPr sz="1400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US" altLang="zh-CN"/>
              <a:t>Click</a:t>
            </a:r>
            <a:r>
              <a:rPr lang="zh-CN" altLang="en-US"/>
              <a:t> </a:t>
            </a:r>
            <a:r>
              <a:rPr lang="en-US" altLang="zh-CN"/>
              <a:t>to edit Master subtitle style</a:t>
            </a:r>
            <a:endParaRPr lang="zh-CN" altLang="en-US"/>
          </a:p>
        </p:txBody>
      </p:sp>
      <p:sp>
        <p:nvSpPr>
          <p:cNvPr id="7" name="Picture Placeholder 6" descr="Closeup on person wearing glasses.">
            <a:extLst>
              <a:ext uri="{FF2B5EF4-FFF2-40B4-BE49-F238E27FC236}">
                <a16:creationId xmlns:a16="http://schemas.microsoft.com/office/drawing/2014/main" id="{0C52EA65-FC43-25C0-960D-AB8027D2420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883862" y="669510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3" name="Picture Placeholder 12" descr="One person clapping and smiling.">
            <a:extLst>
              <a:ext uri="{FF2B5EF4-FFF2-40B4-BE49-F238E27FC236}">
                <a16:creationId xmlns:a16="http://schemas.microsoft.com/office/drawing/2014/main" id="{60D97465-0A08-3AAC-3DDD-E6A85BBB6575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052312" y="2833425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05BD3FE9-403D-4D43-E51A-2A3EE4F13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V="1">
            <a:off x="861695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5" name="Isosceles Triangle 3">
            <a:extLst>
              <a:ext uri="{FF2B5EF4-FFF2-40B4-BE49-F238E27FC236}">
                <a16:creationId xmlns:a16="http://schemas.microsoft.com/office/drawing/2014/main" id="{10D3FB60-F35E-34D2-31A5-29537BF7CB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7640892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3CC41857-42BF-61F4-ABBF-1DC106908D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 flipV="1">
            <a:off x="1129748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EED29B-54CB-26C0-4359-253529495A38}"/>
              </a:ext>
            </a:extLst>
          </p:cNvPr>
          <p:cNvSpPr>
            <a:spLocks noGrp="1"/>
          </p:cNvSpPr>
          <p:nvPr>
            <p:ph type="dt" sz="half" idx="2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0C3D6A-66EC-B96A-272D-8E814CAB564A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1D61EB-A3CA-532A-94CE-BFB5EF2525A9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03942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, Photo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00138" y="359917"/>
            <a:ext cx="6242770" cy="4588897"/>
          </a:xfrm>
        </p:spPr>
        <p:txBody>
          <a:bodyPr lIns="0" tIns="0" rIns="0" bIns="0" anchor="b">
            <a:noAutofit/>
          </a:bodyPr>
          <a:lstStyle>
            <a:lvl1pPr algn="l">
              <a:lnSpc>
                <a:spcPct val="100000"/>
              </a:lnSpc>
              <a:defRPr sz="60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00138" y="5152864"/>
            <a:ext cx="6233626" cy="1268718"/>
          </a:xfrm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" name="Picture Placeholder 6" descr="Closeup on person wearing glasses.">
            <a:extLst>
              <a:ext uri="{FF2B5EF4-FFF2-40B4-BE49-F238E27FC236}">
                <a16:creationId xmlns:a16="http://schemas.microsoft.com/office/drawing/2014/main" id="{82E72972-EE2B-F497-1D5C-258895385D7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1360741" y="634584"/>
            <a:ext cx="3902491" cy="3902491"/>
          </a:xfrm>
          <a:custGeom>
            <a:avLst/>
            <a:gdLst>
              <a:gd name="connsiteX0" fmla="*/ 1951245 w 3902491"/>
              <a:gd name="connsiteY0" fmla="*/ 0 h 3902491"/>
              <a:gd name="connsiteX1" fmla="*/ 3902491 w 3902491"/>
              <a:gd name="connsiteY1" fmla="*/ 1951246 h 3902491"/>
              <a:gd name="connsiteX2" fmla="*/ 1951246 w 3902491"/>
              <a:gd name="connsiteY2" fmla="*/ 3902491 h 3902491"/>
              <a:gd name="connsiteX3" fmla="*/ 1951245 w 3902491"/>
              <a:gd name="connsiteY3" fmla="*/ 3902491 h 3902491"/>
              <a:gd name="connsiteX4" fmla="*/ 0 w 3902491"/>
              <a:gd name="connsiteY4" fmla="*/ 1951246 h 390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02491" h="3902491">
                <a:moveTo>
                  <a:pt x="1951245" y="0"/>
                </a:moveTo>
                <a:lnTo>
                  <a:pt x="3902491" y="1951246"/>
                </a:lnTo>
                <a:lnTo>
                  <a:pt x="1951246" y="3902491"/>
                </a:lnTo>
                <a:lnTo>
                  <a:pt x="1951245" y="3902491"/>
                </a:lnTo>
                <a:lnTo>
                  <a:pt x="0" y="1951246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0" name="Picture Placeholder 12" descr="One person clapping and smiling.">
            <a:extLst>
              <a:ext uri="{FF2B5EF4-FFF2-40B4-BE49-F238E27FC236}">
                <a16:creationId xmlns:a16="http://schemas.microsoft.com/office/drawing/2014/main" id="{B208AAAC-B842-3E72-F9B0-65241B8AEA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 flipH="1">
            <a:off x="0" y="2788976"/>
            <a:ext cx="3139688" cy="3872174"/>
          </a:xfrm>
          <a:custGeom>
            <a:avLst/>
            <a:gdLst>
              <a:gd name="connsiteX0" fmla="*/ 1948799 w 3139688"/>
              <a:gd name="connsiteY0" fmla="*/ 0 h 3872174"/>
              <a:gd name="connsiteX1" fmla="*/ 3139688 w 3139688"/>
              <a:gd name="connsiteY1" fmla="*/ 1190889 h 3872174"/>
              <a:gd name="connsiteX2" fmla="*/ 3139688 w 3139688"/>
              <a:gd name="connsiteY2" fmla="*/ 2706710 h 3872174"/>
              <a:gd name="connsiteX3" fmla="*/ 1974223 w 3139688"/>
              <a:gd name="connsiteY3" fmla="*/ 3872174 h 3872174"/>
              <a:gd name="connsiteX4" fmla="*/ 1923375 w 3139688"/>
              <a:gd name="connsiteY4" fmla="*/ 3872174 h 3872174"/>
              <a:gd name="connsiteX5" fmla="*/ 0 w 3139688"/>
              <a:gd name="connsiteY5" fmla="*/ 1948799 h 38721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139688" h="3872174">
                <a:moveTo>
                  <a:pt x="1948799" y="0"/>
                </a:moveTo>
                <a:lnTo>
                  <a:pt x="3139688" y="1190889"/>
                </a:lnTo>
                <a:lnTo>
                  <a:pt x="3139688" y="2706710"/>
                </a:lnTo>
                <a:lnTo>
                  <a:pt x="1974223" y="3872174"/>
                </a:lnTo>
                <a:lnTo>
                  <a:pt x="1923375" y="3872174"/>
                </a:lnTo>
                <a:lnTo>
                  <a:pt x="0" y="1948799"/>
                </a:lnTo>
                <a:close/>
              </a:path>
            </a:pathLst>
          </a:custGeom>
          <a:noFill/>
        </p:spPr>
        <p:txBody>
          <a:bodyPr wrap="square">
            <a:noAutofit/>
          </a:bodyPr>
          <a:lstStyle/>
          <a:p>
            <a:endParaRPr lang="zh-CN" alt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ABEB5B2F-8E61-F43A-1D59-1F1F0DB37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4644" y="5963483"/>
            <a:ext cx="889873" cy="899160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C62A2476-1589-B9D9-5D0A-5553436AAA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0" y="0"/>
            <a:ext cx="3575051" cy="3612361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8" name="Isosceles Triangle 3">
            <a:extLst>
              <a:ext uri="{FF2B5EF4-FFF2-40B4-BE49-F238E27FC236}">
                <a16:creationId xmlns:a16="http://schemas.microsoft.com/office/drawing/2014/main" id="{964A9B18-35DE-8478-ED82-3451640D6B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360741" y="3816350"/>
            <a:ext cx="3040598" cy="3041650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793E1B-71D7-81F6-2EA3-143FFFB55604}"/>
              </a:ext>
            </a:extLst>
          </p:cNvPr>
          <p:cNvSpPr>
            <a:spLocks noGrp="1"/>
          </p:cNvSpPr>
          <p:nvPr>
            <p:ph type="dt" sz="half" idx="20"/>
          </p:nvPr>
        </p:nvSpPr>
        <p:spPr>
          <a:xfrm>
            <a:off x="449580" y="6527800"/>
            <a:ext cx="2743200" cy="266700"/>
          </a:xfrm>
        </p:spPr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9336AE-C792-931C-745B-768B83BAB61C}"/>
              </a:ext>
            </a:extLst>
          </p:cNvPr>
          <p:cNvSpPr>
            <a:spLocks noGrp="1"/>
          </p:cNvSpPr>
          <p:nvPr>
            <p:ph type="ftr" sz="quarter" idx="2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93A66C-FF0F-B424-A72E-EB9BA06F2F06}"/>
              </a:ext>
            </a:extLst>
          </p:cNvPr>
          <p:cNvSpPr>
            <a:spLocks noGrp="1"/>
          </p:cNvSpPr>
          <p:nvPr>
            <p:ph type="sldNum" sz="half" idx="2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822359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47950" y="534677"/>
            <a:ext cx="6896100" cy="3884923"/>
          </a:xfrm>
        </p:spPr>
        <p:txBody>
          <a:bodyPr lIns="0" tIns="0" rIns="0" bIns="0" anchor="b">
            <a:noAutofit/>
          </a:bodyPr>
          <a:lstStyle>
            <a:lvl1pPr algn="ctr">
              <a:defRPr sz="5400" b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647950" y="4660900"/>
            <a:ext cx="6896100" cy="1315008"/>
          </a:xfrm>
        </p:spPr>
        <p:txBody>
          <a:bodyPr lIns="0" tIns="0" rIns="0" bIns="0" anchor="t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140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20" name="Isosceles Triangle 3">
            <a:extLst>
              <a:ext uri="{FF2B5EF4-FFF2-40B4-BE49-F238E27FC236}">
                <a16:creationId xmlns:a16="http://schemas.microsoft.com/office/drawing/2014/main" id="{73C6A8A3-9676-1270-FE11-AFA86441A3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534400" y="3199135"/>
            <a:ext cx="3657600" cy="3658865"/>
          </a:xfrm>
          <a:prstGeom prst="triangle">
            <a:avLst>
              <a:gd name="adj" fmla="val 100000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98C2484B-7B39-764B-EB05-85CE011F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 flipV="1">
            <a:off x="6165" y="5670366"/>
            <a:ext cx="1181469" cy="1193799"/>
          </a:xfrm>
          <a:custGeom>
            <a:avLst/>
            <a:gdLst>
              <a:gd name="connsiteX0" fmla="*/ 0 w 2869917"/>
              <a:gd name="connsiteY0" fmla="*/ 2899868 h 2899868"/>
              <a:gd name="connsiteX1" fmla="*/ 2869917 w 2869917"/>
              <a:gd name="connsiteY1" fmla="*/ 2899868 h 2899868"/>
              <a:gd name="connsiteX2" fmla="*/ 2869917 w 2869917"/>
              <a:gd name="connsiteY2" fmla="*/ 0 h 2899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69917" h="2899868">
                <a:moveTo>
                  <a:pt x="0" y="2899868"/>
                </a:moveTo>
                <a:lnTo>
                  <a:pt x="2869917" y="2899868"/>
                </a:lnTo>
                <a:lnTo>
                  <a:pt x="286991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FF2AAFB-B709-A48B-6919-72E9012D8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V="1">
            <a:off x="15300" y="-15304"/>
            <a:ext cx="2932731" cy="2963336"/>
          </a:xfrm>
          <a:custGeom>
            <a:avLst/>
            <a:gdLst>
              <a:gd name="connsiteX0" fmla="*/ 0 w 1577827"/>
              <a:gd name="connsiteY0" fmla="*/ 1594293 h 1594293"/>
              <a:gd name="connsiteX1" fmla="*/ 1577827 w 1577827"/>
              <a:gd name="connsiteY1" fmla="*/ 1594293 h 1594293"/>
              <a:gd name="connsiteX2" fmla="*/ 1577827 w 1577827"/>
              <a:gd name="connsiteY2" fmla="*/ 0 h 15942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577827" h="1594293">
                <a:moveTo>
                  <a:pt x="0" y="1594293"/>
                </a:moveTo>
                <a:lnTo>
                  <a:pt x="1577827" y="1594293"/>
                </a:lnTo>
                <a:lnTo>
                  <a:pt x="1577827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endParaRPr lang="zh-CN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53269C-34B7-8793-B989-2AC815E500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zh-CN"/>
              <a:t>04/26/2025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1BAD6F-AF49-D89A-DB03-EAC0CD069E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D02BA7-4544-93C7-B907-D369FB7AD7B9}"/>
              </a:ext>
            </a:extLst>
          </p:cNvPr>
          <p:cNvSpPr>
            <a:spLocks noGrp="1"/>
          </p:cNvSpPr>
          <p:nvPr>
            <p:ph type="sldNum" sz="half" idx="12"/>
          </p:nvPr>
        </p:nvSpPr>
        <p:spPr/>
        <p:txBody>
          <a:bodyPr/>
          <a:lstStyle/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7058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6" Type="http://schemas.openxmlformats.org/officeDocument/2006/relationships/slideLayout" Target="../slideLayouts/slideLayout26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64" Type="http://schemas.openxmlformats.org/officeDocument/2006/relationships/slideLayout" Target="../slideLayouts/slideLayout64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65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9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400" y="128587"/>
            <a:ext cx="10858500" cy="9001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147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400" y="1130300"/>
            <a:ext cx="10858500" cy="500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z="1470"/>
              <a:t>Click to edit Master text styles</a:t>
            </a:r>
            <a:endParaRPr lang="en-US"/>
          </a:p>
          <a:p>
            <a:pPr lvl="1"/>
            <a:r>
              <a:rPr lang="en-US" sz="1470"/>
              <a:t>Second level</a:t>
            </a:r>
          </a:p>
          <a:p>
            <a:pPr lvl="2"/>
            <a:r>
              <a:rPr lang="en-US" sz="1470"/>
              <a:t>Third level</a:t>
            </a:r>
          </a:p>
          <a:p>
            <a:pPr lvl="3"/>
            <a:r>
              <a:rPr lang="en-US" sz="1470"/>
              <a:t>Fourth level</a:t>
            </a:r>
          </a:p>
          <a:p>
            <a:pPr lvl="4"/>
            <a:r>
              <a:rPr lang="en-US" sz="1470"/>
              <a:t>Fifth level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hasCustomPrompt="1"/>
          </p:nvPr>
        </p:nvSpPr>
        <p:spPr>
          <a:xfrm>
            <a:off x="657225" y="6527800"/>
            <a:ext cx="2743200" cy="266700"/>
          </a:xfrm>
        </p:spPr>
        <p:txBody>
          <a:bodyPr lIns="0" tIns="0" rIns="0" bIns="0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3/5/2025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hasCustomPrompt="1"/>
          </p:nvPr>
        </p:nvSpPr>
        <p:spPr>
          <a:xfrm>
            <a:off x="4267200" y="6527800"/>
            <a:ext cx="3657600" cy="266700"/>
          </a:xfrm>
        </p:spPr>
        <p:txBody>
          <a:bodyPr lIns="0" tIns="0" rIns="0" bIns="0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altLang="zh-CN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half" hasCustomPrompt="1"/>
          </p:nvPr>
        </p:nvSpPr>
        <p:spPr>
          <a:xfrm>
            <a:off x="9378949" y="6527800"/>
            <a:ext cx="2136775" cy="266700"/>
          </a:xfrm>
        </p:spPr>
        <p:txBody>
          <a:bodyPr lIns="0" tIns="0" rIns="0" bIns="0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64D095EA-18D5-4754-B677-EAAE710458D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7" r:id="rId1"/>
    <p:sldLayoutId id="2147483708" r:id="rId2"/>
    <p:sldLayoutId id="2147483709" r:id="rId3"/>
    <p:sldLayoutId id="2147483710" r:id="rId4"/>
    <p:sldLayoutId id="2147483711" r:id="rId5"/>
    <p:sldLayoutId id="2147483712" r:id="rId6"/>
    <p:sldLayoutId id="2147483654" r:id="rId7"/>
    <p:sldLayoutId id="2147483778" r:id="rId8"/>
    <p:sldLayoutId id="2147483779" r:id="rId9"/>
    <p:sldLayoutId id="2147483666" r:id="rId10"/>
    <p:sldLayoutId id="2147483782" r:id="rId11"/>
    <p:sldLayoutId id="2147483669" r:id="rId12"/>
    <p:sldLayoutId id="2147483701" r:id="rId13"/>
    <p:sldLayoutId id="2147483769" r:id="rId14"/>
    <p:sldLayoutId id="2147483770" r:id="rId15"/>
    <p:sldLayoutId id="2147483771" r:id="rId16"/>
    <p:sldLayoutId id="2147483772" r:id="rId17"/>
    <p:sldLayoutId id="2147483773" r:id="rId18"/>
    <p:sldLayoutId id="2147483774" r:id="rId19"/>
    <p:sldLayoutId id="2147483775" r:id="rId20"/>
    <p:sldLayoutId id="2147483776" r:id="rId21"/>
    <p:sldLayoutId id="2147483667" r:id="rId22"/>
    <p:sldLayoutId id="2147483668" r:id="rId23"/>
    <p:sldLayoutId id="2147483781" r:id="rId24"/>
    <p:sldLayoutId id="2147483670" r:id="rId25"/>
    <p:sldLayoutId id="2147483671" r:id="rId26"/>
    <p:sldLayoutId id="2147483672" r:id="rId27"/>
    <p:sldLayoutId id="2147483673" r:id="rId28"/>
    <p:sldLayoutId id="2147483674" r:id="rId29"/>
    <p:sldLayoutId id="2147483675" r:id="rId30"/>
    <p:sldLayoutId id="2147483676" r:id="rId31"/>
    <p:sldLayoutId id="2147483677" r:id="rId32"/>
    <p:sldLayoutId id="2147483678" r:id="rId33"/>
    <p:sldLayoutId id="2147483679" r:id="rId34"/>
    <p:sldLayoutId id="2147483680" r:id="rId35"/>
    <p:sldLayoutId id="2147483681" r:id="rId36"/>
    <p:sldLayoutId id="2147483682" r:id="rId37"/>
    <p:sldLayoutId id="2147483683" r:id="rId38"/>
    <p:sldLayoutId id="2147483684" r:id="rId39"/>
    <p:sldLayoutId id="2147483685" r:id="rId40"/>
    <p:sldLayoutId id="2147483686" r:id="rId41"/>
    <p:sldLayoutId id="2147483687" r:id="rId42"/>
    <p:sldLayoutId id="2147483688" r:id="rId43"/>
    <p:sldLayoutId id="2147483689" r:id="rId44"/>
    <p:sldLayoutId id="2147483690" r:id="rId45"/>
    <p:sldLayoutId id="2147483691" r:id="rId46"/>
    <p:sldLayoutId id="2147483692" r:id="rId47"/>
    <p:sldLayoutId id="2147483693" r:id="rId48"/>
    <p:sldLayoutId id="2147483694" r:id="rId49"/>
    <p:sldLayoutId id="2147483767" r:id="rId50"/>
    <p:sldLayoutId id="2147483768" r:id="rId51"/>
    <p:sldLayoutId id="2147483695" r:id="rId52"/>
    <p:sldLayoutId id="2147483696" r:id="rId53"/>
    <p:sldLayoutId id="2147483697" r:id="rId54"/>
    <p:sldLayoutId id="2147483698" r:id="rId55"/>
    <p:sldLayoutId id="2147483699" r:id="rId56"/>
    <p:sldLayoutId id="2147483700" r:id="rId57"/>
    <p:sldLayoutId id="2147483780" r:id="rId58"/>
    <p:sldLayoutId id="2147483702" r:id="rId59"/>
    <p:sldLayoutId id="2147483703" r:id="rId60"/>
    <p:sldLayoutId id="2147483704" r:id="rId61"/>
    <p:sldLayoutId id="2147483705" r:id="rId62"/>
    <p:sldLayoutId id="2147483706" r:id="rId63"/>
    <p:sldLayoutId id="2147483777" r:id="rId64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8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 userDrawn="1">
          <p15:clr>
            <a:srgbClr val="F26B43"/>
          </p15:clr>
        </p15:guide>
        <p15:guide id="2" pos="7256" userDrawn="1">
          <p15:clr>
            <a:srgbClr val="F26B43"/>
          </p15:clr>
        </p15:guide>
        <p15:guide id="3" orient="horz" pos="648" userDrawn="1">
          <p15:clr>
            <a:srgbClr val="F26B43"/>
          </p15:clr>
        </p15:guide>
        <p15:guide id="4" orient="horz" pos="712" userDrawn="1">
          <p15:clr>
            <a:srgbClr val="F26B43"/>
          </p15:clr>
        </p15:guide>
        <p15:guide id="5" orient="horz" pos="3928" userDrawn="1">
          <p15:clr>
            <a:srgbClr val="F26B43"/>
          </p15:clr>
        </p15:guide>
        <p15:guide id="6" orient="horz" pos="3861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0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9505C81-7592-A9B6-9A49-51C38F20A35B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Global Super Store	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8DCEE19-DDF9-070E-AB7A-EF04DFB3B87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Exploratory Data Analysis Of The Global Superstore</a:t>
            </a:r>
            <a:endParaRPr lang="zh-CN" altLang="en-US" dirty="0"/>
          </a:p>
        </p:txBody>
      </p:sp>
      <p:pic>
        <p:nvPicPr>
          <p:cNvPr id="2" name="Picture Placeholder 7" descr="AI-generated image of a modern architectural building with sharp angles and reflective glass windows.">
            <a:extLst>
              <a:ext uri="{FF2B5EF4-FFF2-40B4-BE49-F238E27FC236}">
                <a16:creationId xmlns:a16="http://schemas.microsoft.com/office/drawing/2014/main" id="{CCC8C5F3-0DDC-03C0-E03B-C85247D81CE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0"/>
            <a:ext cx="4671295" cy="6857999"/>
          </a:xfrm>
          <a:custGeom>
            <a:avLst/>
            <a:gdLst>
              <a:gd name="connsiteX0" fmla="*/ 0 w 4671295"/>
              <a:gd name="connsiteY0" fmla="*/ 6134100 h 6857999"/>
              <a:gd name="connsiteX1" fmla="*/ 574 w 4671295"/>
              <a:gd name="connsiteY1" fmla="*/ 6134100 h 6857999"/>
              <a:gd name="connsiteX2" fmla="*/ 574 w 4671295"/>
              <a:gd name="connsiteY2" fmla="*/ 6857999 h 6857999"/>
              <a:gd name="connsiteX3" fmla="*/ 0 w 4671295"/>
              <a:gd name="connsiteY3" fmla="*/ 6857999 h 6857999"/>
              <a:gd name="connsiteX4" fmla="*/ 575 w 4671295"/>
              <a:gd name="connsiteY4" fmla="*/ 1729318 h 6857999"/>
              <a:gd name="connsiteX5" fmla="*/ 575 w 4671295"/>
              <a:gd name="connsiteY5" fmla="*/ 3676654 h 6857999"/>
              <a:gd name="connsiteX6" fmla="*/ 767337 w 4671295"/>
              <a:gd name="connsiteY6" fmla="*/ 3676654 h 6857999"/>
              <a:gd name="connsiteX7" fmla="*/ 767337 w 4671295"/>
              <a:gd name="connsiteY7" fmla="*/ 1729318 h 6857999"/>
              <a:gd name="connsiteX8" fmla="*/ 574 w 4671295"/>
              <a:gd name="connsiteY8" fmla="*/ 0 h 6857999"/>
              <a:gd name="connsiteX9" fmla="*/ 4671295 w 4671295"/>
              <a:gd name="connsiteY9" fmla="*/ 0 h 6857999"/>
              <a:gd name="connsiteX10" fmla="*/ 4671295 w 4671295"/>
              <a:gd name="connsiteY10" fmla="*/ 6857999 h 6857999"/>
              <a:gd name="connsiteX11" fmla="*/ 2426216 w 4671295"/>
              <a:gd name="connsiteY11" fmla="*/ 6857999 h 6857999"/>
              <a:gd name="connsiteX12" fmla="*/ 2426216 w 4671295"/>
              <a:gd name="connsiteY12" fmla="*/ 6134100 h 6857999"/>
              <a:gd name="connsiteX13" fmla="*/ 574 w 4671295"/>
              <a:gd name="connsiteY13" fmla="*/ 6134100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4671295" h="6857999">
                <a:moveTo>
                  <a:pt x="0" y="6134100"/>
                </a:moveTo>
                <a:lnTo>
                  <a:pt x="574" y="6134100"/>
                </a:lnTo>
                <a:lnTo>
                  <a:pt x="574" y="6857999"/>
                </a:lnTo>
                <a:lnTo>
                  <a:pt x="0" y="6857999"/>
                </a:lnTo>
                <a:close/>
                <a:moveTo>
                  <a:pt x="575" y="1729318"/>
                </a:moveTo>
                <a:lnTo>
                  <a:pt x="575" y="3676654"/>
                </a:lnTo>
                <a:lnTo>
                  <a:pt x="767337" y="3676654"/>
                </a:lnTo>
                <a:lnTo>
                  <a:pt x="767337" y="1729318"/>
                </a:lnTo>
                <a:close/>
                <a:moveTo>
                  <a:pt x="574" y="0"/>
                </a:moveTo>
                <a:lnTo>
                  <a:pt x="4671295" y="0"/>
                </a:lnTo>
                <a:lnTo>
                  <a:pt x="4671295" y="6857999"/>
                </a:lnTo>
                <a:lnTo>
                  <a:pt x="2426216" y="6857999"/>
                </a:lnTo>
                <a:lnTo>
                  <a:pt x="2426216" y="6134100"/>
                </a:lnTo>
                <a:lnTo>
                  <a:pt x="574" y="6134100"/>
                </a:lnTo>
                <a:close/>
              </a:path>
            </a:pathLst>
          </a:custGeom>
          <a:noFill/>
        </p:spPr>
      </p:pic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6E41FD-3593-DFB7-7AEF-19575C79071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altLang="zh-CN" dirty="0"/>
              <a:t>Prajwal Jatti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63123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425C3F-9600-BA1B-3AE6-404D35A7C6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4000" y="831919"/>
            <a:ext cx="10504000" cy="1554480"/>
          </a:xfrm>
        </p:spPr>
        <p:txBody>
          <a:bodyPr/>
          <a:lstStyle/>
          <a:p>
            <a:r>
              <a:rPr lang="en-US" altLang="zh-CN"/>
              <a:t>Agenda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3A60CB-001E-8496-62D0-5D43CC95EAC4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81113" y="2814135"/>
            <a:ext cx="4143375" cy="541840"/>
          </a:xfrm>
        </p:spPr>
        <p:txBody>
          <a:bodyPr/>
          <a:lstStyle/>
          <a:p>
            <a:r>
              <a:rPr lang="en-US" altLang="zh-CN" dirty="0"/>
              <a:t>Store Overview In Sales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E41B84-89BD-2B29-9220-AC06461FDE4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81113" y="3639663"/>
            <a:ext cx="4143375" cy="541840"/>
          </a:xfrm>
        </p:spPr>
        <p:txBody>
          <a:bodyPr/>
          <a:lstStyle/>
          <a:p>
            <a:r>
              <a:rPr lang="en-US" altLang="zh-CN" dirty="0"/>
              <a:t>Order Summary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D44F4D-50C9-C0AA-0CD2-27EEDB734848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1281113" y="4435367"/>
            <a:ext cx="4143375" cy="541840"/>
          </a:xfrm>
        </p:spPr>
        <p:txBody>
          <a:bodyPr/>
          <a:lstStyle/>
          <a:p>
            <a:r>
              <a:rPr lang="en-US" altLang="zh-CN" dirty="0"/>
              <a:t>Sales Summary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AAE4162-7818-C139-F244-D080B1E696C6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>
          <a:xfrm>
            <a:off x="1281113" y="5256629"/>
            <a:ext cx="4143375" cy="541840"/>
          </a:xfrm>
        </p:spPr>
        <p:txBody>
          <a:bodyPr/>
          <a:lstStyle/>
          <a:p>
            <a:r>
              <a:rPr lang="en-US" altLang="zh-CN" dirty="0"/>
              <a:t>Yearly Review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5B05A3A-3C16-4240-99A8-0C36BEFF69BF}"/>
              </a:ext>
            </a:extLst>
          </p:cNvPr>
          <p:cNvSpPr/>
          <p:nvPr/>
        </p:nvSpPr>
        <p:spPr>
          <a:xfrm>
            <a:off x="5815013" y="2814135"/>
            <a:ext cx="2128837" cy="2629403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439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D01D9-F9C7-E915-1F36-DA213ADDE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6" y="436418"/>
            <a:ext cx="5896338" cy="4512397"/>
          </a:xfrm>
        </p:spPr>
        <p:txBody>
          <a:bodyPr/>
          <a:lstStyle/>
          <a:p>
            <a:r>
              <a:rPr lang="en-US" altLang="zh-CN" dirty="0"/>
              <a:t>Store Overview In Sales</a:t>
            </a:r>
          </a:p>
        </p:txBody>
      </p:sp>
      <p:pic>
        <p:nvPicPr>
          <p:cNvPr id="22" name="Picture Placeholder 3" descr="Woman in apron standing at entrance">
            <a:extLst>
              <a:ext uri="{FF2B5EF4-FFF2-40B4-BE49-F238E27FC236}">
                <a16:creationId xmlns:a16="http://schemas.microsoft.com/office/drawing/2014/main" id="{95E77616-8265-FD0E-D5CE-E8699923AA5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" b="20"/>
          <a:stretch/>
        </p:blipFill>
        <p:spPr>
          <a:xfrm>
            <a:off x="6883862" y="669510"/>
            <a:ext cx="3902491" cy="3902491"/>
          </a:xfrm>
          <a:blipFill dpi="0" rotWithShape="0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  <p:pic>
        <p:nvPicPr>
          <p:cNvPr id="23" name="Picture Placeholder 7" descr="Man in apron sitting by door">
            <a:extLst>
              <a:ext uri="{FF2B5EF4-FFF2-40B4-BE49-F238E27FC236}">
                <a16:creationId xmlns:a16="http://schemas.microsoft.com/office/drawing/2014/main" id="{9C933B3D-2DD0-8A0F-0AAC-8964BED759C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PicPr>
            <a:picLocks noGrp="1" noChangeAspect="1"/>
          </p:cNvPicPr>
          <p:nvPr>
            <p:ph type="pic" sz="quarter" idx="19"/>
          </p:nvPr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" r="2"/>
          <a:stretch/>
        </p:blipFill>
        <p:spPr>
          <a:xfrm>
            <a:off x="9052312" y="2833425"/>
            <a:ext cx="3139688" cy="3872174"/>
          </a:xfrm>
          <a:blipFill dpi="0" rotWithShape="0">
            <a:blip r:embed="rId5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</p:pic>
    </p:spTree>
    <p:extLst>
      <p:ext uri="{BB962C8B-B14F-4D97-AF65-F5344CB8AC3E}">
        <p14:creationId xmlns:p14="http://schemas.microsoft.com/office/powerpoint/2010/main" val="4027966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539E52E9-0C40-4512-A770-ACBE8E4142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189" y="999997"/>
            <a:ext cx="5119911" cy="292566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9A12129-AD8C-4EF6-9E16-A23050485C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7131" y="1009520"/>
            <a:ext cx="6220057" cy="293458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963FCF50-96F1-45D6-9589-2647156D13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8575" y="4128926"/>
            <a:ext cx="5572903" cy="2314898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2285A765-C8E2-4A24-88DB-DA9C2ED0B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29001" y="-5710"/>
            <a:ext cx="5896338" cy="820882"/>
          </a:xfrm>
        </p:spPr>
        <p:txBody>
          <a:bodyPr/>
          <a:lstStyle/>
          <a:p>
            <a:r>
              <a:rPr lang="en-US" altLang="zh-CN" dirty="0"/>
              <a:t>Store Overview In Sales</a:t>
            </a:r>
          </a:p>
        </p:txBody>
      </p:sp>
    </p:spTree>
    <p:extLst>
      <p:ext uri="{BB962C8B-B14F-4D97-AF65-F5344CB8AC3E}">
        <p14:creationId xmlns:p14="http://schemas.microsoft.com/office/powerpoint/2010/main" val="2916542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">
            <a:extLst>
              <a:ext uri="{FF2B5EF4-FFF2-40B4-BE49-F238E27FC236}">
                <a16:creationId xmlns:a16="http://schemas.microsoft.com/office/drawing/2014/main" id="{BDD932B6-47C7-4A1D-8AF9-3494AD517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1" y="64944"/>
            <a:ext cx="5896338" cy="820882"/>
          </a:xfrm>
        </p:spPr>
        <p:txBody>
          <a:bodyPr/>
          <a:lstStyle/>
          <a:p>
            <a:r>
              <a:rPr lang="en-US" altLang="zh-CN" dirty="0"/>
              <a:t>Quantity Sold Overview</a:t>
            </a: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BBF5D231-B82C-42DD-B3EE-D09F9E74F8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6562" y="4109896"/>
            <a:ext cx="5896338" cy="2626009"/>
          </a:xfrm>
          <a:prstGeom prst="rect">
            <a:avLst/>
          </a:prstGeom>
        </p:spPr>
      </p:pic>
      <p:pic>
        <p:nvPicPr>
          <p:cNvPr id="44" name="Picture 43">
            <a:extLst>
              <a:ext uri="{FF2B5EF4-FFF2-40B4-BE49-F238E27FC236}">
                <a16:creationId xmlns:a16="http://schemas.microsoft.com/office/drawing/2014/main" id="{7F42A3E0-D667-446C-8D38-B36E4A4E95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9254" y="1042988"/>
            <a:ext cx="7373145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538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itle 1">
            <a:extLst>
              <a:ext uri="{FF2B5EF4-FFF2-40B4-BE49-F238E27FC236}">
                <a16:creationId xmlns:a16="http://schemas.microsoft.com/office/drawing/2014/main" id="{60DA6D6E-1A72-4812-ADBB-FD1D8638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14651" y="64944"/>
            <a:ext cx="5896338" cy="820882"/>
          </a:xfrm>
        </p:spPr>
        <p:txBody>
          <a:bodyPr/>
          <a:lstStyle/>
          <a:p>
            <a:r>
              <a:rPr lang="en-US" dirty="0"/>
              <a:t>Yearly Review </a:t>
            </a:r>
            <a:endParaRPr lang="en-US" altLang="zh-CN" dirty="0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A36F948B-C6C7-4EE1-BD2B-16F7325C6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827" y="1057143"/>
            <a:ext cx="5966837" cy="2548070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1833CB4D-6785-4077-9B4C-B9FAD6AD8E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3568" y="1057143"/>
            <a:ext cx="5050605" cy="2557595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36D6795B-C8C2-4D73-82DC-3C2448327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66066" y="3843205"/>
            <a:ext cx="6606522" cy="27290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126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7EED647-84CF-1A16-4D69-1DA7D6922B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1476" y="1153634"/>
            <a:ext cx="5184248" cy="4550732"/>
          </a:xfrm>
        </p:spPr>
        <p:txBody>
          <a:bodyPr/>
          <a:lstStyle/>
          <a:p>
            <a:r>
              <a:rPr lang="en-US" altLang="zh-CN"/>
              <a:t>Thank you</a:t>
            </a:r>
            <a:endParaRPr lang="en-US"/>
          </a:p>
        </p:txBody>
      </p:sp>
      <p:pic>
        <p:nvPicPr>
          <p:cNvPr id="5" name="Picture Placeholder 4" descr="Modern glass building in black and white.">
            <a:extLst>
              <a:ext uri="{FF2B5EF4-FFF2-40B4-BE49-F238E27FC236}">
                <a16:creationId xmlns:a16="http://schemas.microsoft.com/office/drawing/2014/main" id="{73988C3C-9CF5-8861-742A-E259DD36B96A}"/>
              </a:ext>
            </a:extLst>
          </p:cNvPr>
          <p:cNvPicPr>
            <a:picLocks noGrp="1" noChangeAspect="1"/>
          </p:cNvPicPr>
          <p:nvPr>
            <p:ph type="pic" sz="quarter" idx="18"/>
          </p:nvPr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30" r="30"/>
          <a:stretch/>
        </p:blipFill>
        <p:spPr>
          <a:xfrm>
            <a:off x="0" y="0"/>
            <a:ext cx="6256866" cy="6858000"/>
          </a:xfrm>
        </p:spPr>
      </p:pic>
    </p:spTree>
    <p:extLst>
      <p:ext uri="{BB962C8B-B14F-4D97-AF65-F5344CB8AC3E}">
        <p14:creationId xmlns:p14="http://schemas.microsoft.com/office/powerpoint/2010/main" val="51813325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FFICEPLUS.THEME" val="template.pptx"/>
</p:tagLst>
</file>

<file path=ppt/theme/theme1.xml><?xml version="1.0" encoding="utf-8"?>
<a:theme xmlns:a="http://schemas.openxmlformats.org/drawingml/2006/main" name="Custom">
  <a:themeElements>
    <a:clrScheme name="黄色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company overview001">
      <a:majorFont>
        <a:latin typeface="Franklin Gothic Heavy"/>
        <a:ea typeface=""/>
        <a:cs typeface=""/>
      </a:majorFont>
      <a:minorFont>
        <a:latin typeface="Arial"/>
        <a:ea typeface=""/>
        <a:cs typeface=""/>
      </a:minorFont>
    </a:fontScheme>
    <a:fmtScheme name="OfficePLUS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PLUS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rial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TaxCatchAll xmlns="38de0ec0-4312-429b-9ba4-a6f7899b86f2" xsi:nil="true"/>
    <_ip_UnifiedCompliancePolicyProperties xmlns="http://schemas.microsoft.com/sharepoint/v3" xsi:nil="true"/>
    <lcf76f155ced4ddcb4097134ff3c332f xmlns="21705155-b4ce-4c69-95dc-4fd6cb8c5571">
      <Terms xmlns="http://schemas.microsoft.com/office/infopath/2007/PartnerControls"/>
    </lcf76f155ced4ddcb4097134ff3c332f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867FBBEFD40724CA20725D6B3094130" ma:contentTypeVersion="14" ma:contentTypeDescription="Create a new document." ma:contentTypeScope="" ma:versionID="b563ecc397a77cd5d82b22a852f9d63c">
  <xsd:schema xmlns:xsd="http://www.w3.org/2001/XMLSchema" xmlns:xs="http://www.w3.org/2001/XMLSchema" xmlns:p="http://schemas.microsoft.com/office/2006/metadata/properties" xmlns:ns1="http://schemas.microsoft.com/sharepoint/v3" xmlns:ns2="21705155-b4ce-4c69-95dc-4fd6cb8c5571" xmlns:ns3="38de0ec0-4312-429b-9ba4-a6f7899b86f2" targetNamespace="http://schemas.microsoft.com/office/2006/metadata/properties" ma:root="true" ma:fieldsID="514fef1a96c1431b584933149cb0dc9f" ns1:_="" ns2:_="" ns3:_="">
    <xsd:import namespace="http://schemas.microsoft.com/sharepoint/v3"/>
    <xsd:import namespace="21705155-b4ce-4c69-95dc-4fd6cb8c5571"/>
    <xsd:import namespace="38de0ec0-4312-429b-9ba4-a6f7899b86f2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BillingMetadata" minOccurs="0"/>
                <xsd:element ref="ns1:_ip_UnifiedCompliancePolicyProperties" minOccurs="0"/>
                <xsd:element ref="ns1:_ip_UnifiedCompliancePolicyUIAc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1705155-b4ce-4c69-95dc-4fd6cb8c5571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5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BillingMetadata" ma:index="19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8de0ec0-4312-429b-9ba4-a6f7899b86f2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61ef2866-7176-4fd6-ae15-58358271bbbc}" ma:internalName="TaxCatchAll" ma:showField="CatchAllData" ma:web="38de0ec0-4312-429b-9ba4-a6f7899b86f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610C76C-AAF9-4815-AD6C-88260D28D40A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38de0ec0-4312-429b-9ba4-a6f7899b86f2"/>
    <ds:schemaRef ds:uri="21705155-b4ce-4c69-95dc-4fd6cb8c5571"/>
  </ds:schemaRefs>
</ds:datastoreItem>
</file>

<file path=customXml/itemProps2.xml><?xml version="1.0" encoding="utf-8"?>
<ds:datastoreItem xmlns:ds="http://schemas.openxmlformats.org/officeDocument/2006/customXml" ds:itemID="{5AD106A9-355A-41E8-8BB0-D23731FC86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60D4B54-28E2-4923-AAAE-FE6B2DA9CEF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21705155-b4ce-4c69-95dc-4fd6cb8c5571"/>
    <ds:schemaRef ds:uri="38de0ec0-4312-429b-9ba4-a6f7899b86f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41</Words>
  <Application>Microsoft Office PowerPoint</Application>
  <PresentationFormat>Widescreen</PresentationFormat>
  <Paragraphs>13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等线</vt:lpstr>
      <vt:lpstr>Aptos</vt:lpstr>
      <vt:lpstr>Arial</vt:lpstr>
      <vt:lpstr>Franklin Gothic Heavy</vt:lpstr>
      <vt:lpstr>Custom</vt:lpstr>
      <vt:lpstr>Global Super Store </vt:lpstr>
      <vt:lpstr>Agenda</vt:lpstr>
      <vt:lpstr>Store Overview In Sales</vt:lpstr>
      <vt:lpstr>Store Overview In Sales</vt:lpstr>
      <vt:lpstr>Quantity Sold Overview</vt:lpstr>
      <vt:lpstr>Yearly Review 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Global Super Store </dc:title>
  <cp:lastModifiedBy>Prajwal J</cp:lastModifiedBy>
  <cp:revision>11</cp:revision>
  <dcterms:modified xsi:type="dcterms:W3CDTF">2025-09-28T15:08:07Z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0x0101001867FBBEFD40724CA20725D6B3094130</vt:lpwstr>
  </property>
</Properties>
</file>