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smtClean="0"/>
              <a:t>MUHAMMED JAUFAR M</a:t>
            </a:r>
            <a:endParaRPr lang="en-US" sz="2400" dirty="0"/>
          </a:p>
          <a:p>
            <a:r>
              <a:rPr lang="en-US" sz="2400" dirty="0"/>
              <a:t>REGISTER NO AND NMID: </a:t>
            </a:r>
            <a:r>
              <a:rPr lang="en-US" sz="2400" dirty="0" smtClean="0"/>
              <a:t>asbruce</a:t>
            </a:r>
            <a:r>
              <a:rPr lang="en-US" sz="2400" dirty="0" smtClean="0"/>
              <a:t>2428c0557</a:t>
            </a:r>
            <a:endParaRPr lang="en-US" sz="2400" dirty="0">
              <a:cs typeface="Calibri"/>
            </a:endParaRPr>
          </a:p>
          <a:p>
            <a:r>
              <a:rPr lang="en-US" sz="2400" dirty="0"/>
              <a:t>DEPARTMENT: </a:t>
            </a:r>
            <a:r>
              <a:rPr lang="en-US" sz="2400" dirty="0" smtClean="0"/>
              <a:t>BSC AI&amp;ML</a:t>
            </a:r>
            <a:endParaRPr lang="en-US" sz="2400" dirty="0"/>
          </a:p>
          <a:p>
            <a:r>
              <a:rPr lang="en-US" sz="2400" dirty="0"/>
              <a:t>COLLEGE: </a:t>
            </a:r>
            <a:r>
              <a:rPr lang="en-US" sz="2400" dirty="0" smtClean="0"/>
              <a:t>JCT</a:t>
            </a:r>
            <a:r>
              <a:rPr lang="en-US" sz="2400" dirty="0" smtClean="0"/>
              <a:t> </a:t>
            </a:r>
            <a:r>
              <a:rPr lang="en-US" sz="2400" dirty="0"/>
              <a:t>C</a:t>
            </a:r>
            <a:r>
              <a:rPr lang="en-US" sz="2400" dirty="0" smtClean="0"/>
              <a:t>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41774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5" y="1857375"/>
            <a:ext cx="7833966" cy="4371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741477" y="1524000"/>
            <a:ext cx="5811723" cy="3693319"/>
          </a:xfrm>
          <a:prstGeom prst="rect">
            <a:avLst/>
          </a:prstGeom>
        </p:spPr>
        <p:txBody>
          <a:bodyPr wrap="square">
            <a:spAutoFit/>
          </a:bodyPr>
          <a:lstStyle/>
          <a:p>
            <a:r>
              <a:rPr lang="en-US" dirty="0"/>
              <a:t>This portfolio website serves as a professional platform to showcase my skills, projects, and contact information effectively. It features a clean, responsive design that adapts well to different devices, ensuring a great user experience. The layout highlights key sections such as About Me, Projects, and Contact, making it easy for visitors to learn about my work and get in touch.</a:t>
            </a:r>
          </a:p>
          <a:p>
            <a:r>
              <a:rPr lang="en-US" dirty="0"/>
              <a:t>Overall, this portfolio not only reflects my technical abilities in web development but also demonstrates my attention to detail, design sense, and commitment to delivering user-friendly digital experiences. Moving forward, I plan to enhance it further with interactive elements and backend integration to make it even more dynamic and engaging.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Rectangle 7"/>
          <p:cNvSpPr/>
          <p:nvPr/>
        </p:nvSpPr>
        <p:spPr>
          <a:xfrm>
            <a:off x="609600" y="1695450"/>
            <a:ext cx="7996318" cy="369332"/>
          </a:xfrm>
          <a:prstGeom prst="rect">
            <a:avLst/>
          </a:prstGeom>
        </p:spPr>
        <p:txBody>
          <a:bodyPr wrap="square">
            <a:spAutoFit/>
          </a:bodyPr>
          <a:lstStyle/>
          <a:p>
            <a:r>
              <a:rPr lang="en-IN" dirty="0"/>
              <a:t>https://github.com/jaufarjaufar0-cyber/NM-Project</a:t>
            </a:r>
          </a:p>
        </p:txBody>
      </p:sp>
    </p:spTree>
    <p:extLst>
      <p:ext uri="{BB962C8B-B14F-4D97-AF65-F5344CB8AC3E}">
        <p14:creationId xmlns:p14="http://schemas.microsoft.com/office/powerpoint/2010/main" val="79301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046122" y="1101983"/>
            <a:ext cx="5402143"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12654" y="1524000"/>
            <a:ext cx="6019801" cy="3570208"/>
          </a:xfrm>
          <a:prstGeom prst="rect">
            <a:avLst/>
          </a:prstGeom>
        </p:spPr>
        <p:txBody>
          <a:bodyPr wrap="square">
            <a:spAutoFit/>
          </a:bodyPr>
          <a:lstStyle/>
          <a:p>
            <a:r>
              <a:rPr lang="en-US" dirty="0"/>
              <a:t>Muhammed </a:t>
            </a:r>
            <a:r>
              <a:rPr lang="en-US" dirty="0" err="1"/>
              <a:t>Jaufar.M</a:t>
            </a:r>
            <a:r>
              <a:rPr lang="en-US" dirty="0"/>
              <a:t> aims to develop a user-friendly </a:t>
            </a:r>
            <a:r>
              <a:rPr lang="en-US" b="1" dirty="0"/>
              <a:t>online registration system</a:t>
            </a:r>
            <a:r>
              <a:rPr lang="en-US" dirty="0"/>
              <a:t> for students to easily enroll in courses. Currently, the manual registration process is time-consuming, prone to errors, and inefficient. The goal </a:t>
            </a:r>
            <a:r>
              <a:rPr lang="en-US" dirty="0" err="1"/>
              <a:t>isMuhammed</a:t>
            </a:r>
            <a:r>
              <a:rPr lang="en-US" dirty="0"/>
              <a:t> </a:t>
            </a:r>
            <a:r>
              <a:rPr lang="en-US" dirty="0" err="1"/>
              <a:t>Jaufar.M</a:t>
            </a:r>
            <a:r>
              <a:rPr lang="en-US" dirty="0"/>
              <a:t> aims to develop a user-friendly online registration system for students to easily enroll in courses. Currently, the manual registration process is time-consuming, prone to errors, and inefficient. The goal is to create a digital platform that simplifies the registration </a:t>
            </a:r>
            <a:r>
              <a:rPr lang="en-US" sz="2000" dirty="0"/>
              <a:t>process</a:t>
            </a:r>
            <a:r>
              <a:rPr lang="en-US" dirty="0"/>
              <a:t>, reduces paperwork, and improves data management. to create a digital platform that simplifies the registration process, reduces paperwork, and improves data management.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739776" y="1695450"/>
            <a:ext cx="5956300" cy="4247317"/>
          </a:xfrm>
          <a:prstGeom prst="rect">
            <a:avLst/>
          </a:prstGeom>
        </p:spPr>
        <p:txBody>
          <a:bodyPr wrap="square">
            <a:spAutoFit/>
          </a:bodyPr>
          <a:lstStyle/>
          <a:p>
            <a:r>
              <a:rPr lang="en-US" dirty="0"/>
              <a:t>This project, led by Muhammed </a:t>
            </a:r>
            <a:r>
              <a:rPr lang="en-US" dirty="0" err="1"/>
              <a:t>Jaufar.M</a:t>
            </a:r>
            <a:r>
              <a:rPr lang="en-US" dirty="0"/>
              <a:t>, focuses on developing an </a:t>
            </a:r>
            <a:r>
              <a:rPr lang="en-US" b="1" dirty="0"/>
              <a:t>Online Student Registration System</a:t>
            </a:r>
            <a:r>
              <a:rPr lang="en-US" dirty="0"/>
              <a:t> designed to streamline the enrollment process for educational institutions. The system will provide an intuitive web interface where students can register for courses, submit necessary details, and receive confirmation instantly. By automating the registration process, the project aims to reduce administrative workload, minimize errors, and provide a better user experience for both students and staff.</a:t>
            </a:r>
          </a:p>
          <a:p>
            <a:r>
              <a:rPr lang="en-US" dirty="0"/>
              <a:t>The system will include features such as user authentication, form validation, course selection, and database management to store student information securely. The project will be developed using HTML, CSS, and backend technologies (to be decided) and is targeted for deployment in a school or college environment.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99452" y="2019299"/>
            <a:ext cx="5853748" cy="3970318"/>
          </a:xfrm>
          <a:prstGeom prst="rect">
            <a:avLst/>
          </a:prstGeom>
        </p:spPr>
        <p:txBody>
          <a:bodyPr wrap="square">
            <a:spAutoFit/>
          </a:bodyPr>
          <a:lstStyle/>
          <a:p>
            <a:r>
              <a:rPr lang="en-US" dirty="0"/>
              <a:t>The primary end users of the Online Student Registration System developed by Muhammed </a:t>
            </a:r>
            <a:r>
              <a:rPr lang="en-US" dirty="0" err="1"/>
              <a:t>Jaufar.M</a:t>
            </a:r>
            <a:r>
              <a:rPr lang="en-US" dirty="0"/>
              <a:t> include:</a:t>
            </a:r>
          </a:p>
          <a:p>
            <a:pPr>
              <a:buFont typeface="Arial" panose="020B0604020202020204" pitchFamily="34" charset="0"/>
              <a:buChar char="•"/>
            </a:pPr>
            <a:r>
              <a:rPr lang="en-US" b="1" dirty="0"/>
              <a:t>Students:</a:t>
            </a:r>
            <a:r>
              <a:rPr lang="en-US" dirty="0"/>
              <a:t> They will use the system to browse available courses, register online, update their personal details, and receive registration confirmation.</a:t>
            </a:r>
          </a:p>
          <a:p>
            <a:pPr>
              <a:buFont typeface="Arial" panose="020B0604020202020204" pitchFamily="34" charset="0"/>
              <a:buChar char="•"/>
            </a:pPr>
            <a:r>
              <a:rPr lang="en-US" b="1" dirty="0"/>
              <a:t>Academic Staff:</a:t>
            </a:r>
            <a:r>
              <a:rPr lang="en-US" dirty="0"/>
              <a:t> Teachers and course coordinators can access the system to manage course offerings, monitor student registrations, and communicate important updates.</a:t>
            </a:r>
          </a:p>
          <a:p>
            <a:pPr>
              <a:buFont typeface="Arial" panose="020B0604020202020204" pitchFamily="34" charset="0"/>
              <a:buChar char="•"/>
            </a:pPr>
            <a:r>
              <a:rPr lang="en-US" b="1" dirty="0"/>
              <a:t>Administrative Staff:</a:t>
            </a:r>
            <a:r>
              <a:rPr lang="en-US" dirty="0"/>
              <a:t> They will handle the backend management, oversee the registration process, generate reports, and maintain student records efficiently.</a:t>
            </a:r>
          </a:p>
          <a:p>
            <a:pPr>
              <a:buFont typeface="Arial" panose="020B0604020202020204" pitchFamily="34" charset="0"/>
              <a:buChar char="•"/>
            </a:pPr>
            <a:r>
              <a:rPr lang="en-US" b="1" dirty="0"/>
              <a:t>IT Support Team:</a:t>
            </a:r>
            <a:r>
              <a:rPr lang="en-US" dirty="0"/>
              <a:t> Responsible for maintaining the system’s technical health, ensuring data security, and providing technical assistance to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53550" y="36030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76200"/>
            <a:ext cx="953452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655573" y="907467"/>
            <a:ext cx="8153400" cy="5632311"/>
          </a:xfrm>
          <a:prstGeom prst="rect">
            <a:avLst/>
          </a:prstGeom>
        </p:spPr>
        <p:txBody>
          <a:bodyPr wrap="square">
            <a:spAutoFit/>
          </a:bodyPr>
          <a:lstStyle/>
          <a:p>
            <a:r>
              <a:rPr lang="en-IN" dirty="0"/>
              <a:t>The development of the Online Student Registration System by Muhammed </a:t>
            </a:r>
            <a:r>
              <a:rPr lang="en-IN" dirty="0" err="1"/>
              <a:t>Jaufar.M</a:t>
            </a:r>
            <a:r>
              <a:rPr lang="en-IN" dirty="0"/>
              <a:t> will utilize the following tools and technologies:</a:t>
            </a:r>
          </a:p>
          <a:p>
            <a:pPr>
              <a:buFont typeface="Arial" panose="020B0604020202020204" pitchFamily="34" charset="0"/>
              <a:buChar char="•"/>
            </a:pPr>
            <a:r>
              <a:rPr lang="en-IN" b="1" dirty="0"/>
              <a:t>Frontend:</a:t>
            </a:r>
            <a:endParaRPr lang="en-IN" dirty="0"/>
          </a:p>
          <a:p>
            <a:pPr marL="742950" lvl="1" indent="-285750">
              <a:buFont typeface="Arial" panose="020B0604020202020204" pitchFamily="34" charset="0"/>
              <a:buChar char="•"/>
            </a:pPr>
            <a:r>
              <a:rPr lang="en-IN" b="1" dirty="0"/>
              <a:t>HTML5</a:t>
            </a:r>
            <a:r>
              <a:rPr lang="en-IN" dirty="0"/>
              <a:t> – For structuring web pages</a:t>
            </a:r>
          </a:p>
          <a:p>
            <a:pPr marL="742950" lvl="1" indent="-285750">
              <a:buFont typeface="Arial" panose="020B0604020202020204" pitchFamily="34" charset="0"/>
              <a:buChar char="•"/>
            </a:pPr>
            <a:r>
              <a:rPr lang="en-IN" b="1" dirty="0"/>
              <a:t>CSS3</a:t>
            </a:r>
            <a:r>
              <a:rPr lang="en-IN" dirty="0"/>
              <a:t> – For styling and layout design</a:t>
            </a:r>
          </a:p>
          <a:p>
            <a:pPr marL="742950" lvl="1" indent="-285750">
              <a:buFont typeface="Arial" panose="020B0604020202020204" pitchFamily="34" charset="0"/>
              <a:buChar char="•"/>
            </a:pPr>
            <a:r>
              <a:rPr lang="en-IN" b="1" dirty="0"/>
              <a:t>JavaScript</a:t>
            </a:r>
            <a:r>
              <a:rPr lang="en-IN" dirty="0"/>
              <a:t> – For interactive elements and client-side validation</a:t>
            </a:r>
          </a:p>
          <a:p>
            <a:pPr>
              <a:buFont typeface="Arial" panose="020B0604020202020204" pitchFamily="34" charset="0"/>
              <a:buChar char="•"/>
            </a:pPr>
            <a:r>
              <a:rPr lang="en-IN" b="1" dirty="0"/>
              <a:t>Backend:</a:t>
            </a:r>
            <a:endParaRPr lang="en-IN" dirty="0"/>
          </a:p>
          <a:p>
            <a:pPr marL="742950" lvl="1" indent="-285750">
              <a:buFont typeface="Arial" panose="020B0604020202020204" pitchFamily="34" charset="0"/>
              <a:buChar char="•"/>
            </a:pPr>
            <a:r>
              <a:rPr lang="en-IN" i="1" dirty="0"/>
              <a:t>(Choose one based on your preference)</a:t>
            </a:r>
            <a:endParaRPr lang="en-IN" dirty="0"/>
          </a:p>
          <a:p>
            <a:pPr marL="742950" lvl="1" indent="-285750">
              <a:buFont typeface="Arial" panose="020B0604020202020204" pitchFamily="34" charset="0"/>
              <a:buChar char="•"/>
            </a:pPr>
            <a:r>
              <a:rPr lang="en-IN" b="1" dirty="0"/>
              <a:t>PHP</a:t>
            </a:r>
            <a:r>
              <a:rPr lang="en-IN" dirty="0"/>
              <a:t> or </a:t>
            </a:r>
            <a:r>
              <a:rPr lang="en-IN" b="1" dirty="0"/>
              <a:t>Node.js</a:t>
            </a:r>
            <a:r>
              <a:rPr lang="en-IN" dirty="0"/>
              <a:t> or </a:t>
            </a:r>
            <a:r>
              <a:rPr lang="en-IN" b="1" dirty="0"/>
              <a:t>Python (Django/Flask)</a:t>
            </a:r>
            <a:r>
              <a:rPr lang="en-IN" dirty="0"/>
              <a:t> – For server-side logic and database interaction</a:t>
            </a:r>
          </a:p>
          <a:p>
            <a:pPr>
              <a:buFont typeface="Arial" panose="020B0604020202020204" pitchFamily="34" charset="0"/>
              <a:buChar char="•"/>
            </a:pPr>
            <a:r>
              <a:rPr lang="en-IN" b="1" dirty="0"/>
              <a:t>Database:</a:t>
            </a:r>
            <a:endParaRPr lang="en-IN" dirty="0"/>
          </a:p>
          <a:p>
            <a:pPr marL="742950" lvl="1" indent="-285750">
              <a:buFont typeface="Arial" panose="020B0604020202020204" pitchFamily="34" charset="0"/>
              <a:buChar char="•"/>
            </a:pPr>
            <a:r>
              <a:rPr lang="en-IN" b="1" dirty="0"/>
              <a:t>MySQL</a:t>
            </a:r>
            <a:r>
              <a:rPr lang="en-IN" dirty="0"/>
              <a:t> or </a:t>
            </a:r>
            <a:r>
              <a:rPr lang="en-IN" b="1" dirty="0"/>
              <a:t>PostgreSQL</a:t>
            </a:r>
            <a:r>
              <a:rPr lang="en-IN" dirty="0"/>
              <a:t> – To store student and course data securely</a:t>
            </a:r>
          </a:p>
          <a:p>
            <a:pPr>
              <a:buFont typeface="Arial" panose="020B0604020202020204" pitchFamily="34" charset="0"/>
              <a:buChar char="•"/>
            </a:pPr>
            <a:r>
              <a:rPr lang="en-IN" b="1" dirty="0"/>
              <a:t>Development Tools:</a:t>
            </a:r>
            <a:endParaRPr lang="en-IN" dirty="0"/>
          </a:p>
          <a:p>
            <a:pPr marL="742950" lvl="1" indent="-285750">
              <a:buFont typeface="Arial" panose="020B0604020202020204" pitchFamily="34" charset="0"/>
              <a:buChar char="•"/>
            </a:pPr>
            <a:r>
              <a:rPr lang="en-IN" b="1" dirty="0"/>
              <a:t>Visual Studio Code</a:t>
            </a:r>
            <a:r>
              <a:rPr lang="en-IN" dirty="0"/>
              <a:t> – Code editor</a:t>
            </a:r>
          </a:p>
          <a:p>
            <a:pPr marL="742950" lvl="1" indent="-285750">
              <a:buFont typeface="Arial" panose="020B0604020202020204" pitchFamily="34" charset="0"/>
              <a:buChar char="•"/>
            </a:pPr>
            <a:r>
              <a:rPr lang="en-IN" b="1" dirty="0"/>
              <a:t>Git</a:t>
            </a:r>
            <a:r>
              <a:rPr lang="en-IN" dirty="0"/>
              <a:t> – Version control system</a:t>
            </a:r>
          </a:p>
          <a:p>
            <a:pPr marL="742950" lvl="1" indent="-285750">
              <a:buFont typeface="Arial" panose="020B0604020202020204" pitchFamily="34" charset="0"/>
              <a:buChar char="•"/>
            </a:pPr>
            <a:r>
              <a:rPr lang="en-IN" b="1" dirty="0"/>
              <a:t>Browser Developer Tools</a:t>
            </a:r>
            <a:r>
              <a:rPr lang="en-IN" dirty="0"/>
              <a:t> – For testing and debugging</a:t>
            </a:r>
          </a:p>
          <a:p>
            <a:pPr>
              <a:buFont typeface="Arial" panose="020B0604020202020204" pitchFamily="34" charset="0"/>
              <a:buChar char="•"/>
            </a:pPr>
            <a:r>
              <a:rPr lang="en-IN" b="1" dirty="0"/>
              <a:t>Other Technologies:</a:t>
            </a:r>
            <a:endParaRPr lang="en-IN" dirty="0"/>
          </a:p>
          <a:p>
            <a:pPr marL="742950" lvl="1" indent="-285750">
              <a:buFont typeface="Arial" panose="020B0604020202020204" pitchFamily="34" charset="0"/>
              <a:buChar char="•"/>
            </a:pPr>
            <a:r>
              <a:rPr lang="en-IN" b="1" dirty="0"/>
              <a:t>Bootstrap</a:t>
            </a:r>
            <a:r>
              <a:rPr lang="en-IN" dirty="0"/>
              <a:t> (optional) – For responsive and mobile-friendly design</a:t>
            </a:r>
          </a:p>
          <a:p>
            <a:pPr marL="742950" lvl="1" indent="-285750">
              <a:buFont typeface="Arial" panose="020B0604020202020204" pitchFamily="34" charset="0"/>
              <a:buChar char="•"/>
            </a:pPr>
            <a:r>
              <a:rPr lang="en-IN" b="1" dirty="0"/>
              <a:t>Ajax</a:t>
            </a:r>
            <a:r>
              <a:rPr lang="en-IN" dirty="0"/>
              <a:t> (optional) – For asynchronous form submissions and smoother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457200" y="982343"/>
            <a:ext cx="11353800" cy="5909310"/>
          </a:xfrm>
          <a:prstGeom prst="rect">
            <a:avLst/>
          </a:prstGeom>
        </p:spPr>
        <p:txBody>
          <a:bodyPr wrap="square">
            <a:spAutoFit/>
          </a:bodyPr>
          <a:lstStyle/>
          <a:p>
            <a:r>
              <a:rPr lang="en-US" sz="1400" b="1" dirty="0"/>
              <a:t>1. Header:</a:t>
            </a:r>
            <a:endParaRPr lang="en-US" sz="1400" dirty="0"/>
          </a:p>
          <a:p>
            <a:pPr>
              <a:buFont typeface="Arial" panose="020B0604020202020204" pitchFamily="34" charset="0"/>
              <a:buChar char="•"/>
            </a:pPr>
            <a:r>
              <a:rPr lang="en-US" sz="1400" dirty="0"/>
              <a:t>Your name prominently displayed at the top.</a:t>
            </a:r>
          </a:p>
          <a:p>
            <a:pPr>
              <a:buFont typeface="Arial" panose="020B0604020202020204" pitchFamily="34" charset="0"/>
              <a:buChar char="•"/>
            </a:pPr>
            <a:r>
              <a:rPr lang="en-US" sz="1400" dirty="0"/>
              <a:t>Navigation menu with links like About, Projects, and Contact.</a:t>
            </a:r>
          </a:p>
          <a:p>
            <a:pPr>
              <a:buFont typeface="Arial" panose="020B0604020202020204" pitchFamily="34" charset="0"/>
              <a:buChar char="•"/>
            </a:pPr>
            <a:r>
              <a:rPr lang="en-US" sz="1400" dirty="0"/>
              <a:t>Clean background color with readable font.</a:t>
            </a:r>
          </a:p>
          <a:p>
            <a:r>
              <a:rPr lang="en-US" sz="1400" b="1" dirty="0"/>
              <a:t>2. About Section:</a:t>
            </a:r>
            <a:endParaRPr lang="en-US" sz="1400" dirty="0"/>
          </a:p>
          <a:p>
            <a:pPr>
              <a:buFont typeface="Arial" panose="020B0604020202020204" pitchFamily="34" charset="0"/>
              <a:buChar char="•"/>
            </a:pPr>
            <a:r>
              <a:rPr lang="en-US" sz="1400" dirty="0"/>
              <a:t>A brief introduction about yourself.</a:t>
            </a:r>
          </a:p>
          <a:p>
            <a:pPr>
              <a:buFont typeface="Arial" panose="020B0604020202020204" pitchFamily="34" charset="0"/>
              <a:buChar char="•"/>
            </a:pPr>
            <a:r>
              <a:rPr lang="en-US" sz="1400" dirty="0"/>
              <a:t>Your skills, experience, or interests.</a:t>
            </a:r>
          </a:p>
          <a:p>
            <a:pPr>
              <a:buFont typeface="Arial" panose="020B0604020202020204" pitchFamily="34" charset="0"/>
              <a:buChar char="•"/>
            </a:pPr>
            <a:r>
              <a:rPr lang="en-US" sz="1400" dirty="0"/>
              <a:t>Possibly a small photo or avatar.</a:t>
            </a:r>
          </a:p>
          <a:p>
            <a:r>
              <a:rPr lang="en-US" sz="1400" b="1" dirty="0"/>
              <a:t>3. Projects Section:</a:t>
            </a:r>
            <a:endParaRPr lang="en-US" sz="1400" dirty="0"/>
          </a:p>
          <a:p>
            <a:pPr>
              <a:buFont typeface="Arial" panose="020B0604020202020204" pitchFamily="34" charset="0"/>
              <a:buChar char="•"/>
            </a:pPr>
            <a:r>
              <a:rPr lang="en-US" sz="1400" dirty="0"/>
              <a:t>A grid or list showing your projects.</a:t>
            </a:r>
          </a:p>
          <a:p>
            <a:pPr>
              <a:buFont typeface="Arial" panose="020B0604020202020204" pitchFamily="34" charset="0"/>
              <a:buChar char="•"/>
            </a:pPr>
            <a:r>
              <a:rPr lang="en-US" sz="1400" dirty="0"/>
              <a:t>Each project includes:</a:t>
            </a:r>
          </a:p>
          <a:p>
            <a:pPr marL="742950" lvl="1" indent="-285750">
              <a:buFont typeface="Arial" panose="020B0604020202020204" pitchFamily="34" charset="0"/>
              <a:buChar char="•"/>
            </a:pPr>
            <a:r>
              <a:rPr lang="en-US" sz="1400" dirty="0"/>
              <a:t>A thumbnail image or screenshot.</a:t>
            </a:r>
          </a:p>
          <a:p>
            <a:pPr marL="742950" lvl="1" indent="-285750">
              <a:buFont typeface="Arial" panose="020B0604020202020204" pitchFamily="34" charset="0"/>
              <a:buChar char="•"/>
            </a:pPr>
            <a:r>
              <a:rPr lang="en-US" sz="1400" dirty="0"/>
              <a:t>Project title.</a:t>
            </a:r>
          </a:p>
          <a:p>
            <a:pPr marL="742950" lvl="1" indent="-285750">
              <a:buFont typeface="Arial" panose="020B0604020202020204" pitchFamily="34" charset="0"/>
              <a:buChar char="•"/>
            </a:pPr>
            <a:r>
              <a:rPr lang="en-US" sz="1400" dirty="0"/>
              <a:t>Short description.</a:t>
            </a:r>
          </a:p>
          <a:p>
            <a:pPr>
              <a:buFont typeface="Arial" panose="020B0604020202020204" pitchFamily="34" charset="0"/>
              <a:buChar char="•"/>
            </a:pPr>
            <a:r>
              <a:rPr lang="en-US" sz="1400" dirty="0"/>
              <a:t>Projects should be easy to scan, clickable to see details if needed.</a:t>
            </a:r>
          </a:p>
          <a:p>
            <a:r>
              <a:rPr lang="en-US" sz="1400" b="1" dirty="0"/>
              <a:t>4. Contact Section:</a:t>
            </a:r>
            <a:endParaRPr lang="en-US" sz="1400" dirty="0"/>
          </a:p>
          <a:p>
            <a:pPr>
              <a:buFont typeface="Arial" panose="020B0604020202020204" pitchFamily="34" charset="0"/>
              <a:buChar char="•"/>
            </a:pPr>
            <a:r>
              <a:rPr lang="en-US" sz="1400" dirty="0"/>
              <a:t>Simple contact form with fields like Name, Email, and Message.</a:t>
            </a:r>
          </a:p>
          <a:p>
            <a:pPr>
              <a:buFont typeface="Arial" panose="020B0604020202020204" pitchFamily="34" charset="0"/>
              <a:buChar char="•"/>
            </a:pPr>
            <a:r>
              <a:rPr lang="en-US" sz="1400" dirty="0"/>
              <a:t>Alternatively, display your email address and social media links.</a:t>
            </a:r>
          </a:p>
          <a:p>
            <a:pPr>
              <a:buFont typeface="Arial" panose="020B0604020202020204" pitchFamily="34" charset="0"/>
              <a:buChar char="•"/>
            </a:pPr>
            <a:r>
              <a:rPr lang="en-US" sz="1400" dirty="0"/>
              <a:t>Clear call-to-action button for submitting messages.</a:t>
            </a:r>
          </a:p>
          <a:p>
            <a:r>
              <a:rPr lang="en-US" sz="1400" b="1" dirty="0"/>
              <a:t>5. Footer (optional):</a:t>
            </a:r>
            <a:endParaRPr lang="en-US" sz="1400" dirty="0"/>
          </a:p>
          <a:p>
            <a:pPr>
              <a:buFont typeface="Arial" panose="020B0604020202020204" pitchFamily="34" charset="0"/>
              <a:buChar char="•"/>
            </a:pPr>
            <a:r>
              <a:rPr lang="en-US" sz="1400" dirty="0"/>
              <a:t>Copyright notice.</a:t>
            </a:r>
          </a:p>
          <a:p>
            <a:pPr>
              <a:buFont typeface="Arial" panose="020B0604020202020204" pitchFamily="34" charset="0"/>
              <a:buChar char="•"/>
            </a:pPr>
            <a:r>
              <a:rPr lang="en-US" sz="1400" dirty="0"/>
              <a:t>Links to social media profiles or additional resources.</a:t>
            </a:r>
          </a:p>
          <a:p>
            <a:r>
              <a:rPr lang="en-US" sz="1400" b="1" dirty="0"/>
              <a:t>Design style:</a:t>
            </a:r>
            <a:endParaRPr lang="en-US" sz="1400" dirty="0"/>
          </a:p>
          <a:p>
            <a:pPr>
              <a:buFont typeface="Arial" panose="020B0604020202020204" pitchFamily="34" charset="0"/>
              <a:buChar char="•"/>
            </a:pPr>
            <a:r>
              <a:rPr lang="en-US" sz="1400" dirty="0"/>
              <a:t>Clean and minimalistic.</a:t>
            </a:r>
          </a:p>
          <a:p>
            <a:pPr>
              <a:buFont typeface="Arial" panose="020B0604020202020204" pitchFamily="34" charset="0"/>
              <a:buChar char="•"/>
            </a:pPr>
            <a:r>
              <a:rPr lang="en-US" sz="1400" dirty="0"/>
              <a:t>Use a consistent color scheme (e.g., 2-3 colors max).</a:t>
            </a:r>
          </a:p>
          <a:p>
            <a:pPr>
              <a:buFont typeface="Arial" panose="020B0604020202020204" pitchFamily="34" charset="0"/>
              <a:buChar char="•"/>
            </a:pPr>
            <a:r>
              <a:rPr lang="en-US" sz="1400" dirty="0"/>
              <a:t>Responsive layout to look good on desktop and mobile.</a:t>
            </a:r>
          </a:p>
          <a:p>
            <a:pPr>
              <a:buFont typeface="Arial" panose="020B0604020202020204" pitchFamily="34" charset="0"/>
              <a:buChar char="•"/>
            </a:pPr>
            <a:r>
              <a:rPr lang="en-US" sz="1400" dirty="0"/>
              <a:t>Use readable fonts and appropriate spacing.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76200"/>
            <a:ext cx="10674667" cy="1067434"/>
          </a:xfrm>
        </p:spPr>
        <p:txBody>
          <a:bodyPr/>
          <a:lstStyle/>
          <a:p>
            <a:r>
              <a:rPr lang="en-IN" dirty="0"/>
              <a:t>FEATURES AND FUNCTIONALITY</a:t>
            </a:r>
          </a:p>
        </p:txBody>
      </p:sp>
      <p:sp>
        <p:nvSpPr>
          <p:cNvPr id="3" name="Rectangle 2"/>
          <p:cNvSpPr/>
          <p:nvPr/>
        </p:nvSpPr>
        <p:spPr>
          <a:xfrm>
            <a:off x="609600" y="990600"/>
            <a:ext cx="8915400" cy="5632311"/>
          </a:xfrm>
          <a:prstGeom prst="rect">
            <a:avLst/>
          </a:prstGeom>
        </p:spPr>
        <p:txBody>
          <a:bodyPr wrap="square">
            <a:spAutoFit/>
          </a:bodyPr>
          <a:lstStyle/>
          <a:p>
            <a:r>
              <a:rPr lang="en-US" sz="1200" b="1" dirty="0"/>
              <a:t>1. Responsive Design</a:t>
            </a:r>
            <a:endParaRPr lang="en-US" sz="1200" dirty="0"/>
          </a:p>
          <a:p>
            <a:pPr>
              <a:buFont typeface="Arial" panose="020B0604020202020204" pitchFamily="34" charset="0"/>
              <a:buChar char="•"/>
            </a:pPr>
            <a:r>
              <a:rPr lang="en-US" sz="1200" dirty="0"/>
              <a:t>The portfolio adjusts smoothly to different screen sizes (desktop, tablet, mobile).</a:t>
            </a:r>
          </a:p>
          <a:p>
            <a:r>
              <a:rPr lang="en-US" sz="1200" b="1" dirty="0"/>
              <a:t>2. Navigation Menu</a:t>
            </a:r>
            <a:endParaRPr lang="en-US" sz="1200" dirty="0"/>
          </a:p>
          <a:p>
            <a:pPr>
              <a:buFont typeface="Arial" panose="020B0604020202020204" pitchFamily="34" charset="0"/>
              <a:buChar char="•"/>
            </a:pPr>
            <a:r>
              <a:rPr lang="en-US" sz="1200" dirty="0"/>
              <a:t>Easy-to-use menu to quickly jump between sections (About, Projects, Contact).</a:t>
            </a:r>
          </a:p>
          <a:p>
            <a:pPr>
              <a:buFont typeface="Arial" panose="020B0604020202020204" pitchFamily="34" charset="0"/>
              <a:buChar char="•"/>
            </a:pPr>
            <a:r>
              <a:rPr lang="en-US" sz="1200" dirty="0"/>
              <a:t>Sticky or fixed navigation for accessibility while scrolling (optional).</a:t>
            </a:r>
          </a:p>
          <a:p>
            <a:r>
              <a:rPr lang="en-US" sz="1200" b="1" dirty="0"/>
              <a:t>3. About Section</a:t>
            </a:r>
            <a:endParaRPr lang="en-US" sz="1200" dirty="0"/>
          </a:p>
          <a:p>
            <a:pPr>
              <a:buFont typeface="Arial" panose="020B0604020202020204" pitchFamily="34" charset="0"/>
              <a:buChar char="•"/>
            </a:pPr>
            <a:r>
              <a:rPr lang="en-US" sz="1200" dirty="0"/>
              <a:t>Personal introduction with a professional summary.</a:t>
            </a:r>
          </a:p>
          <a:p>
            <a:pPr>
              <a:buFont typeface="Arial" panose="020B0604020202020204" pitchFamily="34" charset="0"/>
              <a:buChar char="•"/>
            </a:pPr>
            <a:r>
              <a:rPr lang="en-US" sz="1200" dirty="0"/>
              <a:t>Display of skills, expertise, or a short bio.</a:t>
            </a:r>
          </a:p>
          <a:p>
            <a:r>
              <a:rPr lang="en-US" sz="1200" b="1" dirty="0"/>
              <a:t>4. Project Showcase</a:t>
            </a:r>
            <a:endParaRPr lang="en-US" sz="1200" dirty="0"/>
          </a:p>
          <a:p>
            <a:pPr>
              <a:buFont typeface="Arial" panose="020B0604020202020204" pitchFamily="34" charset="0"/>
              <a:buChar char="•"/>
            </a:pPr>
            <a:r>
              <a:rPr lang="en-US" sz="1200" dirty="0"/>
              <a:t>Grid or list displaying projects with images or screenshots.</a:t>
            </a:r>
          </a:p>
          <a:p>
            <a:pPr>
              <a:buFont typeface="Arial" panose="020B0604020202020204" pitchFamily="34" charset="0"/>
              <a:buChar char="•"/>
            </a:pPr>
            <a:r>
              <a:rPr lang="en-US" sz="1200" dirty="0"/>
              <a:t>Project titles and brief descriptions.</a:t>
            </a:r>
          </a:p>
          <a:p>
            <a:pPr>
              <a:buFont typeface="Arial" panose="020B0604020202020204" pitchFamily="34" charset="0"/>
              <a:buChar char="•"/>
            </a:pPr>
            <a:r>
              <a:rPr lang="en-US" sz="1200" dirty="0"/>
              <a:t>Clickable project cards for detailed views or links to live demos/code repositories.</a:t>
            </a:r>
          </a:p>
          <a:p>
            <a:r>
              <a:rPr lang="en-US" sz="1200" b="1" dirty="0"/>
              <a:t>5. Contact Form</a:t>
            </a:r>
            <a:endParaRPr lang="en-US" sz="1200" dirty="0"/>
          </a:p>
          <a:p>
            <a:pPr>
              <a:buFont typeface="Arial" panose="020B0604020202020204" pitchFamily="34" charset="0"/>
              <a:buChar char="•"/>
            </a:pPr>
            <a:r>
              <a:rPr lang="en-US" sz="1200" dirty="0"/>
              <a:t>Simple form with Name, Email, Message fields.</a:t>
            </a:r>
          </a:p>
          <a:p>
            <a:pPr>
              <a:buFont typeface="Arial" panose="020B0604020202020204" pitchFamily="34" charset="0"/>
              <a:buChar char="•"/>
            </a:pPr>
            <a:r>
              <a:rPr lang="en-US" sz="1200" dirty="0"/>
              <a:t>Form validation to ensure correct inputs.</a:t>
            </a:r>
          </a:p>
          <a:p>
            <a:pPr>
              <a:buFont typeface="Arial" panose="020B0604020202020204" pitchFamily="34" charset="0"/>
              <a:buChar char="•"/>
            </a:pPr>
            <a:r>
              <a:rPr lang="en-US" sz="1200" dirty="0"/>
              <a:t>Submission functionality (e.g., sending message via email or backend).</a:t>
            </a:r>
          </a:p>
          <a:p>
            <a:pPr>
              <a:buFont typeface="Arial" panose="020B0604020202020204" pitchFamily="34" charset="0"/>
              <a:buChar char="•"/>
            </a:pPr>
            <a:r>
              <a:rPr lang="en-US" sz="1200" dirty="0"/>
              <a:t>Confirmation message or feedback after form submission.</a:t>
            </a:r>
          </a:p>
          <a:p>
            <a:r>
              <a:rPr lang="en-US" sz="1200" b="1" dirty="0"/>
              <a:t>6. Visual Design &amp; Interactivity</a:t>
            </a:r>
            <a:endParaRPr lang="en-US" sz="1200" dirty="0"/>
          </a:p>
          <a:p>
            <a:pPr>
              <a:buFont typeface="Arial" panose="020B0604020202020204" pitchFamily="34" charset="0"/>
              <a:buChar char="•"/>
            </a:pPr>
            <a:r>
              <a:rPr lang="en-US" sz="1200" dirty="0"/>
              <a:t>Smooth hover effects on buttons and project cards.</a:t>
            </a:r>
          </a:p>
          <a:p>
            <a:pPr>
              <a:buFont typeface="Arial" panose="020B0604020202020204" pitchFamily="34" charset="0"/>
              <a:buChar char="•"/>
            </a:pPr>
            <a:r>
              <a:rPr lang="en-US" sz="1200" dirty="0"/>
              <a:t>Transitions and animations for elements entering the viewport (optional).</a:t>
            </a:r>
          </a:p>
          <a:p>
            <a:pPr>
              <a:buFont typeface="Arial" panose="020B0604020202020204" pitchFamily="34" charset="0"/>
              <a:buChar char="•"/>
            </a:pPr>
            <a:r>
              <a:rPr lang="en-US" sz="1200" dirty="0"/>
              <a:t>Consistent color scheme and typography.</a:t>
            </a:r>
          </a:p>
          <a:p>
            <a:r>
              <a:rPr lang="en-US" sz="1200" b="1" dirty="0"/>
              <a:t>7. Social Media Integration</a:t>
            </a:r>
            <a:endParaRPr lang="en-US" sz="1200" dirty="0"/>
          </a:p>
          <a:p>
            <a:pPr>
              <a:buFont typeface="Arial" panose="020B0604020202020204" pitchFamily="34" charset="0"/>
              <a:buChar char="•"/>
            </a:pPr>
            <a:r>
              <a:rPr lang="en-US" sz="1200" dirty="0"/>
              <a:t>Links/icons to social profiles like LinkedIn, GitHub, Twitter, etc.</a:t>
            </a:r>
          </a:p>
          <a:p>
            <a:r>
              <a:rPr lang="en-US" sz="1200" b="1" dirty="0"/>
              <a:t>8. SEO Friendly</a:t>
            </a:r>
            <a:endParaRPr lang="en-US" sz="1200" dirty="0"/>
          </a:p>
          <a:p>
            <a:pPr>
              <a:buFont typeface="Arial" panose="020B0604020202020204" pitchFamily="34" charset="0"/>
              <a:buChar char="•"/>
            </a:pPr>
            <a:r>
              <a:rPr lang="en-US" sz="1200" dirty="0"/>
              <a:t>Proper HTML tags and meta descriptions for better search engine indexing.</a:t>
            </a:r>
          </a:p>
          <a:p>
            <a:r>
              <a:rPr lang="en-US" sz="1200" b="1" dirty="0"/>
              <a:t>9. Fast Loading Time</a:t>
            </a:r>
            <a:endParaRPr lang="en-US" sz="1200" dirty="0"/>
          </a:p>
          <a:p>
            <a:pPr>
              <a:buFont typeface="Arial" panose="020B0604020202020204" pitchFamily="34" charset="0"/>
              <a:buChar char="•"/>
            </a:pPr>
            <a:r>
              <a:rPr lang="en-US" sz="1200" dirty="0"/>
              <a:t>Optimized images and minimal external dependencies.</a:t>
            </a:r>
          </a:p>
          <a:p>
            <a:r>
              <a:rPr lang="en-US" sz="1200" b="1" dirty="0"/>
              <a:t>10. Accessibility</a:t>
            </a:r>
            <a:endParaRPr lang="en-US" sz="1200" dirty="0"/>
          </a:p>
          <a:p>
            <a:pPr>
              <a:buFont typeface="Arial" panose="020B0604020202020204" pitchFamily="34" charset="0"/>
              <a:buChar char="•"/>
            </a:pPr>
            <a:r>
              <a:rPr lang="en-US" sz="1200" dirty="0"/>
              <a:t>Keyboard navigable.</a:t>
            </a:r>
          </a:p>
          <a:p>
            <a:pPr>
              <a:buFont typeface="Arial" panose="020B0604020202020204" pitchFamily="34" charset="0"/>
              <a:buChar char="•"/>
            </a:pPr>
            <a:r>
              <a:rPr lang="en-US" sz="1200" dirty="0"/>
              <a:t>Screen-reader friendly labels and ARIA attributes.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TotalTime>
  <Words>1133</Words>
  <Application>Microsoft Office PowerPoint</Application>
  <PresentationFormat>Widescreen</PresentationFormat>
  <Paragraphs>126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27</cp:revision>
  <dcterms:created xsi:type="dcterms:W3CDTF">2024-03-29T15:07:22Z</dcterms:created>
  <dcterms:modified xsi:type="dcterms:W3CDTF">2025-08-29T10:27:30Z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