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A60397-7126-42CD-B95E-EF5BAF266ED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60397-7126-42CD-B95E-EF5BAF266ED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60397-7126-42CD-B95E-EF5BAF266ED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60397-7126-42CD-B95E-EF5BAF266ED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60397-7126-42CD-B95E-EF5BAF266ED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A60397-7126-42CD-B95E-EF5BAF266EDA}"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A60397-7126-42CD-B95E-EF5BAF266EDA}"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A60397-7126-42CD-B95E-EF5BAF266EDA}"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60397-7126-42CD-B95E-EF5BAF266EDA}"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60397-7126-42CD-B95E-EF5BAF266EDA}"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60397-7126-42CD-B95E-EF5BAF266EDA}"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F0AAA-F60C-4EA6-99FA-833C1E927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60397-7126-42CD-B95E-EF5BAF266EDA}" type="datetimeFigureOut">
              <a:rPr lang="en-US" smtClean="0"/>
              <a:t>4/30/2020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F0AAA-F60C-4EA6-99FA-833C1E927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4868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548680"/>
            <a:ext cx="9144000" cy="2160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SLIDER</a:t>
            </a:r>
            <a:endParaRPr lang="en-US" dirty="0">
              <a:solidFill>
                <a:srgbClr val="002060"/>
              </a:solidFill>
            </a:endParaRPr>
          </a:p>
        </p:txBody>
      </p:sp>
      <p:sp>
        <p:nvSpPr>
          <p:cNvPr id="6" name="Rounded Rectangle 5"/>
          <p:cNvSpPr/>
          <p:nvPr/>
        </p:nvSpPr>
        <p:spPr>
          <a:xfrm>
            <a:off x="179512" y="2996952"/>
            <a:ext cx="2808312" cy="17281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STABLE</a:t>
            </a:r>
            <a:endParaRPr lang="en-US" dirty="0">
              <a:solidFill>
                <a:srgbClr val="002060"/>
              </a:solidFill>
            </a:endParaRPr>
          </a:p>
        </p:txBody>
      </p:sp>
      <p:sp>
        <p:nvSpPr>
          <p:cNvPr id="7" name="Rounded Rectangle 6"/>
          <p:cNvSpPr/>
          <p:nvPr/>
        </p:nvSpPr>
        <p:spPr>
          <a:xfrm>
            <a:off x="3131840" y="2996952"/>
            <a:ext cx="2808312" cy="17281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VILLA &amp; HOMESTAY</a:t>
            </a:r>
            <a:endParaRPr lang="en-US" dirty="0">
              <a:solidFill>
                <a:srgbClr val="002060"/>
              </a:solidFill>
            </a:endParaRPr>
          </a:p>
        </p:txBody>
      </p:sp>
      <p:sp>
        <p:nvSpPr>
          <p:cNvPr id="8" name="Rounded Rectangle 7"/>
          <p:cNvSpPr/>
          <p:nvPr/>
        </p:nvSpPr>
        <p:spPr>
          <a:xfrm>
            <a:off x="6084168" y="2996952"/>
            <a:ext cx="2808312" cy="17281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CAFÉ &amp; RESTO</a:t>
            </a:r>
            <a:endParaRPr lang="en-US" dirty="0">
              <a:solidFill>
                <a:srgbClr val="002060"/>
              </a:solidFill>
            </a:endParaRPr>
          </a:p>
        </p:txBody>
      </p:sp>
      <p:sp>
        <p:nvSpPr>
          <p:cNvPr id="12" name="Rounded Rectangle 11"/>
          <p:cNvSpPr/>
          <p:nvPr/>
        </p:nvSpPr>
        <p:spPr>
          <a:xfrm>
            <a:off x="179512" y="4869160"/>
            <a:ext cx="2808312" cy="17281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ARGOWISATA</a:t>
            </a:r>
            <a:endParaRPr lang="en-US" dirty="0">
              <a:solidFill>
                <a:srgbClr val="002060"/>
              </a:solidFill>
            </a:endParaRPr>
          </a:p>
        </p:txBody>
      </p:sp>
      <p:sp>
        <p:nvSpPr>
          <p:cNvPr id="13" name="Rounded Rectangle 12"/>
          <p:cNvSpPr/>
          <p:nvPr/>
        </p:nvSpPr>
        <p:spPr>
          <a:xfrm>
            <a:off x="3131840" y="4869160"/>
            <a:ext cx="2808312" cy="17281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MINI ZOO &amp; PERIKANAN</a:t>
            </a:r>
            <a:endParaRPr lang="en-US" dirty="0">
              <a:solidFill>
                <a:srgbClr val="002060"/>
              </a:solidFill>
            </a:endParaRPr>
          </a:p>
        </p:txBody>
      </p:sp>
      <p:sp>
        <p:nvSpPr>
          <p:cNvPr id="14" name="Rounded Rectangle 13"/>
          <p:cNvSpPr/>
          <p:nvPr/>
        </p:nvSpPr>
        <p:spPr>
          <a:xfrm>
            <a:off x="6084168" y="4869160"/>
            <a:ext cx="2808312" cy="17281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SPORTAINTMENT</a:t>
            </a:r>
            <a:endParaRPr lang="en-US" dirty="0">
              <a:solidFill>
                <a:srgbClr val="002060"/>
              </a:solidFill>
            </a:endParaRPr>
          </a:p>
        </p:txBody>
      </p:sp>
      <p:sp>
        <p:nvSpPr>
          <p:cNvPr id="16" name="Chevron 15"/>
          <p:cNvSpPr/>
          <p:nvPr/>
        </p:nvSpPr>
        <p:spPr>
          <a:xfrm>
            <a:off x="8028384" y="1484784"/>
            <a:ext cx="216024" cy="288032"/>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flipH="1">
            <a:off x="179512" y="1484784"/>
            <a:ext cx="216024" cy="288032"/>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179512" y="107340"/>
            <a:ext cx="2340768" cy="369332"/>
          </a:xfrm>
          <a:prstGeom prst="rect">
            <a:avLst/>
          </a:prstGeom>
          <a:noFill/>
        </p:spPr>
        <p:txBody>
          <a:bodyPr wrap="square" rtlCol="0">
            <a:spAutoFit/>
          </a:bodyPr>
          <a:lstStyle/>
          <a:p>
            <a:r>
              <a:rPr lang="en-US" b="1" dirty="0" smtClean="0">
                <a:solidFill>
                  <a:schemeClr val="bg1"/>
                </a:solidFill>
              </a:rPr>
              <a:t>LOGO</a:t>
            </a:r>
            <a:endParaRPr lang="en-US" b="1" dirty="0">
              <a:solidFill>
                <a:schemeClr val="bg1"/>
              </a:solidFill>
            </a:endParaRPr>
          </a:p>
        </p:txBody>
      </p:sp>
      <p:sp>
        <p:nvSpPr>
          <p:cNvPr id="19" name="TextBox 18"/>
          <p:cNvSpPr txBox="1"/>
          <p:nvPr/>
        </p:nvSpPr>
        <p:spPr>
          <a:xfrm>
            <a:off x="4103440" y="107340"/>
            <a:ext cx="4789040" cy="369332"/>
          </a:xfrm>
          <a:prstGeom prst="rect">
            <a:avLst/>
          </a:prstGeom>
          <a:noFill/>
        </p:spPr>
        <p:txBody>
          <a:bodyPr wrap="square" rtlCol="0">
            <a:spAutoFit/>
          </a:bodyPr>
          <a:lstStyle/>
          <a:p>
            <a:r>
              <a:rPr lang="en-US" dirty="0" smtClean="0">
                <a:solidFill>
                  <a:schemeClr val="bg1"/>
                </a:solidFill>
              </a:rPr>
              <a:t>Home  About  </a:t>
            </a:r>
            <a:r>
              <a:rPr lang="en-US" dirty="0" err="1" smtClean="0">
                <a:solidFill>
                  <a:schemeClr val="bg1"/>
                </a:solidFill>
              </a:rPr>
              <a:t>Fasilitas</a:t>
            </a:r>
            <a:r>
              <a:rPr lang="en-US" dirty="0" smtClean="0">
                <a:solidFill>
                  <a:schemeClr val="bg1"/>
                </a:solidFill>
              </a:rPr>
              <a:t>  </a:t>
            </a:r>
            <a:r>
              <a:rPr lang="en-US" dirty="0" err="1" smtClean="0">
                <a:solidFill>
                  <a:schemeClr val="bg1"/>
                </a:solidFill>
              </a:rPr>
              <a:t>Produk</a:t>
            </a:r>
            <a:r>
              <a:rPr lang="en-US" dirty="0" smtClean="0">
                <a:solidFill>
                  <a:schemeClr val="bg1"/>
                </a:solidFill>
              </a:rPr>
              <a:t>  Event  Contact</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1520" y="332656"/>
            <a:ext cx="4104456" cy="37444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1907704" y="1628800"/>
            <a:ext cx="1080120" cy="936104"/>
          </a:xfrm>
          <a:prstGeom prst="triangl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16016" y="548680"/>
            <a:ext cx="4176464" cy="3693319"/>
          </a:xfrm>
          <a:prstGeom prst="rect">
            <a:avLst/>
          </a:prstGeom>
          <a:noFill/>
        </p:spPr>
        <p:txBody>
          <a:bodyPr wrap="square" rtlCol="0">
            <a:spAutoFit/>
          </a:bodyPr>
          <a:lstStyle/>
          <a:p>
            <a:r>
              <a:rPr lang="en-US" dirty="0"/>
              <a:t>SUSAN Spa &amp; Resort is regarded as one of Java’s leading spa destination. Located in Central Java at </a:t>
            </a:r>
            <a:r>
              <a:rPr lang="en-US" dirty="0" err="1"/>
              <a:t>Bandungan</a:t>
            </a:r>
            <a:r>
              <a:rPr lang="en-US" dirty="0"/>
              <a:t>, Semarang. Susan Spa &amp; Resort challenge your senses with magnificent views from 1.100m above sea level in the hills of Mount </a:t>
            </a:r>
            <a:r>
              <a:rPr lang="en-US" dirty="0" err="1"/>
              <a:t>Ungaran</a:t>
            </a:r>
            <a:r>
              <a:rPr lang="en-US" dirty="0"/>
              <a:t>.</a:t>
            </a:r>
          </a:p>
          <a:p>
            <a:r>
              <a:rPr lang="en-US" dirty="0"/>
              <a:t>SUSAN Spa &amp; Resort is a secret gateway to fulfill your dream for </a:t>
            </a:r>
            <a:r>
              <a:rPr lang="en-US" dirty="0" err="1"/>
              <a:t>irresistable</a:t>
            </a:r>
            <a:r>
              <a:rPr lang="en-US" dirty="0"/>
              <a:t> beauty, health and a place to satisfy your leisure time. Stay with us at our beautifully designed rooms and enjoy our </a:t>
            </a:r>
            <a:r>
              <a:rPr lang="en-US" b="1" dirty="0"/>
              <a:t>SPA </a:t>
            </a:r>
            <a:r>
              <a:rPr lang="en-US" b="1" dirty="0" smtClean="0"/>
              <a:t>ON</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72008"/>
            <a:ext cx="8820472" cy="66693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0" y="188640"/>
            <a:ext cx="4320480" cy="3240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IMAGE</a:t>
            </a:r>
            <a:endParaRPr lang="en-US" dirty="0">
              <a:solidFill>
                <a:srgbClr val="002060"/>
              </a:solidFill>
            </a:endParaRPr>
          </a:p>
        </p:txBody>
      </p:sp>
      <p:sp>
        <p:nvSpPr>
          <p:cNvPr id="6" name="Rectangle 5"/>
          <p:cNvSpPr/>
          <p:nvPr/>
        </p:nvSpPr>
        <p:spPr>
          <a:xfrm>
            <a:off x="179512" y="3429000"/>
            <a:ext cx="4320480" cy="3240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IMAGE</a:t>
            </a:r>
            <a:endParaRPr lang="en-US" dirty="0">
              <a:solidFill>
                <a:srgbClr val="002060"/>
              </a:solidFill>
            </a:endParaRPr>
          </a:p>
        </p:txBody>
      </p:sp>
      <p:sp>
        <p:nvSpPr>
          <p:cNvPr id="7" name="Rounded Rectangle 6"/>
          <p:cNvSpPr/>
          <p:nvPr/>
        </p:nvSpPr>
        <p:spPr>
          <a:xfrm>
            <a:off x="395536" y="2708920"/>
            <a:ext cx="3960440" cy="504056"/>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INVEST</a:t>
            </a:r>
            <a:endParaRPr lang="en-US" dirty="0"/>
          </a:p>
        </p:txBody>
      </p:sp>
      <p:sp>
        <p:nvSpPr>
          <p:cNvPr id="8" name="Rounded Rectangle 7"/>
          <p:cNvSpPr/>
          <p:nvPr/>
        </p:nvSpPr>
        <p:spPr>
          <a:xfrm>
            <a:off x="4788024" y="6165304"/>
            <a:ext cx="3960440" cy="504056"/>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INVEST</a:t>
            </a:r>
            <a:endParaRPr lang="en-US" dirty="0"/>
          </a:p>
        </p:txBody>
      </p:sp>
      <p:sp>
        <p:nvSpPr>
          <p:cNvPr id="9" name="TextBox 8"/>
          <p:cNvSpPr txBox="1"/>
          <p:nvPr/>
        </p:nvSpPr>
        <p:spPr>
          <a:xfrm>
            <a:off x="251520" y="332656"/>
            <a:ext cx="3960440" cy="2215991"/>
          </a:xfrm>
          <a:prstGeom prst="rect">
            <a:avLst/>
          </a:prstGeom>
          <a:noFill/>
        </p:spPr>
        <p:txBody>
          <a:bodyPr wrap="square" rtlCol="0">
            <a:spAutoFit/>
          </a:bodyPr>
          <a:lstStyle/>
          <a:p>
            <a:r>
              <a:rPr lang="en-US" sz="2400" b="1" dirty="0" smtClean="0"/>
              <a:t>VILLA And HOMESTAY</a:t>
            </a:r>
            <a:endParaRPr lang="en-US" sz="2400" b="1" dirty="0"/>
          </a:p>
          <a:p>
            <a:r>
              <a:rPr lang="en-US" sz="2400" dirty="0" smtClean="0"/>
              <a:t> </a:t>
            </a:r>
            <a:r>
              <a:rPr lang="en-US" dirty="0"/>
              <a:t>Do you need delicious food? It was just there in Sky Garden Café! Make your experience and memorable memories with your love and family at Sky Garden Café. The ambience of the cafe is </a:t>
            </a:r>
            <a:r>
              <a:rPr lang="en-US" dirty="0" err="1"/>
              <a:t>realy</a:t>
            </a:r>
            <a:r>
              <a:rPr lang="en-US" dirty="0"/>
              <a:t> fun, the view is good, the air is cool, </a:t>
            </a:r>
            <a:r>
              <a:rPr lang="en-US" dirty="0" smtClean="0"/>
              <a:t>the</a:t>
            </a:r>
            <a:endParaRPr lang="en-US" dirty="0"/>
          </a:p>
        </p:txBody>
      </p:sp>
      <p:sp>
        <p:nvSpPr>
          <p:cNvPr id="10" name="TextBox 9"/>
          <p:cNvSpPr txBox="1"/>
          <p:nvPr/>
        </p:nvSpPr>
        <p:spPr>
          <a:xfrm>
            <a:off x="4788024" y="3717032"/>
            <a:ext cx="3960440" cy="2215991"/>
          </a:xfrm>
          <a:prstGeom prst="rect">
            <a:avLst/>
          </a:prstGeom>
          <a:noFill/>
        </p:spPr>
        <p:txBody>
          <a:bodyPr wrap="square" rtlCol="0">
            <a:spAutoFit/>
          </a:bodyPr>
          <a:lstStyle/>
          <a:p>
            <a:r>
              <a:rPr lang="en-US" sz="2400" b="1" dirty="0" smtClean="0"/>
              <a:t>CAFÉ And </a:t>
            </a:r>
            <a:r>
              <a:rPr lang="en-US" sz="2400" b="1" dirty="0" err="1" smtClean="0"/>
              <a:t>Resto</a:t>
            </a:r>
            <a:endParaRPr lang="en-US" sz="2400" b="1" dirty="0"/>
          </a:p>
          <a:p>
            <a:r>
              <a:rPr lang="en-US" sz="2400" dirty="0" smtClean="0"/>
              <a:t> </a:t>
            </a:r>
            <a:r>
              <a:rPr lang="en-US" dirty="0"/>
              <a:t>Do you need delicious food? It was just there in Sky Garden Café! Make your experience and memorable memories with your love and family at Sky Garden Café. The ambience of the cafe is </a:t>
            </a:r>
            <a:r>
              <a:rPr lang="en-US" dirty="0" err="1"/>
              <a:t>realy</a:t>
            </a:r>
            <a:r>
              <a:rPr lang="en-US" dirty="0"/>
              <a:t> fun, the view is good, the air is cool, </a:t>
            </a:r>
            <a:r>
              <a:rPr lang="en-US" dirty="0" smtClean="0"/>
              <a:t>the</a:t>
            </a:r>
            <a:endParaRPr lang="en-US" dirty="0"/>
          </a:p>
        </p:txBody>
      </p:sp>
      <p:sp>
        <p:nvSpPr>
          <p:cNvPr id="11" name="Chevron 10"/>
          <p:cNvSpPr/>
          <p:nvPr/>
        </p:nvSpPr>
        <p:spPr>
          <a:xfrm>
            <a:off x="8460432" y="1556792"/>
            <a:ext cx="144016" cy="360040"/>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4716016" y="1484784"/>
            <a:ext cx="144016" cy="360040"/>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p:cNvSpPr/>
          <p:nvPr/>
        </p:nvSpPr>
        <p:spPr>
          <a:xfrm>
            <a:off x="4139952" y="4941168"/>
            <a:ext cx="144016" cy="360040"/>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395536" y="4869160"/>
            <a:ext cx="144016" cy="360040"/>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3528" y="1268760"/>
            <a:ext cx="2880320" cy="208823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419872" y="1268760"/>
            <a:ext cx="2880320" cy="208823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516216" y="1268760"/>
            <a:ext cx="2880320" cy="208823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31840" y="620688"/>
            <a:ext cx="1089722" cy="369332"/>
          </a:xfrm>
          <a:prstGeom prst="rect">
            <a:avLst/>
          </a:prstGeom>
          <a:noFill/>
        </p:spPr>
        <p:txBody>
          <a:bodyPr wrap="none" rtlCol="0">
            <a:spAutoFit/>
          </a:bodyPr>
          <a:lstStyle/>
          <a:p>
            <a:r>
              <a:rPr lang="en-US" dirty="0" err="1" smtClean="0"/>
              <a:t>Testimoni</a:t>
            </a:r>
            <a:endParaRPr lang="en-US" dirty="0"/>
          </a:p>
        </p:txBody>
      </p:sp>
      <p:sp>
        <p:nvSpPr>
          <p:cNvPr id="8" name="Oval 7"/>
          <p:cNvSpPr/>
          <p:nvPr/>
        </p:nvSpPr>
        <p:spPr>
          <a:xfrm>
            <a:off x="3203848" y="37170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07904" y="37170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11960" y="37170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016" y="764704"/>
            <a:ext cx="4320480" cy="295232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16016" y="764704"/>
            <a:ext cx="4320480" cy="295232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016" y="3905672"/>
            <a:ext cx="4320480" cy="295232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16016" y="3905672"/>
            <a:ext cx="4320480" cy="295232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67944" y="260648"/>
            <a:ext cx="847861" cy="369332"/>
          </a:xfrm>
          <a:prstGeom prst="rect">
            <a:avLst/>
          </a:prstGeom>
          <a:noFill/>
        </p:spPr>
        <p:txBody>
          <a:bodyPr wrap="none" rtlCol="0">
            <a:spAutoFit/>
          </a:bodyPr>
          <a:lstStyle/>
          <a:p>
            <a:r>
              <a:rPr lang="en-US" dirty="0" smtClean="0"/>
              <a:t>Gallery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40" y="1844824"/>
            <a:ext cx="6408712" cy="1754326"/>
          </a:xfrm>
          <a:prstGeom prst="rect">
            <a:avLst/>
          </a:prstGeom>
          <a:noFill/>
        </p:spPr>
        <p:txBody>
          <a:bodyPr wrap="square" rtlCol="0">
            <a:spAutoFit/>
          </a:bodyPr>
          <a:lstStyle/>
          <a:p>
            <a:pPr algn="ctr"/>
            <a:r>
              <a:rPr lang="en-US" sz="5400" dirty="0" smtClean="0"/>
              <a:t>HALAMAN DARI STIAP KATEGORI</a:t>
            </a:r>
            <a:endParaRPr 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988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2483768" cy="40466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Kategori</a:t>
            </a:r>
            <a:r>
              <a:rPr lang="en-US" dirty="0" smtClean="0"/>
              <a:t> </a:t>
            </a:r>
            <a:r>
              <a:rPr lang="en-US" b="1" dirty="0" smtClean="0"/>
              <a:t>Stable</a:t>
            </a:r>
            <a:endParaRPr lang="en-US" b="1" dirty="0"/>
          </a:p>
        </p:txBody>
      </p:sp>
      <p:sp>
        <p:nvSpPr>
          <p:cNvPr id="6" name="Isosceles Triangle 5"/>
          <p:cNvSpPr/>
          <p:nvPr/>
        </p:nvSpPr>
        <p:spPr>
          <a:xfrm rot="5550293">
            <a:off x="4332388" y="66428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67944" y="1268760"/>
            <a:ext cx="1368152" cy="369332"/>
          </a:xfrm>
          <a:prstGeom prst="rect">
            <a:avLst/>
          </a:prstGeom>
          <a:noFill/>
        </p:spPr>
        <p:txBody>
          <a:bodyPr wrap="square" rtlCol="0">
            <a:spAutoFit/>
          </a:bodyPr>
          <a:lstStyle/>
          <a:p>
            <a:r>
              <a:rPr lang="en-US" dirty="0" smtClean="0"/>
              <a:t>Video</a:t>
            </a:r>
            <a:endParaRPr lang="en-US" dirty="0"/>
          </a:p>
        </p:txBody>
      </p:sp>
      <p:sp>
        <p:nvSpPr>
          <p:cNvPr id="8" name="Rectangle 7"/>
          <p:cNvSpPr/>
          <p:nvPr/>
        </p:nvSpPr>
        <p:spPr>
          <a:xfrm>
            <a:off x="0" y="2348880"/>
            <a:ext cx="9324528" cy="45091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348880"/>
            <a:ext cx="4644008" cy="23042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Image</a:t>
            </a:r>
            <a:endParaRPr lang="en-US" dirty="0">
              <a:solidFill>
                <a:srgbClr val="002060"/>
              </a:solidFill>
            </a:endParaRPr>
          </a:p>
        </p:txBody>
      </p:sp>
      <p:sp>
        <p:nvSpPr>
          <p:cNvPr id="10" name="Rectangle 9"/>
          <p:cNvSpPr/>
          <p:nvPr/>
        </p:nvSpPr>
        <p:spPr>
          <a:xfrm>
            <a:off x="4644008" y="4725144"/>
            <a:ext cx="4716016" cy="21328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Image</a:t>
            </a:r>
            <a:endParaRPr lang="en-US" dirty="0">
              <a:solidFill>
                <a:srgbClr val="002060"/>
              </a:solidFill>
            </a:endParaRPr>
          </a:p>
        </p:txBody>
      </p:sp>
      <p:sp>
        <p:nvSpPr>
          <p:cNvPr id="11" name="TextBox 10"/>
          <p:cNvSpPr txBox="1"/>
          <p:nvPr/>
        </p:nvSpPr>
        <p:spPr>
          <a:xfrm>
            <a:off x="4716016" y="2420888"/>
            <a:ext cx="3960440" cy="2215991"/>
          </a:xfrm>
          <a:prstGeom prst="rect">
            <a:avLst/>
          </a:prstGeom>
          <a:noFill/>
        </p:spPr>
        <p:txBody>
          <a:bodyPr wrap="square" rtlCol="0">
            <a:spAutoFit/>
          </a:bodyPr>
          <a:lstStyle/>
          <a:p>
            <a:r>
              <a:rPr lang="en-US" sz="2400" b="1" dirty="0" err="1" smtClean="0"/>
              <a:t>Sekolah</a:t>
            </a:r>
            <a:r>
              <a:rPr lang="en-US" sz="2400" b="1" dirty="0" smtClean="0"/>
              <a:t> </a:t>
            </a:r>
            <a:r>
              <a:rPr lang="en-US" sz="2400" b="1" dirty="0" err="1" smtClean="0"/>
              <a:t>Berkuda</a:t>
            </a:r>
            <a:endParaRPr lang="en-US" sz="2400" b="1" dirty="0"/>
          </a:p>
          <a:p>
            <a:r>
              <a:rPr lang="en-US" sz="2400" dirty="0" smtClean="0"/>
              <a:t> </a:t>
            </a:r>
            <a:r>
              <a:rPr lang="en-US" dirty="0"/>
              <a:t>Do you need delicious food? It was just there in Sky Garden Café! Make your experience and memorable memories with your love and family at Sky Garden Café. The ambience of the cafe is </a:t>
            </a:r>
            <a:r>
              <a:rPr lang="en-US" dirty="0" err="1"/>
              <a:t>realy</a:t>
            </a:r>
            <a:r>
              <a:rPr lang="en-US" dirty="0"/>
              <a:t> fun, the view is good, the air is cool, </a:t>
            </a:r>
            <a:r>
              <a:rPr lang="en-US" dirty="0" smtClean="0"/>
              <a:t>the</a:t>
            </a:r>
            <a:endParaRPr lang="en-US" dirty="0"/>
          </a:p>
        </p:txBody>
      </p:sp>
      <p:sp>
        <p:nvSpPr>
          <p:cNvPr id="12" name="TextBox 11"/>
          <p:cNvSpPr txBox="1"/>
          <p:nvPr/>
        </p:nvSpPr>
        <p:spPr>
          <a:xfrm>
            <a:off x="323528" y="4525377"/>
            <a:ext cx="3960440" cy="2215991"/>
          </a:xfrm>
          <a:prstGeom prst="rect">
            <a:avLst/>
          </a:prstGeom>
          <a:noFill/>
        </p:spPr>
        <p:txBody>
          <a:bodyPr wrap="square" rtlCol="0">
            <a:spAutoFit/>
          </a:bodyPr>
          <a:lstStyle/>
          <a:p>
            <a:r>
              <a:rPr lang="en-US" sz="2400" b="1" dirty="0" err="1" smtClean="0"/>
              <a:t>Wisata</a:t>
            </a:r>
            <a:r>
              <a:rPr lang="en-US" sz="2400" b="1" dirty="0" smtClean="0"/>
              <a:t> </a:t>
            </a:r>
            <a:r>
              <a:rPr lang="en-US" sz="2400" b="1" dirty="0" err="1" smtClean="0"/>
              <a:t>Berkuda</a:t>
            </a:r>
            <a:endParaRPr lang="en-US" sz="2400" b="1" dirty="0"/>
          </a:p>
          <a:p>
            <a:r>
              <a:rPr lang="en-US" sz="2400" dirty="0" smtClean="0"/>
              <a:t> </a:t>
            </a:r>
            <a:r>
              <a:rPr lang="en-US" dirty="0"/>
              <a:t>Do you need delicious food? It was just there in Sky Garden Café! Make your experience and memorable memories with your love and family at Sky Garden Café. The ambience of the cafe is </a:t>
            </a:r>
            <a:r>
              <a:rPr lang="en-US" dirty="0" err="1"/>
              <a:t>realy</a:t>
            </a:r>
            <a:r>
              <a:rPr lang="en-US" dirty="0"/>
              <a:t> fun, the view is good, the air is cool, </a:t>
            </a:r>
            <a:r>
              <a:rPr lang="en-US" dirty="0" smtClean="0"/>
              <a:t>the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268</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yugo</dc:creator>
  <cp:lastModifiedBy>yugo</cp:lastModifiedBy>
  <cp:revision>2</cp:revision>
  <dcterms:created xsi:type="dcterms:W3CDTF">2020-04-29T17:22:26Z</dcterms:created>
  <dcterms:modified xsi:type="dcterms:W3CDTF">2020-04-29T18:02:03Z</dcterms:modified>
</cp:coreProperties>
</file>