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7724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91782"/>
            <a:ext cx="6606540" cy="296073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466694"/>
            <a:ext cx="5829300" cy="205322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52772"/>
            <a:ext cx="1675924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52772"/>
            <a:ext cx="4930616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120156"/>
            <a:ext cx="6703695" cy="353752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691149"/>
            <a:ext cx="6703695" cy="186030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2774"/>
            <a:ext cx="6703695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084720"/>
            <a:ext cx="3288089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106409"/>
            <a:ext cx="3288089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084720"/>
            <a:ext cx="3304282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106409"/>
            <a:ext cx="3304282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224455"/>
            <a:ext cx="3934778" cy="6043521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224455"/>
            <a:ext cx="3934778" cy="6043521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52774"/>
            <a:ext cx="6703695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263860"/>
            <a:ext cx="6703695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A9F1-E5AA-4BBB-8AD1-A12CA14A6B1C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882171"/>
            <a:ext cx="2623185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7318-439E-49B8-8575-D1AA0E3A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44E15A5-87DF-469D-A990-109980CA1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97556"/>
              </p:ext>
            </p:extLst>
          </p:nvPr>
        </p:nvGraphicFramePr>
        <p:xfrm>
          <a:off x="914400" y="0"/>
          <a:ext cx="6858000" cy="766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60524617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13465972"/>
                    </a:ext>
                  </a:extLst>
                </a:gridCol>
              </a:tblGrid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4</a:t>
                      </a:r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1948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0693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r>
                        <a:rPr lang="en-US" sz="1000" dirty="0"/>
                        <a:t>Fixed shots mix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5028"/>
                  </a:ext>
                </a:extLst>
              </a:tr>
            </a:tbl>
          </a:graphicData>
        </a:graphic>
      </p:graphicFrame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072DFC4F-382A-43DD-964B-7C4F12A4A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3" y="210066"/>
            <a:ext cx="3323452" cy="2215634"/>
          </a:xfrm>
          <a:prstGeom prst="rect">
            <a:avLst/>
          </a:prstGeom>
        </p:spPr>
      </p:pic>
      <p:pic>
        <p:nvPicPr>
          <p:cNvPr id="42" name="Picture 41" descr="Chart, line chart&#10;&#10;Description automatically generated">
            <a:extLst>
              <a:ext uri="{FF2B5EF4-FFF2-40B4-BE49-F238E27FC236}">
                <a16:creationId xmlns:a16="http://schemas.microsoft.com/office/drawing/2014/main" id="{08C83558-D089-43A8-9ACB-D95CB81E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36" y="210066"/>
            <a:ext cx="3323452" cy="22156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E1FCF66-9439-49F1-AF3B-D09F47CE7C35}"/>
              </a:ext>
            </a:extLst>
          </p:cNvPr>
          <p:cNvSpPr txBox="1"/>
          <p:nvPr/>
        </p:nvSpPr>
        <p:spPr>
          <a:xfrm rot="16200000">
            <a:off x="-2586679" y="3546393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MAE W.R.T. Analytical PDS (95% Confidence Intervals)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5D0BE0-CAE0-4D35-9978-567545EF4096}"/>
              </a:ext>
            </a:extLst>
          </p:cNvPr>
          <p:cNvSpPr txBox="1"/>
          <p:nvPr/>
        </p:nvSpPr>
        <p:spPr>
          <a:xfrm>
            <a:off x="3575919" y="7875786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 in PDS(K)</a:t>
            </a:r>
          </a:p>
        </p:txBody>
      </p:sp>
    </p:spTree>
    <p:extLst>
      <p:ext uri="{BB962C8B-B14F-4D97-AF65-F5344CB8AC3E}">
        <p14:creationId xmlns:p14="http://schemas.microsoft.com/office/powerpoint/2010/main" val="16591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Aulicino, Joseph C</dc:creator>
  <cp:lastModifiedBy>Aulicino, Joseph C</cp:lastModifiedBy>
  <cp:revision>7</cp:revision>
  <dcterms:created xsi:type="dcterms:W3CDTF">2022-06-24T21:13:26Z</dcterms:created>
  <dcterms:modified xsi:type="dcterms:W3CDTF">2022-06-24T23:52:59Z</dcterms:modified>
</cp:coreProperties>
</file>