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7772400" cy="850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1300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391782"/>
            <a:ext cx="6606540" cy="2960735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466694"/>
            <a:ext cx="5829300" cy="2053222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9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52772"/>
            <a:ext cx="1675924" cy="7206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52772"/>
            <a:ext cx="4930616" cy="7206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4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120156"/>
            <a:ext cx="6703695" cy="3537526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5691149"/>
            <a:ext cx="6703695" cy="1860301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7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263860"/>
            <a:ext cx="3303270" cy="539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263860"/>
            <a:ext cx="3303270" cy="539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52774"/>
            <a:ext cx="6703695" cy="1643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084720"/>
            <a:ext cx="3288089" cy="102168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106409"/>
            <a:ext cx="3288089" cy="4569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084720"/>
            <a:ext cx="3304282" cy="102168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106409"/>
            <a:ext cx="3304282" cy="4569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6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9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66949"/>
            <a:ext cx="2506801" cy="1984322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224455"/>
            <a:ext cx="3934778" cy="6043521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551271"/>
            <a:ext cx="2506801" cy="4726546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1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66949"/>
            <a:ext cx="2506801" cy="1984322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224455"/>
            <a:ext cx="3934778" cy="6043521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551271"/>
            <a:ext cx="2506801" cy="4726546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452774"/>
            <a:ext cx="6703695" cy="1643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263860"/>
            <a:ext cx="6703695" cy="53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7882171"/>
            <a:ext cx="1748790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7882171"/>
            <a:ext cx="2623185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7882171"/>
            <a:ext cx="1748790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8E190B-11B4-4B11-A797-3D8A314D9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57915"/>
              </p:ext>
            </p:extLst>
          </p:nvPr>
        </p:nvGraphicFramePr>
        <p:xfrm>
          <a:off x="914400" y="0"/>
          <a:ext cx="6858000" cy="766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60524617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113465972"/>
                    </a:ext>
                  </a:extLst>
                </a:gridCol>
              </a:tblGrid>
              <a:tr h="25552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Noiseless Linear 4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Noisy Linear 4</a:t>
                      </a:r>
                    </a:p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19482"/>
                  </a:ext>
                </a:extLst>
              </a:tr>
              <a:tr h="25552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Noiseless Linear 6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Noisy Linear 6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06932"/>
                  </a:ext>
                </a:extLst>
              </a:tr>
              <a:tr h="2555240">
                <a:tc>
                  <a:txBody>
                    <a:bodyPr/>
                    <a:lstStyle/>
                    <a:p>
                      <a:r>
                        <a:rPr lang="en-US" sz="1000" dirty="0"/>
                        <a:t>38% mix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65028"/>
                  </a:ext>
                </a:extLst>
              </a:tr>
            </a:tbl>
          </a:graphicData>
        </a:graphic>
      </p:graphicFrame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ECAD472-0BD9-492C-970B-D6EB0696A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9" y="230344"/>
            <a:ext cx="3341771" cy="222784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B43A95F-0CAC-4AC5-B376-68557C732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90" y="230345"/>
            <a:ext cx="3341768" cy="2227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586F84-FA2B-41A9-A23A-C59D6AC5D2A7}"/>
              </a:ext>
            </a:extLst>
          </p:cNvPr>
          <p:cNvSpPr txBox="1"/>
          <p:nvPr/>
        </p:nvSpPr>
        <p:spPr>
          <a:xfrm rot="16200000">
            <a:off x="-2586679" y="3546393"/>
            <a:ext cx="610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MAE W.R.T. Analytical PDS (95% Confidence Intervals)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C3081-FCE1-4128-A37F-81C73690E4FC}"/>
              </a:ext>
            </a:extLst>
          </p:cNvPr>
          <p:cNvSpPr txBox="1"/>
          <p:nvPr/>
        </p:nvSpPr>
        <p:spPr>
          <a:xfrm>
            <a:off x="3575919" y="7875786"/>
            <a:ext cx="610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 in PDS(K)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F3307ABD-B9DF-4630-BA45-6E3CBD28E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8" y="2775744"/>
            <a:ext cx="3341772" cy="2227848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8A857FB1-A412-4CCA-93D3-4EA3193C5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85" y="2775743"/>
            <a:ext cx="3341773" cy="22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6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2650</TotalTime>
  <Words>36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Aulicino, Joseph C</dc:creator>
  <cp:lastModifiedBy>Aulicino, Joseph C</cp:lastModifiedBy>
  <cp:revision>4</cp:revision>
  <dcterms:created xsi:type="dcterms:W3CDTF">2022-06-24T23:45:11Z</dcterms:created>
  <dcterms:modified xsi:type="dcterms:W3CDTF">2022-06-26T19:55:29Z</dcterms:modified>
</cp:coreProperties>
</file>