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9" r:id="rId3"/>
    <p:sldId id="270" r:id="rId4"/>
    <p:sldId id="258" r:id="rId5"/>
    <p:sldId id="272" r:id="rId6"/>
    <p:sldId id="271" r:id="rId7"/>
    <p:sldId id="259" r:id="rId8"/>
    <p:sldId id="273"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Extra-Light"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E9478C"/>
    <a:srgbClr val="166554"/>
    <a:srgbClr val="385ABA"/>
    <a:srgbClr val="2B448E"/>
    <a:srgbClr val="4D4D4D"/>
    <a:srgbClr val="000000"/>
    <a:srgbClr val="50E8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6357" autoAdjust="0"/>
  </p:normalViewPr>
  <p:slideViewPr>
    <p:cSldViewPr>
      <p:cViewPr>
        <p:scale>
          <a:sx n="55" d="100"/>
          <a:sy n="55" d="100"/>
        </p:scale>
        <p:origin x="2190"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34EB-38D0-48C2-9900-734C8D53EFC2}" type="datetimeFigureOut">
              <a:rPr lang="ca-ES" smtClean="0"/>
              <a:t>1/5/2024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40A1A-7484-4423-8DD2-D1006098DFAF}" type="slidenum">
              <a:rPr lang="ca-ES" smtClean="0"/>
              <a:t>‹Nº›</a:t>
            </a:fld>
            <a:endParaRPr lang="ca-ES"/>
          </a:p>
        </p:txBody>
      </p:sp>
    </p:spTree>
    <p:extLst>
      <p:ext uri="{BB962C8B-B14F-4D97-AF65-F5344CB8AC3E}">
        <p14:creationId xmlns:p14="http://schemas.microsoft.com/office/powerpoint/2010/main" val="377262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fld id="{C3040A1A-7484-4423-8DD2-D1006098DFAF}" type="slidenum">
              <a:rPr lang="ca-ES" smtClean="0"/>
              <a:t>4</a:t>
            </a:fld>
            <a:endParaRPr lang="ca-ES" dirty="0"/>
          </a:p>
        </p:txBody>
      </p:sp>
    </p:spTree>
    <p:extLst>
      <p:ext uri="{BB962C8B-B14F-4D97-AF65-F5344CB8AC3E}">
        <p14:creationId xmlns:p14="http://schemas.microsoft.com/office/powerpoint/2010/main" val="6475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fld id="{C3040A1A-7484-4423-8DD2-D1006098DFAF}" type="slidenum">
              <a:rPr lang="ca-ES" smtClean="0"/>
              <a:t>6</a:t>
            </a:fld>
            <a:endParaRPr lang="ca-ES" dirty="0"/>
          </a:p>
        </p:txBody>
      </p:sp>
    </p:spTree>
    <p:extLst>
      <p:ext uri="{BB962C8B-B14F-4D97-AF65-F5344CB8AC3E}">
        <p14:creationId xmlns:p14="http://schemas.microsoft.com/office/powerpoint/2010/main" val="414039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1616142" y="-1782900"/>
            <a:ext cx="8703174" cy="8703174"/>
          </a:xfrm>
          <a:custGeom>
            <a:avLst/>
            <a:gdLst/>
            <a:ahLst/>
            <a:cxnLst/>
            <a:rect l="l" t="t" r="r" b="b"/>
            <a:pathLst>
              <a:path w="8703174" h="8703174">
                <a:moveTo>
                  <a:pt x="0" y="0"/>
                </a:moveTo>
                <a:lnTo>
                  <a:pt x="8703175" y="0"/>
                </a:lnTo>
                <a:lnTo>
                  <a:pt x="8703175"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40826" y="555126"/>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259935" y="424523"/>
            <a:ext cx="9768130" cy="9768130"/>
          </a:xfrm>
          <a:custGeom>
            <a:avLst/>
            <a:gdLst/>
            <a:ahLst/>
            <a:cxnLst/>
            <a:rect l="l" t="t" r="r" b="b"/>
            <a:pathLst>
              <a:path w="9768130" h="9768130">
                <a:moveTo>
                  <a:pt x="0" y="0"/>
                </a:moveTo>
                <a:lnTo>
                  <a:pt x="9768130" y="0"/>
                </a:lnTo>
                <a:lnTo>
                  <a:pt x="9768130" y="9768130"/>
                </a:lnTo>
                <a:lnTo>
                  <a:pt x="0" y="97681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3752339" y="2693709"/>
            <a:ext cx="1918459" cy="2860316"/>
          </a:xfrm>
          <a:custGeom>
            <a:avLst/>
            <a:gdLst/>
            <a:ahLst/>
            <a:cxnLst/>
            <a:rect l="l" t="t" r="r" b="b"/>
            <a:pathLst>
              <a:path w="3501321" h="4114800">
                <a:moveTo>
                  <a:pt x="0" y="0"/>
                </a:moveTo>
                <a:lnTo>
                  <a:pt x="3501320" y="0"/>
                </a:lnTo>
                <a:lnTo>
                  <a:pt x="350132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ca-ES" dirty="0"/>
          </a:p>
        </p:txBody>
      </p:sp>
      <p:grpSp>
        <p:nvGrpSpPr>
          <p:cNvPr id="12" name="Group 12"/>
          <p:cNvGrpSpPr/>
          <p:nvPr/>
        </p:nvGrpSpPr>
        <p:grpSpPr>
          <a:xfrm>
            <a:off x="8960899" y="8277866"/>
            <a:ext cx="980434" cy="9804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50E8D1"/>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dirty="0"/>
            </a:p>
          </p:txBody>
        </p:sp>
      </p:grpSp>
      <p:grpSp>
        <p:nvGrpSpPr>
          <p:cNvPr id="16" name="Grupo 15">
            <a:extLst>
              <a:ext uri="{FF2B5EF4-FFF2-40B4-BE49-F238E27FC236}">
                <a16:creationId xmlns:a16="http://schemas.microsoft.com/office/drawing/2014/main" id="{A526E4AA-9B5C-C200-1B6D-B9EA29F51F8F}"/>
              </a:ext>
            </a:extLst>
          </p:cNvPr>
          <p:cNvGrpSpPr/>
          <p:nvPr/>
        </p:nvGrpSpPr>
        <p:grpSpPr>
          <a:xfrm>
            <a:off x="10181150" y="8277866"/>
            <a:ext cx="7078150" cy="980434"/>
            <a:chOff x="10181150" y="8277866"/>
            <a:chExt cx="7078150" cy="980434"/>
          </a:xfrm>
        </p:grpSpPr>
        <p:grpSp>
          <p:nvGrpSpPr>
            <p:cNvPr id="5" name="Group 5"/>
            <p:cNvGrpSpPr/>
            <p:nvPr/>
          </p:nvGrpSpPr>
          <p:grpSpPr>
            <a:xfrm>
              <a:off x="10181150" y="8277866"/>
              <a:ext cx="7078150" cy="980434"/>
              <a:chOff x="0" y="0"/>
              <a:chExt cx="1864204" cy="258221"/>
            </a:xfrm>
          </p:grpSpPr>
          <p:sp>
            <p:nvSpPr>
              <p:cNvPr id="6" name="Freeform 6"/>
              <p:cNvSpPr/>
              <p:nvPr/>
            </p:nvSpPr>
            <p:spPr>
              <a:xfrm>
                <a:off x="0" y="0"/>
                <a:ext cx="1864204" cy="258221"/>
              </a:xfrm>
              <a:custGeom>
                <a:avLst/>
                <a:gdLst/>
                <a:ahLst/>
                <a:cxnLst/>
                <a:rect l="l" t="t" r="r" b="b"/>
                <a:pathLst>
                  <a:path w="1864204" h="258221">
                    <a:moveTo>
                      <a:pt x="55783" y="0"/>
                    </a:moveTo>
                    <a:lnTo>
                      <a:pt x="1808421" y="0"/>
                    </a:lnTo>
                    <a:cubicBezTo>
                      <a:pt x="1823216" y="0"/>
                      <a:pt x="1837404" y="5877"/>
                      <a:pt x="1847866" y="16338"/>
                    </a:cubicBezTo>
                    <a:cubicBezTo>
                      <a:pt x="1858327" y="26800"/>
                      <a:pt x="1864204" y="40988"/>
                      <a:pt x="1864204" y="55783"/>
                    </a:cubicBezTo>
                    <a:lnTo>
                      <a:pt x="1864204" y="202439"/>
                    </a:lnTo>
                    <a:cubicBezTo>
                      <a:pt x="1864204" y="233247"/>
                      <a:pt x="1839229" y="258221"/>
                      <a:pt x="1808421" y="258221"/>
                    </a:cubicBezTo>
                    <a:lnTo>
                      <a:pt x="55783" y="258221"/>
                    </a:lnTo>
                    <a:cubicBezTo>
                      <a:pt x="24975" y="258221"/>
                      <a:pt x="0" y="233247"/>
                      <a:pt x="0" y="202439"/>
                    </a:cubicBezTo>
                    <a:lnTo>
                      <a:pt x="0" y="55783"/>
                    </a:lnTo>
                    <a:cubicBezTo>
                      <a:pt x="0" y="24975"/>
                      <a:pt x="24975" y="0"/>
                      <a:pt x="55783" y="0"/>
                    </a:cubicBezTo>
                    <a:close/>
                  </a:path>
                </a:pathLst>
              </a:custGeom>
              <a:solidFill>
                <a:srgbClr val="000000">
                  <a:alpha val="0"/>
                </a:srgbClr>
              </a:solidFill>
              <a:ln w="38100" cap="rnd">
                <a:solidFill>
                  <a:srgbClr val="50E8D1"/>
                </a:solidFill>
                <a:prstDash val="solid"/>
                <a:round/>
              </a:ln>
            </p:spPr>
          </p:sp>
          <p:sp>
            <p:nvSpPr>
              <p:cNvPr id="7" name="TextBox 7"/>
              <p:cNvSpPr txBox="1"/>
              <p:nvPr/>
            </p:nvSpPr>
            <p:spPr>
              <a:xfrm>
                <a:off x="0" y="-38100"/>
                <a:ext cx="1864204" cy="296321"/>
              </a:xfrm>
              <a:prstGeom prst="rect">
                <a:avLst/>
              </a:prstGeom>
            </p:spPr>
            <p:txBody>
              <a:bodyPr lIns="50800" tIns="50800" rIns="50800" bIns="50800" rtlCol="0" anchor="ctr"/>
              <a:lstStyle/>
              <a:p>
                <a:pPr algn="ctr">
                  <a:lnSpc>
                    <a:spcPts val="2659"/>
                  </a:lnSpc>
                  <a:spcBef>
                    <a:spcPct val="0"/>
                  </a:spcBef>
                </a:pPr>
                <a:endParaRPr lang="ca-ES" dirty="0"/>
              </a:p>
            </p:txBody>
          </p:sp>
        </p:grpSp>
        <p:sp>
          <p:nvSpPr>
            <p:cNvPr id="15" name="TextBox 15"/>
            <p:cNvSpPr txBox="1"/>
            <p:nvPr/>
          </p:nvSpPr>
          <p:spPr>
            <a:xfrm>
              <a:off x="10744201" y="8508469"/>
              <a:ext cx="5955304" cy="464038"/>
            </a:xfrm>
            <a:prstGeom prst="rect">
              <a:avLst/>
            </a:prstGeom>
          </p:spPr>
          <p:txBody>
            <a:bodyPr wrap="square" lIns="0" tIns="0" rIns="0" bIns="0" rtlCol="0" anchor="t">
              <a:spAutoFit/>
            </a:bodyPr>
            <a:lstStyle/>
            <a:p>
              <a:pPr algn="ctr">
                <a:lnSpc>
                  <a:spcPts val="3931"/>
                </a:lnSpc>
              </a:pPr>
              <a:r>
                <a:rPr lang="ca-ES" sz="2807" dirty="0">
                  <a:solidFill>
                    <a:srgbClr val="000000"/>
                  </a:solidFill>
                  <a:latin typeface="Montserrat"/>
                </a:rPr>
                <a:t>Jaume Casals Vilaplana</a:t>
              </a:r>
            </a:p>
          </p:txBody>
        </p:sp>
      </p:grpSp>
      <p:pic>
        <p:nvPicPr>
          <p:cNvPr id="30" name="Gráfico 29">
            <a:extLst>
              <a:ext uri="{FF2B5EF4-FFF2-40B4-BE49-F238E27FC236}">
                <a16:creationId xmlns:a16="http://schemas.microsoft.com/office/drawing/2014/main" id="{D4132C5A-2A51-8B6C-E0BC-1E4B2075F8E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4809" t="21898" r="44452" b="34328"/>
          <a:stretch/>
        </p:blipFill>
        <p:spPr>
          <a:xfrm>
            <a:off x="-5853015" y="5758692"/>
            <a:ext cx="14349824" cy="14402005"/>
          </a:xfrm>
          <a:prstGeom prst="rect">
            <a:avLst/>
          </a:prstGeom>
          <a:ln w="34925">
            <a:noFill/>
          </a:ln>
          <a:effectLst/>
        </p:spPr>
      </p:pic>
      <p:grpSp>
        <p:nvGrpSpPr>
          <p:cNvPr id="19" name="Grupo 18">
            <a:extLst>
              <a:ext uri="{FF2B5EF4-FFF2-40B4-BE49-F238E27FC236}">
                <a16:creationId xmlns:a16="http://schemas.microsoft.com/office/drawing/2014/main" id="{1CF28EE4-A2C7-179D-BF81-80A0DAF96443}"/>
              </a:ext>
            </a:extLst>
          </p:cNvPr>
          <p:cNvGrpSpPr/>
          <p:nvPr/>
        </p:nvGrpSpPr>
        <p:grpSpPr>
          <a:xfrm>
            <a:off x="1028700" y="1028700"/>
            <a:ext cx="10018260" cy="6190334"/>
            <a:chOff x="1028700" y="1028700"/>
            <a:chExt cx="10018260" cy="6190334"/>
          </a:xfrm>
        </p:grpSpPr>
        <p:grpSp>
          <p:nvGrpSpPr>
            <p:cNvPr id="8" name="Group 8"/>
            <p:cNvGrpSpPr/>
            <p:nvPr/>
          </p:nvGrpSpPr>
          <p:grpSpPr>
            <a:xfrm>
              <a:off x="1028700" y="1028700"/>
              <a:ext cx="10018260" cy="6190334"/>
              <a:chOff x="0" y="0"/>
              <a:chExt cx="2638554" cy="1630376"/>
            </a:xfrm>
          </p:grpSpPr>
          <p:sp>
            <p:nvSpPr>
              <p:cNvPr id="9" name="Freeform 9"/>
              <p:cNvSpPr/>
              <p:nvPr/>
            </p:nvSpPr>
            <p:spPr>
              <a:xfrm>
                <a:off x="0" y="0"/>
                <a:ext cx="2638554" cy="1630376"/>
              </a:xfrm>
              <a:custGeom>
                <a:avLst/>
                <a:gdLst/>
                <a:ahLst/>
                <a:cxnLst/>
                <a:rect l="l" t="t" r="r" b="b"/>
                <a:pathLst>
                  <a:path w="2638554" h="1630376">
                    <a:moveTo>
                      <a:pt x="48685" y="0"/>
                    </a:moveTo>
                    <a:lnTo>
                      <a:pt x="2589869" y="0"/>
                    </a:lnTo>
                    <a:cubicBezTo>
                      <a:pt x="2616757" y="0"/>
                      <a:pt x="2638554" y="21797"/>
                      <a:pt x="2638554" y="48685"/>
                    </a:cubicBezTo>
                    <a:lnTo>
                      <a:pt x="2638554" y="1581691"/>
                    </a:lnTo>
                    <a:cubicBezTo>
                      <a:pt x="2638554" y="1608579"/>
                      <a:pt x="2616757" y="1630376"/>
                      <a:pt x="2589869" y="1630376"/>
                    </a:cubicBezTo>
                    <a:lnTo>
                      <a:pt x="48685" y="1630376"/>
                    </a:lnTo>
                    <a:cubicBezTo>
                      <a:pt x="21797" y="1630376"/>
                      <a:pt x="0" y="1608579"/>
                      <a:pt x="0" y="1581691"/>
                    </a:cubicBezTo>
                    <a:lnTo>
                      <a:pt x="0" y="48685"/>
                    </a:lnTo>
                    <a:cubicBezTo>
                      <a:pt x="0" y="21797"/>
                      <a:pt x="21797" y="0"/>
                      <a:pt x="48685" y="0"/>
                    </a:cubicBezTo>
                    <a:close/>
                  </a:path>
                </a:pathLst>
              </a:custGeom>
              <a:solidFill>
                <a:srgbClr val="FFFFFF"/>
              </a:solidFill>
            </p:spPr>
          </p:sp>
          <p:sp>
            <p:nvSpPr>
              <p:cNvPr id="10" name="TextBox 10"/>
              <p:cNvSpPr txBox="1"/>
              <p:nvPr/>
            </p:nvSpPr>
            <p:spPr>
              <a:xfrm>
                <a:off x="0" y="-38100"/>
                <a:ext cx="2638554" cy="1668476"/>
              </a:xfrm>
              <a:prstGeom prst="rect">
                <a:avLst/>
              </a:prstGeom>
            </p:spPr>
            <p:txBody>
              <a:bodyPr lIns="50800" tIns="50800" rIns="50800" bIns="50800" rtlCol="0" anchor="ctr"/>
              <a:lstStyle/>
              <a:p>
                <a:pPr algn="ctr">
                  <a:lnSpc>
                    <a:spcPts val="2659"/>
                  </a:lnSpc>
                </a:pPr>
                <a:endParaRPr lang="ca-ES" dirty="0"/>
              </a:p>
            </p:txBody>
          </p:sp>
        </p:grpSp>
        <p:sp>
          <p:nvSpPr>
            <p:cNvPr id="17" name="TextBox 17"/>
            <p:cNvSpPr txBox="1"/>
            <p:nvPr/>
          </p:nvSpPr>
          <p:spPr>
            <a:xfrm>
              <a:off x="2134324" y="2563717"/>
              <a:ext cx="7807007" cy="1661993"/>
            </a:xfrm>
            <a:prstGeom prst="rect">
              <a:avLst/>
            </a:prstGeom>
          </p:spPr>
          <p:txBody>
            <a:bodyPr lIns="0" tIns="0" rIns="0" bIns="0" rtlCol="0" anchor="t">
              <a:spAutoFit/>
            </a:bodyPr>
            <a:lstStyle/>
            <a:p>
              <a:pPr algn="just"/>
              <a:r>
                <a:rPr lang="ca-ES" sz="5400" dirty="0">
                  <a:solidFill>
                    <a:srgbClr val="000000"/>
                  </a:solidFill>
                  <a:latin typeface="Montserrat"/>
                </a:rPr>
                <a:t>Anàlisi automàtica de tiquets de phishing</a:t>
              </a:r>
            </a:p>
          </p:txBody>
        </p:sp>
        <p:sp>
          <p:nvSpPr>
            <p:cNvPr id="18" name="TextBox 18"/>
            <p:cNvSpPr txBox="1"/>
            <p:nvPr/>
          </p:nvSpPr>
          <p:spPr>
            <a:xfrm>
              <a:off x="2134325" y="4415120"/>
              <a:ext cx="7807007" cy="1154162"/>
            </a:xfrm>
            <a:prstGeom prst="rect">
              <a:avLst/>
            </a:prstGeom>
          </p:spPr>
          <p:txBody>
            <a:bodyPr lIns="0" tIns="0" rIns="0" bIns="0" rtlCol="0" anchor="t">
              <a:spAutoFit/>
            </a:bodyPr>
            <a:lstStyle/>
            <a:p>
              <a:pPr algn="just">
                <a:lnSpc>
                  <a:spcPts val="4460"/>
                </a:lnSpc>
              </a:pPr>
              <a:r>
                <a:rPr lang="ca-ES" sz="4330" dirty="0">
                  <a:solidFill>
                    <a:srgbClr val="000000"/>
                  </a:solidFill>
                  <a:latin typeface="Montserrat Extra-Light"/>
                </a:rPr>
                <a:t>mitjançant el processament del llenguatge natural</a:t>
              </a:r>
            </a:p>
          </p:txBody>
        </p:sp>
      </p:grpSp>
      <p:sp>
        <p:nvSpPr>
          <p:cNvPr id="25" name="Cilindro 24">
            <a:extLst>
              <a:ext uri="{FF2B5EF4-FFF2-40B4-BE49-F238E27FC236}">
                <a16:creationId xmlns:a16="http://schemas.microsoft.com/office/drawing/2014/main" id="{73345E6D-AB40-7FDB-889A-DB33217B3FF8}"/>
              </a:ext>
            </a:extLst>
          </p:cNvPr>
          <p:cNvSpPr/>
          <p:nvPr/>
        </p:nvSpPr>
        <p:spPr>
          <a:xfrm>
            <a:off x="13982143" y="1026978"/>
            <a:ext cx="1367009" cy="1486566"/>
          </a:xfrm>
          <a:prstGeom prst="can">
            <a:avLst/>
          </a:prstGeom>
          <a:solidFill>
            <a:srgbClr val="FFAA00"/>
          </a:solidFill>
          <a:ln>
            <a:solidFill>
              <a:srgbClr val="FFA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ln>
                <a:solidFill>
                  <a:schemeClr val="tx1"/>
                </a:solidFill>
              </a:ln>
              <a:solidFill>
                <a:schemeClr val="tx1"/>
              </a:solidFill>
            </a:endParaRPr>
          </a:p>
        </p:txBody>
      </p:sp>
      <p:sp>
        <p:nvSpPr>
          <p:cNvPr id="27" name="Cilindro 26">
            <a:extLst>
              <a:ext uri="{FF2B5EF4-FFF2-40B4-BE49-F238E27FC236}">
                <a16:creationId xmlns:a16="http://schemas.microsoft.com/office/drawing/2014/main" id="{BFC44496-DC18-45A9-C602-0C2918FDE7C1}"/>
              </a:ext>
            </a:extLst>
          </p:cNvPr>
          <p:cNvSpPr/>
          <p:nvPr/>
        </p:nvSpPr>
        <p:spPr>
          <a:xfrm>
            <a:off x="14028065" y="5735518"/>
            <a:ext cx="1367009" cy="1486566"/>
          </a:xfrm>
          <a:prstGeom prst="can">
            <a:avLst/>
          </a:prstGeom>
          <a:solidFill>
            <a:srgbClr val="50E8D1"/>
          </a:solidFill>
          <a:ln>
            <a:solidFill>
              <a:srgbClr val="50E8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0000" decel="50000" fill="hold" nodeType="withEffect">
                                  <p:stCondLst>
                                    <p:cond delay="0"/>
                                  </p:stCondLst>
                                  <p:childTnLst>
                                    <p:animRot by="43200000">
                                      <p:cBhvr>
                                        <p:cTn id="6" dur="5000" fill="hold"/>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1519532" y="3262833"/>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327916" y="-385208"/>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28700" y="2388218"/>
            <a:ext cx="16233037" cy="6870082"/>
            <a:chOff x="0" y="0"/>
            <a:chExt cx="4275368" cy="1809404"/>
          </a:xfrm>
        </p:grpSpPr>
        <p:sp>
          <p:nvSpPr>
            <p:cNvPr id="5" name="Freeform 5"/>
            <p:cNvSpPr/>
            <p:nvPr/>
          </p:nvSpPr>
          <p:spPr>
            <a:xfrm>
              <a:off x="0" y="0"/>
              <a:ext cx="4275368" cy="1809404"/>
            </a:xfrm>
            <a:custGeom>
              <a:avLst/>
              <a:gdLst/>
              <a:ahLst/>
              <a:cxnLst/>
              <a:rect l="l" t="t" r="r" b="b"/>
              <a:pathLst>
                <a:path w="4275368" h="1809404">
                  <a:moveTo>
                    <a:pt x="24323" y="0"/>
                  </a:moveTo>
                  <a:lnTo>
                    <a:pt x="4251045" y="0"/>
                  </a:lnTo>
                  <a:cubicBezTo>
                    <a:pt x="4264478" y="0"/>
                    <a:pt x="4275368" y="10890"/>
                    <a:pt x="4275368" y="24323"/>
                  </a:cubicBezTo>
                  <a:lnTo>
                    <a:pt x="4275368" y="1785081"/>
                  </a:lnTo>
                  <a:cubicBezTo>
                    <a:pt x="4275368" y="1798514"/>
                    <a:pt x="4264478" y="1809404"/>
                    <a:pt x="4251045" y="1809404"/>
                  </a:cubicBezTo>
                  <a:lnTo>
                    <a:pt x="24323" y="1809404"/>
                  </a:lnTo>
                  <a:cubicBezTo>
                    <a:pt x="10890" y="1809404"/>
                    <a:pt x="0" y="1798514"/>
                    <a:pt x="0" y="1785081"/>
                  </a:cubicBezTo>
                  <a:lnTo>
                    <a:pt x="0" y="24323"/>
                  </a:lnTo>
                  <a:cubicBezTo>
                    <a:pt x="0" y="10890"/>
                    <a:pt x="10890" y="0"/>
                    <a:pt x="24323" y="0"/>
                  </a:cubicBezTo>
                  <a:close/>
                </a:path>
              </a:pathLst>
            </a:custGeom>
            <a:solidFill>
              <a:srgbClr val="FFFFFF"/>
            </a:solidFill>
          </p:spPr>
        </p:sp>
        <p:sp>
          <p:nvSpPr>
            <p:cNvPr id="6" name="TextBox 6"/>
            <p:cNvSpPr txBox="1"/>
            <p:nvPr/>
          </p:nvSpPr>
          <p:spPr>
            <a:xfrm>
              <a:off x="0" y="-38100"/>
              <a:ext cx="4275368" cy="1847504"/>
            </a:xfrm>
            <a:prstGeom prst="rect">
              <a:avLst/>
            </a:prstGeom>
          </p:spPr>
          <p:txBody>
            <a:bodyPr lIns="50800" tIns="50800" rIns="50800" bIns="50800" rtlCol="0" anchor="ctr"/>
            <a:lstStyle/>
            <a:p>
              <a:pPr algn="ctr">
                <a:lnSpc>
                  <a:spcPts val="2659"/>
                </a:lnSpc>
              </a:pPr>
              <a:endParaRPr/>
            </a:p>
          </p:txBody>
        </p:sp>
      </p:grpSp>
      <p:pic>
        <p:nvPicPr>
          <p:cNvPr id="7" name="Picture 7"/>
          <p:cNvPicPr>
            <a:picLocks noChangeAspect="1"/>
          </p:cNvPicPr>
          <p:nvPr/>
        </p:nvPicPr>
        <p:blipFill>
          <a:blip r:embed="rId6"/>
          <a:stretch>
            <a:fillRect/>
          </a:stretch>
        </p:blipFill>
        <p:spPr>
          <a:xfrm>
            <a:off x="486795" y="1661591"/>
            <a:ext cx="17316847" cy="8323336"/>
          </a:xfrm>
          <a:prstGeom prst="rect">
            <a:avLst/>
          </a:prstGeom>
        </p:spPr>
      </p:pic>
      <p:sp>
        <p:nvSpPr>
          <p:cNvPr id="8" name="TextBox 8"/>
          <p:cNvSpPr txBox="1"/>
          <p:nvPr/>
        </p:nvSpPr>
        <p:spPr>
          <a:xfrm>
            <a:off x="1028700" y="108585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02 -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615057" y="-8428575"/>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614431" y="496445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9087919" y="1028700"/>
            <a:ext cx="8171381" cy="1413906"/>
            <a:chOff x="0" y="0"/>
            <a:chExt cx="1751507" cy="303066"/>
          </a:xfrm>
        </p:grpSpPr>
        <p:sp>
          <p:nvSpPr>
            <p:cNvPr id="5" name="Freeform 5"/>
            <p:cNvSpPr/>
            <p:nvPr/>
          </p:nvSpPr>
          <p:spPr>
            <a:xfrm>
              <a:off x="0" y="0"/>
              <a:ext cx="1751507" cy="303066"/>
            </a:xfrm>
            <a:custGeom>
              <a:avLst/>
              <a:gdLst/>
              <a:ahLst/>
              <a:cxnLst/>
              <a:rect l="l" t="t" r="r" b="b"/>
              <a:pathLst>
                <a:path w="1751507" h="303066">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id="6" name="TextBox 6"/>
            <p:cNvSpPr txBox="1"/>
            <p:nvPr/>
          </p:nvSpPr>
          <p:spPr>
            <a:xfrm>
              <a:off x="0" y="-38100"/>
              <a:ext cx="1751507" cy="341166"/>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200911" y="4139020"/>
            <a:ext cx="4107319" cy="4114800"/>
          </a:xfrm>
          <a:custGeom>
            <a:avLst/>
            <a:gdLst/>
            <a:ahLst/>
            <a:cxnLst/>
            <a:rect l="l" t="t" r="r" b="b"/>
            <a:pathLst>
              <a:path w="4107319" h="4114800">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028700" y="2966772"/>
            <a:ext cx="13225871" cy="6291528"/>
            <a:chOff x="0" y="0"/>
            <a:chExt cx="3483357" cy="1657028"/>
          </a:xfrm>
        </p:grpSpPr>
        <p:sp>
          <p:nvSpPr>
            <p:cNvPr id="9" name="Freeform 9"/>
            <p:cNvSpPr/>
            <p:nvPr/>
          </p:nvSpPr>
          <p:spPr>
            <a:xfrm>
              <a:off x="0" y="0"/>
              <a:ext cx="3483357" cy="1657028"/>
            </a:xfrm>
            <a:custGeom>
              <a:avLst/>
              <a:gdLst/>
              <a:ahLst/>
              <a:cxnLst/>
              <a:rect l="l" t="t" r="r" b="b"/>
              <a:pathLst>
                <a:path w="3483357" h="1657028">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sp>
        <p:sp>
          <p:nvSpPr>
            <p:cNvPr id="10" name="TextBox 10"/>
            <p:cNvSpPr txBox="1"/>
            <p:nvPr/>
          </p:nvSpPr>
          <p:spPr>
            <a:xfrm>
              <a:off x="0" y="-38100"/>
              <a:ext cx="3483357" cy="169512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429479" y="1453843"/>
            <a:ext cx="7488262" cy="505489"/>
          </a:xfrm>
          <a:prstGeom prst="rect">
            <a:avLst/>
          </a:prstGeom>
        </p:spPr>
        <p:txBody>
          <a:bodyPr lIns="0" tIns="0" rIns="0" bIns="0" rtlCol="0" anchor="t">
            <a:spAutoFit/>
          </a:bodyPr>
          <a:lstStyle/>
          <a:p>
            <a:pPr algn="ctr">
              <a:lnSpc>
                <a:spcPts val="4163"/>
              </a:lnSpc>
            </a:pPr>
            <a:r>
              <a:rPr lang="en-US" sz="2973">
                <a:solidFill>
                  <a:srgbClr val="000000"/>
                </a:solidFill>
                <a:latin typeface="Montserrat"/>
              </a:rPr>
              <a:t>Let's learn to use these new tools</a:t>
            </a:r>
          </a:p>
        </p:txBody>
      </p:sp>
      <p:sp>
        <p:nvSpPr>
          <p:cNvPr id="12" name="TextBox 12"/>
          <p:cNvSpPr txBox="1"/>
          <p:nvPr/>
        </p:nvSpPr>
        <p:spPr>
          <a:xfrm>
            <a:off x="1999650" y="4862603"/>
            <a:ext cx="11283970" cy="3297202"/>
          </a:xfrm>
          <a:prstGeom prst="rect">
            <a:avLst/>
          </a:prstGeom>
        </p:spPr>
        <p:txBody>
          <a:bodyPr lIns="0" tIns="0" rIns="0" bIns="0" rtlCol="0" anchor="t">
            <a:spAutoFit/>
          </a:bodyPr>
          <a:lstStyle/>
          <a:p>
            <a:pPr>
              <a:lnSpc>
                <a:spcPts val="3782"/>
              </a:lnSpc>
            </a:pPr>
            <a:r>
              <a:rPr lang="en-US" sz="2702">
                <a:solidFill>
                  <a:srgbClr val="000000"/>
                </a:solidFill>
                <a:latin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3" name="TextBox 13"/>
          <p:cNvSpPr txBox="1"/>
          <p:nvPr/>
        </p:nvSpPr>
        <p:spPr>
          <a:xfrm>
            <a:off x="1999650" y="3907609"/>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03 - Statistics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9312892" y="3657102"/>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726788" y="1028700"/>
            <a:ext cx="9532512" cy="8512790"/>
            <a:chOff x="0" y="0"/>
            <a:chExt cx="2510621" cy="2242052"/>
          </a:xfrm>
        </p:grpSpPr>
        <p:sp>
          <p:nvSpPr>
            <p:cNvPr id="4" name="Freeform 4"/>
            <p:cNvSpPr/>
            <p:nvPr/>
          </p:nvSpPr>
          <p:spPr>
            <a:xfrm>
              <a:off x="0" y="0"/>
              <a:ext cx="2510621" cy="2242052"/>
            </a:xfrm>
            <a:custGeom>
              <a:avLst/>
              <a:gdLst/>
              <a:ahLst/>
              <a:cxnLst/>
              <a:rect l="l" t="t" r="r" b="b"/>
              <a:pathLst>
                <a:path w="2510621" h="2242052">
                  <a:moveTo>
                    <a:pt x="41420" y="0"/>
                  </a:moveTo>
                  <a:lnTo>
                    <a:pt x="2469200" y="0"/>
                  </a:lnTo>
                  <a:cubicBezTo>
                    <a:pt x="2480186" y="0"/>
                    <a:pt x="2490721" y="4364"/>
                    <a:pt x="2498489" y="12132"/>
                  </a:cubicBezTo>
                  <a:cubicBezTo>
                    <a:pt x="2506257" y="19899"/>
                    <a:pt x="2510621" y="30435"/>
                    <a:pt x="2510621" y="41420"/>
                  </a:cubicBezTo>
                  <a:lnTo>
                    <a:pt x="2510621" y="2200632"/>
                  </a:lnTo>
                  <a:cubicBezTo>
                    <a:pt x="2510621" y="2223507"/>
                    <a:pt x="2492076" y="2242052"/>
                    <a:pt x="2469200" y="2242052"/>
                  </a:cubicBezTo>
                  <a:lnTo>
                    <a:pt x="41420" y="2242052"/>
                  </a:lnTo>
                  <a:cubicBezTo>
                    <a:pt x="18544" y="2242052"/>
                    <a:pt x="0" y="2223507"/>
                    <a:pt x="0" y="2200632"/>
                  </a:cubicBezTo>
                  <a:lnTo>
                    <a:pt x="0" y="41420"/>
                  </a:lnTo>
                  <a:cubicBezTo>
                    <a:pt x="0" y="18544"/>
                    <a:pt x="18544" y="0"/>
                    <a:pt x="41420" y="0"/>
                  </a:cubicBezTo>
                  <a:close/>
                </a:path>
              </a:pathLst>
            </a:custGeom>
            <a:solidFill>
              <a:srgbClr val="FFFFFF"/>
            </a:solidFill>
          </p:spPr>
        </p:sp>
        <p:sp>
          <p:nvSpPr>
            <p:cNvPr id="5" name="TextBox 5"/>
            <p:cNvSpPr txBox="1"/>
            <p:nvPr/>
          </p:nvSpPr>
          <p:spPr>
            <a:xfrm>
              <a:off x="0" y="-38100"/>
              <a:ext cx="2510621" cy="2280152"/>
            </a:xfrm>
            <a:prstGeom prst="rect">
              <a:avLst/>
            </a:prstGeom>
          </p:spPr>
          <p:txBody>
            <a:bodyPr lIns="50800" tIns="50800" rIns="50800" bIns="50800" rtlCol="0" anchor="ctr"/>
            <a:lstStyle/>
            <a:p>
              <a:pPr algn="ctr">
                <a:lnSpc>
                  <a:spcPts val="2659"/>
                </a:lnSpc>
              </a:pPr>
              <a:endParaRPr/>
            </a:p>
          </p:txBody>
        </p:sp>
      </p:grpSp>
      <p:pic>
        <p:nvPicPr>
          <p:cNvPr id="6" name="Picture 6"/>
          <p:cNvPicPr>
            <a:picLocks noChangeAspect="1"/>
          </p:cNvPicPr>
          <p:nvPr/>
        </p:nvPicPr>
        <p:blipFill>
          <a:blip r:embed="rId4"/>
          <a:stretch>
            <a:fillRect/>
          </a:stretch>
        </p:blipFill>
        <p:spPr>
          <a:xfrm>
            <a:off x="7996017" y="1341333"/>
            <a:ext cx="9143096" cy="8057060"/>
          </a:xfrm>
          <a:prstGeom prst="rect">
            <a:avLst/>
          </a:prstGeom>
        </p:spPr>
      </p:pic>
      <p:sp>
        <p:nvSpPr>
          <p:cNvPr id="7" name="TextBox 7"/>
          <p:cNvSpPr txBox="1"/>
          <p:nvPr/>
        </p:nvSpPr>
        <p:spPr>
          <a:xfrm>
            <a:off x="1028700" y="2220922"/>
            <a:ext cx="5956554" cy="6250259"/>
          </a:xfrm>
          <a:prstGeom prst="rect">
            <a:avLst/>
          </a:prstGeom>
        </p:spPr>
        <p:txBody>
          <a:bodyPr lIns="0" tIns="0" rIns="0" bIns="0" rtlCol="0" anchor="t">
            <a:spAutoFit/>
          </a:bodyPr>
          <a:lstStyle/>
          <a:p>
            <a:pPr>
              <a:lnSpc>
                <a:spcPts val="3572"/>
              </a:lnSpc>
            </a:pPr>
            <a:r>
              <a:rPr lang="en-US" sz="2551">
                <a:solidFill>
                  <a:srgbClr val="000000"/>
                </a:solidFill>
                <a:latin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8" name="TextBox 8"/>
          <p:cNvSpPr txBox="1"/>
          <p:nvPr/>
        </p:nvSpPr>
        <p:spPr>
          <a:xfrm>
            <a:off x="1028700" y="108585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03 - Statistics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10013990" y="-7825478"/>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101481" y="3828159"/>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7386908" y="1028700"/>
            <a:ext cx="9872392" cy="6374685"/>
            <a:chOff x="0" y="0"/>
            <a:chExt cx="2600136" cy="1678929"/>
          </a:xfrm>
        </p:grpSpPr>
        <p:sp>
          <p:nvSpPr>
            <p:cNvPr id="5" name="Freeform 5"/>
            <p:cNvSpPr/>
            <p:nvPr/>
          </p:nvSpPr>
          <p:spPr>
            <a:xfrm>
              <a:off x="0" y="0"/>
              <a:ext cx="2600136" cy="1678929"/>
            </a:xfrm>
            <a:custGeom>
              <a:avLst/>
              <a:gdLst/>
              <a:ahLst/>
              <a:cxnLst/>
              <a:rect l="l" t="t" r="r" b="b"/>
              <a:pathLst>
                <a:path w="2600136" h="1678929">
                  <a:moveTo>
                    <a:pt x="39994" y="0"/>
                  </a:moveTo>
                  <a:lnTo>
                    <a:pt x="2560142" y="0"/>
                  </a:lnTo>
                  <a:cubicBezTo>
                    <a:pt x="2570749" y="0"/>
                    <a:pt x="2580922" y="4214"/>
                    <a:pt x="2588422" y="11714"/>
                  </a:cubicBezTo>
                  <a:cubicBezTo>
                    <a:pt x="2595923" y="19214"/>
                    <a:pt x="2600136" y="29387"/>
                    <a:pt x="2600136" y="39994"/>
                  </a:cubicBezTo>
                  <a:lnTo>
                    <a:pt x="2600136" y="1638935"/>
                  </a:lnTo>
                  <a:cubicBezTo>
                    <a:pt x="2600136" y="1661023"/>
                    <a:pt x="2582230" y="1678929"/>
                    <a:pt x="2560142" y="1678929"/>
                  </a:cubicBezTo>
                  <a:lnTo>
                    <a:pt x="39994" y="1678929"/>
                  </a:lnTo>
                  <a:cubicBezTo>
                    <a:pt x="29387" y="1678929"/>
                    <a:pt x="19214" y="1674716"/>
                    <a:pt x="11714" y="1667215"/>
                  </a:cubicBezTo>
                  <a:cubicBezTo>
                    <a:pt x="4214" y="1659715"/>
                    <a:pt x="0" y="1649542"/>
                    <a:pt x="0" y="1638935"/>
                  </a:cubicBezTo>
                  <a:lnTo>
                    <a:pt x="0" y="39994"/>
                  </a:lnTo>
                  <a:cubicBezTo>
                    <a:pt x="0" y="29387"/>
                    <a:pt x="4214" y="19214"/>
                    <a:pt x="11714" y="11714"/>
                  </a:cubicBezTo>
                  <a:cubicBezTo>
                    <a:pt x="19214" y="4214"/>
                    <a:pt x="29387" y="0"/>
                    <a:pt x="39994" y="0"/>
                  </a:cubicBezTo>
                  <a:close/>
                </a:path>
              </a:pathLst>
            </a:custGeom>
            <a:solidFill>
              <a:srgbClr val="FFFFFF"/>
            </a:solidFill>
          </p:spPr>
        </p:sp>
        <p:sp>
          <p:nvSpPr>
            <p:cNvPr id="6" name="TextBox 6"/>
            <p:cNvSpPr txBox="1"/>
            <p:nvPr/>
          </p:nvSpPr>
          <p:spPr>
            <a:xfrm>
              <a:off x="0" y="-38100"/>
              <a:ext cx="2600136" cy="171702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681564" y="8200758"/>
            <a:ext cx="10346610" cy="1413906"/>
            <a:chOff x="0" y="0"/>
            <a:chExt cx="2217760" cy="303066"/>
          </a:xfrm>
        </p:grpSpPr>
        <p:sp>
          <p:nvSpPr>
            <p:cNvPr id="8" name="Freeform 8"/>
            <p:cNvSpPr/>
            <p:nvPr/>
          </p:nvSpPr>
          <p:spPr>
            <a:xfrm>
              <a:off x="0" y="0"/>
              <a:ext cx="2217760" cy="303066"/>
            </a:xfrm>
            <a:custGeom>
              <a:avLst/>
              <a:gdLst/>
              <a:ahLst/>
              <a:cxnLst/>
              <a:rect l="l" t="t" r="r" b="b"/>
              <a:pathLst>
                <a:path w="2217760" h="303066">
                  <a:moveTo>
                    <a:pt x="74826" y="0"/>
                  </a:moveTo>
                  <a:lnTo>
                    <a:pt x="2142935" y="0"/>
                  </a:lnTo>
                  <a:cubicBezTo>
                    <a:pt x="2162780" y="0"/>
                    <a:pt x="2181812" y="7883"/>
                    <a:pt x="2195844" y="21916"/>
                  </a:cubicBezTo>
                  <a:cubicBezTo>
                    <a:pt x="2209877" y="35948"/>
                    <a:pt x="2217760" y="54981"/>
                    <a:pt x="2217760" y="74826"/>
                  </a:cubicBezTo>
                  <a:lnTo>
                    <a:pt x="2217760" y="228240"/>
                  </a:lnTo>
                  <a:cubicBezTo>
                    <a:pt x="2217760" y="248085"/>
                    <a:pt x="2209877" y="267117"/>
                    <a:pt x="2195844" y="281150"/>
                  </a:cubicBezTo>
                  <a:cubicBezTo>
                    <a:pt x="2181812" y="295182"/>
                    <a:pt x="2162780" y="303066"/>
                    <a:pt x="2142935" y="303066"/>
                  </a:cubicBezTo>
                  <a:lnTo>
                    <a:pt x="74826" y="303066"/>
                  </a:lnTo>
                  <a:cubicBezTo>
                    <a:pt x="54981" y="303066"/>
                    <a:pt x="35948" y="295182"/>
                    <a:pt x="21916" y="281150"/>
                  </a:cubicBezTo>
                  <a:cubicBezTo>
                    <a:pt x="7883" y="267117"/>
                    <a:pt x="0" y="248085"/>
                    <a:pt x="0" y="228240"/>
                  </a:cubicBezTo>
                  <a:lnTo>
                    <a:pt x="0" y="74826"/>
                  </a:lnTo>
                  <a:cubicBezTo>
                    <a:pt x="0" y="54981"/>
                    <a:pt x="7883" y="35948"/>
                    <a:pt x="21916" y="21916"/>
                  </a:cubicBezTo>
                  <a:cubicBezTo>
                    <a:pt x="35948" y="7883"/>
                    <a:pt x="54981" y="0"/>
                    <a:pt x="74826" y="0"/>
                  </a:cubicBezTo>
                  <a:close/>
                </a:path>
              </a:pathLst>
            </a:custGeom>
            <a:solidFill>
              <a:srgbClr val="FF9405"/>
            </a:solidFill>
          </p:spPr>
        </p:sp>
        <p:sp>
          <p:nvSpPr>
            <p:cNvPr id="9" name="TextBox 9"/>
            <p:cNvSpPr txBox="1"/>
            <p:nvPr/>
          </p:nvSpPr>
          <p:spPr>
            <a:xfrm>
              <a:off x="0" y="-38100"/>
              <a:ext cx="2217760" cy="341166"/>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8498445" y="1962450"/>
            <a:ext cx="7854509" cy="4459559"/>
          </a:xfrm>
          <a:prstGeom prst="rect">
            <a:avLst/>
          </a:prstGeom>
        </p:spPr>
        <p:txBody>
          <a:bodyPr lIns="0" tIns="0" rIns="0" bIns="0" rtlCol="0" anchor="t">
            <a:spAutoFit/>
          </a:bodyPr>
          <a:lstStyle/>
          <a:p>
            <a:pPr algn="r">
              <a:lnSpc>
                <a:spcPts val="3572"/>
              </a:lnSpc>
            </a:pPr>
            <a:r>
              <a:rPr lang="en-US" sz="2551">
                <a:solidFill>
                  <a:srgbClr val="000000"/>
                </a:solidFill>
                <a:latin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1" name="TextBox 11"/>
          <p:cNvSpPr txBox="1"/>
          <p:nvPr/>
        </p:nvSpPr>
        <p:spPr>
          <a:xfrm>
            <a:off x="1834041" y="8581409"/>
            <a:ext cx="8381536" cy="588982"/>
          </a:xfrm>
          <a:prstGeom prst="rect">
            <a:avLst/>
          </a:prstGeom>
        </p:spPr>
        <p:txBody>
          <a:bodyPr lIns="0" tIns="0" rIns="0" bIns="0" rtlCol="0" anchor="t">
            <a:spAutoFit/>
          </a:bodyPr>
          <a:lstStyle/>
          <a:p>
            <a:pPr algn="ctr">
              <a:lnSpc>
                <a:spcPts val="4811"/>
              </a:lnSpc>
            </a:pPr>
            <a:r>
              <a:rPr lang="en-US" sz="3436">
                <a:solidFill>
                  <a:srgbClr val="FFFFFF"/>
                </a:solidFill>
                <a:latin typeface="Montserrat"/>
              </a:rPr>
              <a:t>New ways of working and integration</a:t>
            </a:r>
          </a:p>
        </p:txBody>
      </p:sp>
      <p:sp>
        <p:nvSpPr>
          <p:cNvPr id="12" name="TextBox 12"/>
          <p:cNvSpPr txBox="1"/>
          <p:nvPr/>
        </p:nvSpPr>
        <p:spPr>
          <a:xfrm>
            <a:off x="1028700" y="108585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04 - Conclusions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4638177" y="-4882948"/>
            <a:ext cx="11333754" cy="11333754"/>
          </a:xfrm>
          <a:custGeom>
            <a:avLst/>
            <a:gdLst/>
            <a:ahLst/>
            <a:cxnLst/>
            <a:rect l="l" t="t" r="r" b="b"/>
            <a:pathLst>
              <a:path w="11333754" h="11333754">
                <a:moveTo>
                  <a:pt x="0" y="0"/>
                </a:moveTo>
                <a:lnTo>
                  <a:pt x="11333754" y="0"/>
                </a:lnTo>
                <a:lnTo>
                  <a:pt x="11333754" y="11333755"/>
                </a:lnTo>
                <a:lnTo>
                  <a:pt x="0" y="113337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8762119" cy="8229600"/>
            <a:chOff x="0" y="0"/>
            <a:chExt cx="2307718" cy="2167467"/>
          </a:xfrm>
        </p:grpSpPr>
        <p:sp>
          <p:nvSpPr>
            <p:cNvPr id="4" name="Freeform 4"/>
            <p:cNvSpPr/>
            <p:nvPr/>
          </p:nvSpPr>
          <p:spPr>
            <a:xfrm>
              <a:off x="0" y="0"/>
              <a:ext cx="2307718" cy="2167467"/>
            </a:xfrm>
            <a:custGeom>
              <a:avLst/>
              <a:gdLst/>
              <a:ahLst/>
              <a:cxnLst/>
              <a:rect l="l" t="t" r="r" b="b"/>
              <a:pathLst>
                <a:path w="2307718" h="2167467">
                  <a:moveTo>
                    <a:pt x="45062" y="0"/>
                  </a:moveTo>
                  <a:lnTo>
                    <a:pt x="2262656" y="0"/>
                  </a:lnTo>
                  <a:cubicBezTo>
                    <a:pt x="2274608" y="0"/>
                    <a:pt x="2286069" y="4748"/>
                    <a:pt x="2294520" y="13198"/>
                  </a:cubicBezTo>
                  <a:cubicBezTo>
                    <a:pt x="2302971" y="21649"/>
                    <a:pt x="2307718" y="33111"/>
                    <a:pt x="2307718" y="45062"/>
                  </a:cubicBezTo>
                  <a:lnTo>
                    <a:pt x="2307718" y="2122405"/>
                  </a:lnTo>
                  <a:cubicBezTo>
                    <a:pt x="2307718" y="2134356"/>
                    <a:pt x="2302971" y="2145818"/>
                    <a:pt x="2294520" y="2154269"/>
                  </a:cubicBezTo>
                  <a:cubicBezTo>
                    <a:pt x="2286069" y="2162719"/>
                    <a:pt x="2274608" y="2167467"/>
                    <a:pt x="2262656" y="2167467"/>
                  </a:cubicBezTo>
                  <a:lnTo>
                    <a:pt x="45062" y="2167467"/>
                  </a:lnTo>
                  <a:cubicBezTo>
                    <a:pt x="33111" y="2167467"/>
                    <a:pt x="21649" y="2162719"/>
                    <a:pt x="13198" y="2154269"/>
                  </a:cubicBezTo>
                  <a:cubicBezTo>
                    <a:pt x="4748" y="2145818"/>
                    <a:pt x="0" y="2134356"/>
                    <a:pt x="0" y="2122405"/>
                  </a:cubicBezTo>
                  <a:lnTo>
                    <a:pt x="0" y="45062"/>
                  </a:lnTo>
                  <a:cubicBezTo>
                    <a:pt x="0" y="33111"/>
                    <a:pt x="4748" y="21649"/>
                    <a:pt x="13198" y="13198"/>
                  </a:cubicBezTo>
                  <a:cubicBezTo>
                    <a:pt x="21649" y="4748"/>
                    <a:pt x="33111" y="0"/>
                    <a:pt x="45062" y="0"/>
                  </a:cubicBezTo>
                  <a:close/>
                </a:path>
              </a:pathLst>
            </a:custGeom>
            <a:solidFill>
              <a:srgbClr val="FFFFFF"/>
            </a:solidFill>
          </p:spPr>
        </p:sp>
        <p:sp>
          <p:nvSpPr>
            <p:cNvPr id="5" name="TextBox 5"/>
            <p:cNvSpPr txBox="1"/>
            <p:nvPr/>
          </p:nvSpPr>
          <p:spPr>
            <a:xfrm>
              <a:off x="0" y="-38100"/>
              <a:ext cx="2307718" cy="2205567"/>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838436" y="3490038"/>
            <a:ext cx="7142647" cy="4907234"/>
          </a:xfrm>
          <a:prstGeom prst="rect">
            <a:avLst/>
          </a:prstGeom>
        </p:spPr>
        <p:txBody>
          <a:bodyPr lIns="0" tIns="0" rIns="0" bIns="0" rtlCol="0" anchor="t">
            <a:spAutoFit/>
          </a:bodyPr>
          <a:lstStyle/>
          <a:p>
            <a:pPr>
              <a:lnSpc>
                <a:spcPts val="3572"/>
              </a:lnSpc>
            </a:pPr>
            <a:r>
              <a:rPr lang="en-US" sz="2551">
                <a:solidFill>
                  <a:srgbClr val="000000"/>
                </a:solidFill>
                <a:latin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7" name="TextBox 7"/>
          <p:cNvSpPr txBox="1"/>
          <p:nvPr/>
        </p:nvSpPr>
        <p:spPr>
          <a:xfrm>
            <a:off x="1838436" y="1946878"/>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Montserrat"/>
              </a:rPr>
              <a:t>04 - Conclusions</a:t>
            </a:r>
          </a:p>
        </p:txBody>
      </p:sp>
      <p:sp>
        <p:nvSpPr>
          <p:cNvPr id="8" name="Freeform 8"/>
          <p:cNvSpPr/>
          <p:nvPr/>
        </p:nvSpPr>
        <p:spPr>
          <a:xfrm>
            <a:off x="10005028" y="3772658"/>
            <a:ext cx="15228862" cy="15228862"/>
          </a:xfrm>
          <a:custGeom>
            <a:avLst/>
            <a:gdLst/>
            <a:ahLst/>
            <a:cxnLst/>
            <a:rect l="l" t="t" r="r" b="b"/>
            <a:pathLst>
              <a:path w="15228862" h="15228862">
                <a:moveTo>
                  <a:pt x="0" y="0"/>
                </a:moveTo>
                <a:lnTo>
                  <a:pt x="15228863" y="0"/>
                </a:lnTo>
                <a:lnTo>
                  <a:pt x="15228863"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9"/>
          <p:cNvPicPr>
            <a:picLocks noChangeAspect="1"/>
          </p:cNvPicPr>
          <p:nvPr/>
        </p:nvPicPr>
        <p:blipFill>
          <a:blip r:embed="rId6"/>
          <a:stretch>
            <a:fillRect/>
          </a:stretch>
        </p:blipFill>
        <p:spPr>
          <a:xfrm>
            <a:off x="10861531" y="2739422"/>
            <a:ext cx="6172200" cy="617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353326" y="2672569"/>
            <a:ext cx="15228862" cy="15228862"/>
          </a:xfrm>
          <a:custGeom>
            <a:avLst/>
            <a:gdLst/>
            <a:ahLst/>
            <a:cxnLst/>
            <a:rect l="l" t="t" r="r" b="b"/>
            <a:pathLst>
              <a:path w="15228862" h="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212615" y="-658573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261431" y="4053628"/>
            <a:ext cx="7765139" cy="2179743"/>
            <a:chOff x="0" y="0"/>
            <a:chExt cx="2045139" cy="574089"/>
          </a:xfrm>
        </p:grpSpPr>
        <p:sp>
          <p:nvSpPr>
            <p:cNvPr id="5" name="Freeform 5"/>
            <p:cNvSpPr/>
            <p:nvPr/>
          </p:nvSpPr>
          <p:spPr>
            <a:xfrm>
              <a:off x="0" y="0"/>
              <a:ext cx="2045139" cy="574089"/>
            </a:xfrm>
            <a:custGeom>
              <a:avLst/>
              <a:gdLst/>
              <a:ahLst/>
              <a:cxnLst/>
              <a:rect l="l" t="t" r="r" b="b"/>
              <a:pathLst>
                <a:path w="2045139" h="57408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id="6" name="TextBox 6"/>
            <p:cNvSpPr txBox="1"/>
            <p:nvPr/>
          </p:nvSpPr>
          <p:spPr>
            <a:xfrm>
              <a:off x="0" y="-38100"/>
              <a:ext cx="2045139" cy="612189"/>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5683524" y="4559133"/>
            <a:ext cx="6920952" cy="1254458"/>
          </a:xfrm>
          <a:prstGeom prst="rect">
            <a:avLst/>
          </a:prstGeom>
        </p:spPr>
        <p:txBody>
          <a:bodyPr lIns="0" tIns="0" rIns="0" bIns="0" rtlCol="0" anchor="t">
            <a:spAutoFit/>
          </a:bodyPr>
          <a:lstStyle/>
          <a:p>
            <a:pPr algn="ctr">
              <a:lnSpc>
                <a:spcPts val="9774"/>
              </a:lnSpc>
            </a:pPr>
            <a:r>
              <a:rPr lang="en-US" sz="8805">
                <a:solidFill>
                  <a:srgbClr val="000000"/>
                </a:solidFill>
                <a:latin typeface="Montserrat"/>
              </a:rPr>
              <a:t>Thanks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áfico 1">
            <a:extLst>
              <a:ext uri="{FF2B5EF4-FFF2-40B4-BE49-F238E27FC236}">
                <a16:creationId xmlns:a16="http://schemas.microsoft.com/office/drawing/2014/main" id="{9D1ACB84-4F44-BBE7-14D4-9CA39A7ECA1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09" t="21898" r="44452" b="34328"/>
          <a:stretch/>
        </p:blipFill>
        <p:spPr>
          <a:xfrm>
            <a:off x="6410739" y="2400300"/>
            <a:ext cx="5466522" cy="5486400"/>
          </a:xfrm>
          <a:prstGeom prst="rect">
            <a:avLst/>
          </a:prstGeom>
        </p:spPr>
      </p:pic>
      <p:pic>
        <p:nvPicPr>
          <p:cNvPr id="4" name="Imagen 3" descr="Gráfico, Gráfico de barras&#10;&#10;Descripción generada automáticamente">
            <a:extLst>
              <a:ext uri="{FF2B5EF4-FFF2-40B4-BE49-F238E27FC236}">
                <a16:creationId xmlns:a16="http://schemas.microsoft.com/office/drawing/2014/main" id="{5A5E3D10-7F1F-6828-B0F3-EBFB907620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171700"/>
            <a:ext cx="5740400" cy="4305300"/>
          </a:xfrm>
          <a:prstGeom prst="rect">
            <a:avLst/>
          </a:prstGeom>
        </p:spPr>
      </p:pic>
    </p:spTree>
    <p:extLst>
      <p:ext uri="{BB962C8B-B14F-4D97-AF65-F5344CB8AC3E}">
        <p14:creationId xmlns:p14="http://schemas.microsoft.com/office/powerpoint/2010/main" val="15826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0000" decel="50000" fill="hold" nodeType="withEffect">
                                  <p:stCondLst>
                                    <p:cond delay="0"/>
                                  </p:stCondLst>
                                  <p:childTnLst>
                                    <p:animRot by="43200000">
                                      <p:cBhvr>
                                        <p:cTn id="6" dur="6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áfico 28">
            <a:extLst>
              <a:ext uri="{FF2B5EF4-FFF2-40B4-BE49-F238E27FC236}">
                <a16:creationId xmlns:a16="http://schemas.microsoft.com/office/drawing/2014/main" id="{F4FCC58F-8301-E6B3-DAF6-4C8AB76C6554}"/>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09" t="21898" r="44452" b="34328"/>
          <a:stretch/>
        </p:blipFill>
        <p:spPr>
          <a:xfrm>
            <a:off x="13840282" y="3305316"/>
            <a:ext cx="1004824" cy="999930"/>
          </a:xfrm>
          <a:prstGeom prst="rect">
            <a:avLst/>
          </a:prstGeom>
          <a:ln w="34925">
            <a:noFill/>
          </a:ln>
          <a:effectLst/>
        </p:spPr>
      </p:pic>
      <p:pic>
        <p:nvPicPr>
          <p:cNvPr id="30" name="Gráfico 29">
            <a:extLst>
              <a:ext uri="{FF2B5EF4-FFF2-40B4-BE49-F238E27FC236}">
                <a16:creationId xmlns:a16="http://schemas.microsoft.com/office/drawing/2014/main" id="{0A4217CC-064F-ADA1-E66D-DEB10F6A1E09}"/>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09" t="21898" r="44452" b="34328"/>
          <a:stretch/>
        </p:blipFill>
        <p:spPr>
          <a:xfrm>
            <a:off x="14148352" y="4163293"/>
            <a:ext cx="1004824" cy="999930"/>
          </a:xfrm>
          <a:prstGeom prst="rect">
            <a:avLst/>
          </a:prstGeom>
          <a:ln w="34925">
            <a:noFill/>
          </a:ln>
          <a:effectLst/>
        </p:spPr>
      </p:pic>
      <p:pic>
        <p:nvPicPr>
          <p:cNvPr id="28" name="Gráfico 27">
            <a:extLst>
              <a:ext uri="{FF2B5EF4-FFF2-40B4-BE49-F238E27FC236}">
                <a16:creationId xmlns:a16="http://schemas.microsoft.com/office/drawing/2014/main" id="{086739C4-C327-6112-EFEA-DC29A0A01389}"/>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09" t="21898" r="44452" b="34328"/>
          <a:stretch/>
        </p:blipFill>
        <p:spPr>
          <a:xfrm>
            <a:off x="14746363" y="3120864"/>
            <a:ext cx="1004824" cy="999930"/>
          </a:xfrm>
          <a:prstGeom prst="rect">
            <a:avLst/>
          </a:prstGeom>
          <a:ln w="34925">
            <a:noFill/>
          </a:ln>
          <a:effectLst/>
        </p:spPr>
      </p:pic>
      <p:sp>
        <p:nvSpPr>
          <p:cNvPr id="2" name="Freeform 2"/>
          <p:cNvSpPr/>
          <p:nvPr/>
        </p:nvSpPr>
        <p:spPr>
          <a:xfrm>
            <a:off x="-1616142" y="-1782900"/>
            <a:ext cx="8703174" cy="8703174"/>
          </a:xfrm>
          <a:custGeom>
            <a:avLst/>
            <a:gdLst/>
            <a:ahLst/>
            <a:cxnLst/>
            <a:rect l="l" t="t" r="r" b="b"/>
            <a:pathLst>
              <a:path w="8703174" h="8703174">
                <a:moveTo>
                  <a:pt x="0" y="0"/>
                </a:moveTo>
                <a:lnTo>
                  <a:pt x="8703175" y="0"/>
                </a:lnTo>
                <a:lnTo>
                  <a:pt x="8703175" y="8703175"/>
                </a:lnTo>
                <a:lnTo>
                  <a:pt x="0" y="87031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 name="Freeform 3"/>
          <p:cNvSpPr/>
          <p:nvPr/>
        </p:nvSpPr>
        <p:spPr>
          <a:xfrm>
            <a:off x="440826" y="555126"/>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259935" y="424523"/>
            <a:ext cx="9768130" cy="9768130"/>
          </a:xfrm>
          <a:custGeom>
            <a:avLst/>
            <a:gdLst/>
            <a:ahLst/>
            <a:cxnLst/>
            <a:rect l="l" t="t" r="r" b="b"/>
            <a:pathLst>
              <a:path w="9768130" h="9768130">
                <a:moveTo>
                  <a:pt x="0" y="0"/>
                </a:moveTo>
                <a:lnTo>
                  <a:pt x="9768130" y="0"/>
                </a:lnTo>
                <a:lnTo>
                  <a:pt x="9768130" y="9768130"/>
                </a:lnTo>
                <a:lnTo>
                  <a:pt x="0" y="97681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a:off x="8960899" y="8277866"/>
            <a:ext cx="980434" cy="9804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50E8D1"/>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dirty="0"/>
            </a:p>
          </p:txBody>
        </p:sp>
      </p:grpSp>
      <p:grpSp>
        <p:nvGrpSpPr>
          <p:cNvPr id="22" name="Grupo 21">
            <a:extLst>
              <a:ext uri="{FF2B5EF4-FFF2-40B4-BE49-F238E27FC236}">
                <a16:creationId xmlns:a16="http://schemas.microsoft.com/office/drawing/2014/main" id="{597FC03E-58EA-753D-7F30-1E25D87DA26B}"/>
              </a:ext>
            </a:extLst>
          </p:cNvPr>
          <p:cNvGrpSpPr/>
          <p:nvPr/>
        </p:nvGrpSpPr>
        <p:grpSpPr>
          <a:xfrm>
            <a:off x="10181150" y="8277866"/>
            <a:ext cx="7078150" cy="980434"/>
            <a:chOff x="10181150" y="8277866"/>
            <a:chExt cx="7078150" cy="980434"/>
          </a:xfrm>
        </p:grpSpPr>
        <p:grpSp>
          <p:nvGrpSpPr>
            <p:cNvPr id="5" name="Group 5"/>
            <p:cNvGrpSpPr/>
            <p:nvPr/>
          </p:nvGrpSpPr>
          <p:grpSpPr>
            <a:xfrm>
              <a:off x="10181150" y="8277866"/>
              <a:ext cx="7078150" cy="980434"/>
              <a:chOff x="0" y="0"/>
              <a:chExt cx="1864204" cy="258221"/>
            </a:xfrm>
          </p:grpSpPr>
          <p:sp>
            <p:nvSpPr>
              <p:cNvPr id="6" name="Freeform 6"/>
              <p:cNvSpPr/>
              <p:nvPr/>
            </p:nvSpPr>
            <p:spPr>
              <a:xfrm>
                <a:off x="0" y="0"/>
                <a:ext cx="1864204" cy="258221"/>
              </a:xfrm>
              <a:custGeom>
                <a:avLst/>
                <a:gdLst/>
                <a:ahLst/>
                <a:cxnLst/>
                <a:rect l="l" t="t" r="r" b="b"/>
                <a:pathLst>
                  <a:path w="1864204" h="258221">
                    <a:moveTo>
                      <a:pt x="55783" y="0"/>
                    </a:moveTo>
                    <a:lnTo>
                      <a:pt x="1808421" y="0"/>
                    </a:lnTo>
                    <a:cubicBezTo>
                      <a:pt x="1823216" y="0"/>
                      <a:pt x="1837404" y="5877"/>
                      <a:pt x="1847866" y="16338"/>
                    </a:cubicBezTo>
                    <a:cubicBezTo>
                      <a:pt x="1858327" y="26800"/>
                      <a:pt x="1864204" y="40988"/>
                      <a:pt x="1864204" y="55783"/>
                    </a:cubicBezTo>
                    <a:lnTo>
                      <a:pt x="1864204" y="202439"/>
                    </a:lnTo>
                    <a:cubicBezTo>
                      <a:pt x="1864204" y="233247"/>
                      <a:pt x="1839229" y="258221"/>
                      <a:pt x="1808421" y="258221"/>
                    </a:cubicBezTo>
                    <a:lnTo>
                      <a:pt x="55783" y="258221"/>
                    </a:lnTo>
                    <a:cubicBezTo>
                      <a:pt x="24975" y="258221"/>
                      <a:pt x="0" y="233247"/>
                      <a:pt x="0" y="202439"/>
                    </a:cubicBezTo>
                    <a:lnTo>
                      <a:pt x="0" y="55783"/>
                    </a:lnTo>
                    <a:cubicBezTo>
                      <a:pt x="0" y="24975"/>
                      <a:pt x="24975" y="0"/>
                      <a:pt x="55783" y="0"/>
                    </a:cubicBezTo>
                    <a:close/>
                  </a:path>
                </a:pathLst>
              </a:custGeom>
              <a:solidFill>
                <a:srgbClr val="000000">
                  <a:alpha val="0"/>
                </a:srgbClr>
              </a:solidFill>
              <a:ln w="38100" cap="rnd">
                <a:solidFill>
                  <a:srgbClr val="50E8D1"/>
                </a:solidFill>
                <a:prstDash val="solid"/>
                <a:round/>
              </a:ln>
            </p:spPr>
          </p:sp>
          <p:sp>
            <p:nvSpPr>
              <p:cNvPr id="7" name="TextBox 7"/>
              <p:cNvSpPr txBox="1"/>
              <p:nvPr/>
            </p:nvSpPr>
            <p:spPr>
              <a:xfrm>
                <a:off x="0" y="-38100"/>
                <a:ext cx="1864204" cy="296321"/>
              </a:xfrm>
              <a:prstGeom prst="rect">
                <a:avLst/>
              </a:prstGeom>
            </p:spPr>
            <p:txBody>
              <a:bodyPr lIns="50800" tIns="50800" rIns="50800" bIns="50800" rtlCol="0" anchor="ctr"/>
              <a:lstStyle/>
              <a:p>
                <a:pPr algn="ctr">
                  <a:lnSpc>
                    <a:spcPts val="2659"/>
                  </a:lnSpc>
                  <a:spcBef>
                    <a:spcPct val="0"/>
                  </a:spcBef>
                </a:pPr>
                <a:endParaRPr lang="ca-ES" dirty="0"/>
              </a:p>
            </p:txBody>
          </p:sp>
        </p:grpSp>
        <p:sp>
          <p:nvSpPr>
            <p:cNvPr id="15" name="TextBox 15"/>
            <p:cNvSpPr txBox="1"/>
            <p:nvPr/>
          </p:nvSpPr>
          <p:spPr>
            <a:xfrm>
              <a:off x="10744201" y="8508469"/>
              <a:ext cx="5955304" cy="464038"/>
            </a:xfrm>
            <a:prstGeom prst="rect">
              <a:avLst/>
            </a:prstGeom>
          </p:spPr>
          <p:txBody>
            <a:bodyPr wrap="square" lIns="0" tIns="0" rIns="0" bIns="0" rtlCol="0" anchor="t">
              <a:spAutoFit/>
            </a:bodyPr>
            <a:lstStyle/>
            <a:p>
              <a:pPr algn="ctr">
                <a:lnSpc>
                  <a:spcPts val="3931"/>
                </a:lnSpc>
              </a:pPr>
              <a:r>
                <a:rPr lang="ca-ES" sz="2807" dirty="0">
                  <a:solidFill>
                    <a:srgbClr val="000000"/>
                  </a:solidFill>
                  <a:latin typeface="Montserrat"/>
                </a:rPr>
                <a:t>Jaume Casals Vilaplana</a:t>
              </a:r>
            </a:p>
          </p:txBody>
        </p:sp>
      </p:grpSp>
      <p:grpSp>
        <p:nvGrpSpPr>
          <p:cNvPr id="11" name="Grupo 10">
            <a:extLst>
              <a:ext uri="{FF2B5EF4-FFF2-40B4-BE49-F238E27FC236}">
                <a16:creationId xmlns:a16="http://schemas.microsoft.com/office/drawing/2014/main" id="{27142A55-66AE-81BD-DC57-AF6E431CC028}"/>
              </a:ext>
            </a:extLst>
          </p:cNvPr>
          <p:cNvGrpSpPr/>
          <p:nvPr/>
        </p:nvGrpSpPr>
        <p:grpSpPr>
          <a:xfrm>
            <a:off x="1028700" y="1028700"/>
            <a:ext cx="10018260" cy="6190334"/>
            <a:chOff x="1028700" y="1028700"/>
            <a:chExt cx="10018260" cy="6190334"/>
          </a:xfrm>
        </p:grpSpPr>
        <p:grpSp>
          <p:nvGrpSpPr>
            <p:cNvPr id="8" name="Group 8"/>
            <p:cNvGrpSpPr/>
            <p:nvPr/>
          </p:nvGrpSpPr>
          <p:grpSpPr>
            <a:xfrm>
              <a:off x="1028700" y="1028700"/>
              <a:ext cx="10018260" cy="6190334"/>
              <a:chOff x="0" y="0"/>
              <a:chExt cx="2638554" cy="1630376"/>
            </a:xfrm>
          </p:grpSpPr>
          <p:sp>
            <p:nvSpPr>
              <p:cNvPr id="9" name="Freeform 9"/>
              <p:cNvSpPr/>
              <p:nvPr/>
            </p:nvSpPr>
            <p:spPr>
              <a:xfrm>
                <a:off x="0" y="0"/>
                <a:ext cx="2638554" cy="1630376"/>
              </a:xfrm>
              <a:custGeom>
                <a:avLst/>
                <a:gdLst/>
                <a:ahLst/>
                <a:cxnLst/>
                <a:rect l="l" t="t" r="r" b="b"/>
                <a:pathLst>
                  <a:path w="2638554" h="1630376">
                    <a:moveTo>
                      <a:pt x="48685" y="0"/>
                    </a:moveTo>
                    <a:lnTo>
                      <a:pt x="2589869" y="0"/>
                    </a:lnTo>
                    <a:cubicBezTo>
                      <a:pt x="2616757" y="0"/>
                      <a:pt x="2638554" y="21797"/>
                      <a:pt x="2638554" y="48685"/>
                    </a:cubicBezTo>
                    <a:lnTo>
                      <a:pt x="2638554" y="1581691"/>
                    </a:lnTo>
                    <a:cubicBezTo>
                      <a:pt x="2638554" y="1608579"/>
                      <a:pt x="2616757" y="1630376"/>
                      <a:pt x="2589869" y="1630376"/>
                    </a:cubicBezTo>
                    <a:lnTo>
                      <a:pt x="48685" y="1630376"/>
                    </a:lnTo>
                    <a:cubicBezTo>
                      <a:pt x="21797" y="1630376"/>
                      <a:pt x="0" y="1608579"/>
                      <a:pt x="0" y="1581691"/>
                    </a:cubicBezTo>
                    <a:lnTo>
                      <a:pt x="0" y="48685"/>
                    </a:lnTo>
                    <a:cubicBezTo>
                      <a:pt x="0" y="21797"/>
                      <a:pt x="21797" y="0"/>
                      <a:pt x="48685" y="0"/>
                    </a:cubicBezTo>
                    <a:close/>
                  </a:path>
                </a:pathLst>
              </a:custGeom>
              <a:solidFill>
                <a:srgbClr val="FFFFFF"/>
              </a:solidFill>
            </p:spPr>
          </p:sp>
          <p:sp>
            <p:nvSpPr>
              <p:cNvPr id="10" name="TextBox 10"/>
              <p:cNvSpPr txBox="1"/>
              <p:nvPr/>
            </p:nvSpPr>
            <p:spPr>
              <a:xfrm>
                <a:off x="0" y="-38100"/>
                <a:ext cx="2638554" cy="1668476"/>
              </a:xfrm>
              <a:prstGeom prst="rect">
                <a:avLst/>
              </a:prstGeom>
            </p:spPr>
            <p:txBody>
              <a:bodyPr lIns="50800" tIns="50800" rIns="50800" bIns="50800" rtlCol="0" anchor="ctr"/>
              <a:lstStyle/>
              <a:p>
                <a:pPr algn="ctr">
                  <a:lnSpc>
                    <a:spcPts val="2659"/>
                  </a:lnSpc>
                </a:pPr>
                <a:endParaRPr lang="ca-ES" dirty="0"/>
              </a:p>
            </p:txBody>
          </p:sp>
        </p:grpSp>
        <p:sp>
          <p:nvSpPr>
            <p:cNvPr id="17" name="TextBox 17"/>
            <p:cNvSpPr txBox="1"/>
            <p:nvPr/>
          </p:nvSpPr>
          <p:spPr>
            <a:xfrm>
              <a:off x="2134324" y="2563717"/>
              <a:ext cx="7807007" cy="1661993"/>
            </a:xfrm>
            <a:prstGeom prst="rect">
              <a:avLst/>
            </a:prstGeom>
          </p:spPr>
          <p:txBody>
            <a:bodyPr lIns="0" tIns="0" rIns="0" bIns="0" rtlCol="0" anchor="t">
              <a:spAutoFit/>
            </a:bodyPr>
            <a:lstStyle/>
            <a:p>
              <a:pPr algn="just"/>
              <a:r>
                <a:rPr lang="ca-ES" sz="5400" dirty="0">
                  <a:solidFill>
                    <a:srgbClr val="000000"/>
                  </a:solidFill>
                  <a:latin typeface="Montserrat"/>
                </a:rPr>
                <a:t>Anàlisi automàtica de tiquets de phishing</a:t>
              </a:r>
            </a:p>
          </p:txBody>
        </p:sp>
        <p:sp>
          <p:nvSpPr>
            <p:cNvPr id="18" name="TextBox 18"/>
            <p:cNvSpPr txBox="1"/>
            <p:nvPr/>
          </p:nvSpPr>
          <p:spPr>
            <a:xfrm>
              <a:off x="2134325" y="4415120"/>
              <a:ext cx="7807007" cy="1154162"/>
            </a:xfrm>
            <a:prstGeom prst="rect">
              <a:avLst/>
            </a:prstGeom>
          </p:spPr>
          <p:txBody>
            <a:bodyPr lIns="0" tIns="0" rIns="0" bIns="0" rtlCol="0" anchor="t">
              <a:spAutoFit/>
            </a:bodyPr>
            <a:lstStyle/>
            <a:p>
              <a:pPr algn="just">
                <a:lnSpc>
                  <a:spcPts val="4460"/>
                </a:lnSpc>
              </a:pPr>
              <a:r>
                <a:rPr lang="ca-ES" sz="4330" dirty="0">
                  <a:solidFill>
                    <a:srgbClr val="000000"/>
                  </a:solidFill>
                  <a:latin typeface="Montserrat Extra-Light"/>
                </a:rPr>
                <a:t>mitjançant el processament del llenguatge natural</a:t>
              </a:r>
            </a:p>
          </p:txBody>
        </p:sp>
      </p:grpSp>
      <p:sp>
        <p:nvSpPr>
          <p:cNvPr id="25" name="Cilindro 24">
            <a:extLst>
              <a:ext uri="{FF2B5EF4-FFF2-40B4-BE49-F238E27FC236}">
                <a16:creationId xmlns:a16="http://schemas.microsoft.com/office/drawing/2014/main" id="{73345E6D-AB40-7FDB-889A-DB33217B3FF8}"/>
              </a:ext>
            </a:extLst>
          </p:cNvPr>
          <p:cNvSpPr/>
          <p:nvPr/>
        </p:nvSpPr>
        <p:spPr>
          <a:xfrm>
            <a:off x="13982143" y="1026978"/>
            <a:ext cx="1367009" cy="1486566"/>
          </a:xfrm>
          <a:prstGeom prst="can">
            <a:avLst/>
          </a:prstGeom>
          <a:solidFill>
            <a:srgbClr val="FFAA00"/>
          </a:solidFill>
          <a:ln>
            <a:solidFill>
              <a:srgbClr val="FFA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ln>
                <a:solidFill>
                  <a:schemeClr val="tx1"/>
                </a:solidFill>
              </a:ln>
              <a:solidFill>
                <a:schemeClr val="tx1"/>
              </a:solidFill>
            </a:endParaRPr>
          </a:p>
        </p:txBody>
      </p:sp>
      <p:sp>
        <p:nvSpPr>
          <p:cNvPr id="27" name="Cilindro 26">
            <a:extLst>
              <a:ext uri="{FF2B5EF4-FFF2-40B4-BE49-F238E27FC236}">
                <a16:creationId xmlns:a16="http://schemas.microsoft.com/office/drawing/2014/main" id="{BFC44496-DC18-45A9-C602-0C2918FDE7C1}"/>
              </a:ext>
            </a:extLst>
          </p:cNvPr>
          <p:cNvSpPr/>
          <p:nvPr/>
        </p:nvSpPr>
        <p:spPr>
          <a:xfrm>
            <a:off x="14028065" y="5735518"/>
            <a:ext cx="1367009" cy="1486566"/>
          </a:xfrm>
          <a:prstGeom prst="can">
            <a:avLst/>
          </a:prstGeom>
          <a:solidFill>
            <a:srgbClr val="50E8D1"/>
          </a:solidFill>
          <a:ln>
            <a:solidFill>
              <a:srgbClr val="50E8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ln>
                <a:solidFill>
                  <a:schemeClr val="tx1"/>
                </a:solidFill>
              </a:ln>
              <a:solidFill>
                <a:schemeClr val="tx1"/>
              </a:solidFill>
            </a:endParaRPr>
          </a:p>
        </p:txBody>
      </p:sp>
    </p:spTree>
    <p:extLst>
      <p:ext uri="{BB962C8B-B14F-4D97-AF65-F5344CB8AC3E}">
        <p14:creationId xmlns:p14="http://schemas.microsoft.com/office/powerpoint/2010/main" val="344904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0000" decel="50000" fill="hold" nodeType="withEffect">
                                  <p:stCondLst>
                                    <p:cond delay="0"/>
                                  </p:stCondLst>
                                  <p:childTnLst>
                                    <p:animRot by="43200000">
                                      <p:cBhvr>
                                        <p:cTn id="6" dur="5000" fill="hold"/>
                                        <p:tgtEl>
                                          <p:spTgt spid="28"/>
                                        </p:tgtEl>
                                        <p:attrNameLst>
                                          <p:attrName>r</p:attrName>
                                        </p:attrNameLst>
                                      </p:cBhvr>
                                    </p:animRot>
                                  </p:childTnLst>
                                </p:cTn>
                              </p:par>
                              <p:par>
                                <p:cTn id="7" presetID="8" presetClass="emph" presetSubtype="0" repeatCount="indefinite" accel="50000" decel="50000" fill="hold" nodeType="withEffect">
                                  <p:stCondLst>
                                    <p:cond delay="0"/>
                                  </p:stCondLst>
                                  <p:childTnLst>
                                    <p:animRot by="-43200000">
                                      <p:cBhvr>
                                        <p:cTn id="8" dur="5000" fill="hold"/>
                                        <p:tgtEl>
                                          <p:spTgt spid="29"/>
                                        </p:tgtEl>
                                        <p:attrNameLst>
                                          <p:attrName>r</p:attrName>
                                        </p:attrNameLst>
                                      </p:cBhvr>
                                    </p:animRot>
                                  </p:childTnLst>
                                </p:cTn>
                              </p:par>
                              <p:par>
                                <p:cTn id="9" presetID="8" presetClass="emph" presetSubtype="0" repeatCount="indefinite" accel="50000" decel="50000" fill="hold" nodeType="withEffect">
                                  <p:stCondLst>
                                    <p:cond delay="0"/>
                                  </p:stCondLst>
                                  <p:childTnLst>
                                    <p:animRot by="43200000">
                                      <p:cBhvr>
                                        <p:cTn id="10" dur="5000" fill="hold"/>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a:extLst>
              <a:ext uri="{FF2B5EF4-FFF2-40B4-BE49-F238E27FC236}">
                <a16:creationId xmlns:a16="http://schemas.microsoft.com/office/drawing/2014/main" id="{13FC5E6D-E97B-C81D-F057-6EE783F03C91}"/>
              </a:ext>
            </a:extLst>
          </p:cNvPr>
          <p:cNvSpPr/>
          <p:nvPr/>
        </p:nvSpPr>
        <p:spPr>
          <a:xfrm>
            <a:off x="-5715000" y="1586719"/>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Freeform 2">
            <a:extLst>
              <a:ext uri="{FF2B5EF4-FFF2-40B4-BE49-F238E27FC236}">
                <a16:creationId xmlns:a16="http://schemas.microsoft.com/office/drawing/2014/main" id="{847BFEB1-580E-A047-6CA0-86EA83521F5C}"/>
              </a:ext>
            </a:extLst>
          </p:cNvPr>
          <p:cNvSpPr/>
          <p:nvPr/>
        </p:nvSpPr>
        <p:spPr>
          <a:xfrm>
            <a:off x="6403143" y="-2776258"/>
            <a:ext cx="20151549" cy="1583951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028700" y="1085850"/>
            <a:ext cx="4614155" cy="519973"/>
          </a:xfrm>
          <a:prstGeom prst="rect">
            <a:avLst/>
          </a:prstGeom>
        </p:spPr>
        <p:txBody>
          <a:bodyPr lIns="0" tIns="0" rIns="0" bIns="0" rtlCol="0" anchor="t">
            <a:spAutoFit/>
          </a:bodyPr>
          <a:lstStyle/>
          <a:p>
            <a:pPr>
              <a:lnSpc>
                <a:spcPts val="3984"/>
              </a:lnSpc>
            </a:pPr>
            <a:r>
              <a:rPr lang="ca-ES" sz="3795" dirty="0">
                <a:solidFill>
                  <a:srgbClr val="FF9405"/>
                </a:solidFill>
                <a:latin typeface="Montserrat"/>
              </a:rPr>
              <a:t>Índex</a:t>
            </a:r>
          </a:p>
        </p:txBody>
      </p:sp>
      <p:grpSp>
        <p:nvGrpSpPr>
          <p:cNvPr id="20" name="Grupo 19">
            <a:extLst>
              <a:ext uri="{FF2B5EF4-FFF2-40B4-BE49-F238E27FC236}">
                <a16:creationId xmlns:a16="http://schemas.microsoft.com/office/drawing/2014/main" id="{57B352A8-5711-A6CD-B690-67E4D853E555}"/>
              </a:ext>
            </a:extLst>
          </p:cNvPr>
          <p:cNvGrpSpPr/>
          <p:nvPr/>
        </p:nvGrpSpPr>
        <p:grpSpPr>
          <a:xfrm>
            <a:off x="2628054" y="2697202"/>
            <a:ext cx="7439189" cy="5473965"/>
            <a:chOff x="1028700" y="884039"/>
            <a:chExt cx="6191578" cy="5473965"/>
          </a:xfrm>
        </p:grpSpPr>
        <p:grpSp>
          <p:nvGrpSpPr>
            <p:cNvPr id="21" name="Group 11">
              <a:extLst>
                <a:ext uri="{FF2B5EF4-FFF2-40B4-BE49-F238E27FC236}">
                  <a16:creationId xmlns:a16="http://schemas.microsoft.com/office/drawing/2014/main" id="{5B6F50B9-8C3F-3C1D-DA82-23FC4ED7C70F}"/>
                </a:ext>
              </a:extLst>
            </p:cNvPr>
            <p:cNvGrpSpPr/>
            <p:nvPr/>
          </p:nvGrpSpPr>
          <p:grpSpPr>
            <a:xfrm>
              <a:off x="1028700" y="884039"/>
              <a:ext cx="6191578" cy="5473965"/>
              <a:chOff x="0" y="-38100"/>
              <a:chExt cx="1630704" cy="1441703"/>
            </a:xfrm>
          </p:grpSpPr>
          <p:sp>
            <p:nvSpPr>
              <p:cNvPr id="23" name="Freeform 12">
                <a:extLst>
                  <a:ext uri="{FF2B5EF4-FFF2-40B4-BE49-F238E27FC236}">
                    <a16:creationId xmlns:a16="http://schemas.microsoft.com/office/drawing/2014/main" id="{C6611348-6219-5B96-5B18-5BCB4484EA6F}"/>
                  </a:ext>
                </a:extLst>
              </p:cNvPr>
              <p:cNvSpPr/>
              <p:nvPr/>
            </p:nvSpPr>
            <p:spPr>
              <a:xfrm>
                <a:off x="0" y="0"/>
                <a:ext cx="1630704" cy="1403603"/>
              </a:xfrm>
              <a:custGeom>
                <a:avLst/>
                <a:gdLst/>
                <a:ahLst/>
                <a:cxnLst/>
                <a:rect l="l" t="t" r="r" b="b"/>
                <a:pathLst>
                  <a:path w="1630704" h="1403603">
                    <a:moveTo>
                      <a:pt x="63770" y="0"/>
                    </a:moveTo>
                    <a:lnTo>
                      <a:pt x="1566934" y="0"/>
                    </a:lnTo>
                    <a:cubicBezTo>
                      <a:pt x="1583847" y="0"/>
                      <a:pt x="1600067" y="6719"/>
                      <a:pt x="1612026" y="18678"/>
                    </a:cubicBezTo>
                    <a:cubicBezTo>
                      <a:pt x="1623985" y="30637"/>
                      <a:pt x="1630704" y="46857"/>
                      <a:pt x="1630704" y="63770"/>
                    </a:cubicBezTo>
                    <a:lnTo>
                      <a:pt x="1630704" y="1339833"/>
                    </a:lnTo>
                    <a:cubicBezTo>
                      <a:pt x="1630704" y="1375052"/>
                      <a:pt x="1602153" y="1403603"/>
                      <a:pt x="1566934" y="1403603"/>
                    </a:cubicBezTo>
                    <a:lnTo>
                      <a:pt x="63770" y="1403603"/>
                    </a:lnTo>
                    <a:cubicBezTo>
                      <a:pt x="46857" y="1403603"/>
                      <a:pt x="30637" y="1396884"/>
                      <a:pt x="18678" y="1384925"/>
                    </a:cubicBezTo>
                    <a:cubicBezTo>
                      <a:pt x="6719" y="1372966"/>
                      <a:pt x="0" y="1356746"/>
                      <a:pt x="0" y="1339833"/>
                    </a:cubicBezTo>
                    <a:lnTo>
                      <a:pt x="0" y="63770"/>
                    </a:lnTo>
                    <a:cubicBezTo>
                      <a:pt x="0" y="46857"/>
                      <a:pt x="6719" y="30637"/>
                      <a:pt x="18678" y="18678"/>
                    </a:cubicBezTo>
                    <a:cubicBezTo>
                      <a:pt x="30637" y="6719"/>
                      <a:pt x="46857" y="0"/>
                      <a:pt x="63770" y="0"/>
                    </a:cubicBezTo>
                    <a:close/>
                  </a:path>
                </a:pathLst>
              </a:custGeom>
              <a:solidFill>
                <a:srgbClr val="FFFFFF"/>
              </a:solidFill>
            </p:spPr>
          </p:sp>
          <p:sp>
            <p:nvSpPr>
              <p:cNvPr id="24" name="TextBox 13">
                <a:extLst>
                  <a:ext uri="{FF2B5EF4-FFF2-40B4-BE49-F238E27FC236}">
                    <a16:creationId xmlns:a16="http://schemas.microsoft.com/office/drawing/2014/main" id="{229D69F3-2EBE-A2F1-032A-6387860EAE68}"/>
                  </a:ext>
                </a:extLst>
              </p:cNvPr>
              <p:cNvSpPr txBox="1"/>
              <p:nvPr/>
            </p:nvSpPr>
            <p:spPr>
              <a:xfrm>
                <a:off x="0" y="-38100"/>
                <a:ext cx="1630704" cy="1441703"/>
              </a:xfrm>
              <a:prstGeom prst="rect">
                <a:avLst/>
              </a:prstGeom>
            </p:spPr>
            <p:txBody>
              <a:bodyPr lIns="50800" tIns="50800" rIns="50800" bIns="50800" rtlCol="0" anchor="ctr"/>
              <a:lstStyle/>
              <a:p>
                <a:pPr algn="ctr">
                  <a:lnSpc>
                    <a:spcPts val="2659"/>
                  </a:lnSpc>
                </a:pPr>
                <a:endParaRPr dirty="0"/>
              </a:p>
            </p:txBody>
          </p:sp>
        </p:grpSp>
        <p:sp>
          <p:nvSpPr>
            <p:cNvPr id="22" name="TextBox 14">
              <a:extLst>
                <a:ext uri="{FF2B5EF4-FFF2-40B4-BE49-F238E27FC236}">
                  <a16:creationId xmlns:a16="http://schemas.microsoft.com/office/drawing/2014/main" id="{8BD9A526-D597-66D4-4711-892A012E42C9}"/>
                </a:ext>
              </a:extLst>
            </p:cNvPr>
            <p:cNvSpPr txBox="1"/>
            <p:nvPr/>
          </p:nvSpPr>
          <p:spPr>
            <a:xfrm>
              <a:off x="1883777" y="2041198"/>
              <a:ext cx="4481423" cy="3159648"/>
            </a:xfrm>
            <a:prstGeom prst="rect">
              <a:avLst/>
            </a:prstGeom>
          </p:spPr>
          <p:txBody>
            <a:bodyPr wrap="square" lIns="0" tIns="0" rIns="0" bIns="0" rtlCol="0" anchor="t">
              <a:spAutoFit/>
            </a:bodyPr>
            <a:lstStyle/>
            <a:p>
              <a:pPr algn="just">
                <a:lnSpc>
                  <a:spcPts val="5033"/>
                </a:lnSpc>
              </a:pPr>
              <a:r>
                <a:rPr lang="ca-ES" sz="3595" dirty="0">
                  <a:solidFill>
                    <a:srgbClr val="000000"/>
                  </a:solidFill>
                  <a:latin typeface="Montserrat"/>
                </a:rPr>
                <a:t>01 - Contextualització</a:t>
              </a:r>
            </a:p>
            <a:p>
              <a:pPr algn="just">
                <a:lnSpc>
                  <a:spcPts val="5033"/>
                </a:lnSpc>
              </a:pPr>
              <a:r>
                <a:rPr lang="ca-ES" sz="3595" dirty="0">
                  <a:solidFill>
                    <a:srgbClr val="000000"/>
                  </a:solidFill>
                  <a:latin typeface="Montserrat"/>
                </a:rPr>
                <a:t>02 - Exploració teòrica</a:t>
              </a:r>
            </a:p>
            <a:p>
              <a:pPr algn="just">
                <a:lnSpc>
                  <a:spcPts val="5033"/>
                </a:lnSpc>
              </a:pPr>
              <a:r>
                <a:rPr lang="ca-ES" sz="3595" dirty="0">
                  <a:solidFill>
                    <a:srgbClr val="000000"/>
                  </a:solidFill>
                  <a:latin typeface="Montserrat"/>
                </a:rPr>
                <a:t>03 - Desenvolupament</a:t>
              </a:r>
            </a:p>
            <a:p>
              <a:pPr algn="just">
                <a:lnSpc>
                  <a:spcPts val="5033"/>
                </a:lnSpc>
              </a:pPr>
              <a:r>
                <a:rPr lang="ca-ES" sz="3595" dirty="0">
                  <a:solidFill>
                    <a:srgbClr val="000000"/>
                  </a:solidFill>
                  <a:latin typeface="Montserrat"/>
                </a:rPr>
                <a:t>04 - Avaluació</a:t>
              </a:r>
            </a:p>
            <a:p>
              <a:pPr algn="just">
                <a:lnSpc>
                  <a:spcPts val="5033"/>
                </a:lnSpc>
              </a:pPr>
              <a:r>
                <a:rPr lang="ca-ES" sz="3595" dirty="0">
                  <a:solidFill>
                    <a:srgbClr val="000000"/>
                  </a:solidFill>
                  <a:latin typeface="Montserrat"/>
                </a:rPr>
                <a:t>05 - Conclusions</a:t>
              </a:r>
            </a:p>
          </p:txBody>
        </p:sp>
      </p:grpSp>
      <p:grpSp>
        <p:nvGrpSpPr>
          <p:cNvPr id="27" name="Grupo 26">
            <a:extLst>
              <a:ext uri="{FF2B5EF4-FFF2-40B4-BE49-F238E27FC236}">
                <a16:creationId xmlns:a16="http://schemas.microsoft.com/office/drawing/2014/main" id="{63D4CA25-544C-DBED-8CCE-6C8915E1CAB9}"/>
              </a:ext>
            </a:extLst>
          </p:cNvPr>
          <p:cNvGrpSpPr/>
          <p:nvPr/>
        </p:nvGrpSpPr>
        <p:grpSpPr>
          <a:xfrm>
            <a:off x="533400" y="766835"/>
            <a:ext cx="2333841" cy="1158001"/>
            <a:chOff x="8261576" y="4058243"/>
            <a:chExt cx="8525421" cy="3525323"/>
          </a:xfrm>
        </p:grpSpPr>
        <p:grpSp>
          <p:nvGrpSpPr>
            <p:cNvPr id="28" name="Group 4">
              <a:extLst>
                <a:ext uri="{FF2B5EF4-FFF2-40B4-BE49-F238E27FC236}">
                  <a16:creationId xmlns:a16="http://schemas.microsoft.com/office/drawing/2014/main" id="{44511CD4-DA69-8FDF-ADA7-B21A81C9CC8A}"/>
                </a:ext>
              </a:extLst>
            </p:cNvPr>
            <p:cNvGrpSpPr/>
            <p:nvPr/>
          </p:nvGrpSpPr>
          <p:grpSpPr>
            <a:xfrm>
              <a:off x="8261576" y="4058243"/>
              <a:ext cx="8525421" cy="3525323"/>
              <a:chOff x="0" y="-38100"/>
              <a:chExt cx="2245379" cy="928480"/>
            </a:xfrm>
          </p:grpSpPr>
          <p:sp>
            <p:nvSpPr>
              <p:cNvPr id="30" name="Freeform 5">
                <a:extLst>
                  <a:ext uri="{FF2B5EF4-FFF2-40B4-BE49-F238E27FC236}">
                    <a16:creationId xmlns:a16="http://schemas.microsoft.com/office/drawing/2014/main" id="{C915EC6B-C5EF-6F50-40C3-923F8B92DF30}"/>
                  </a:ext>
                </a:extLst>
              </p:cNvPr>
              <p:cNvSpPr/>
              <p:nvPr/>
            </p:nvSpPr>
            <p:spPr>
              <a:xfrm>
                <a:off x="1" y="0"/>
                <a:ext cx="2245378" cy="890380"/>
              </a:xfrm>
              <a:custGeom>
                <a:avLst/>
                <a:gdLst/>
                <a:ahLst/>
                <a:cxnLst/>
                <a:rect l="l" t="t" r="r" b="b"/>
                <a:pathLst>
                  <a:path w="2245378" h="890380">
                    <a:moveTo>
                      <a:pt x="46313" y="0"/>
                    </a:moveTo>
                    <a:lnTo>
                      <a:pt x="2199065" y="0"/>
                    </a:lnTo>
                    <a:cubicBezTo>
                      <a:pt x="2211348" y="0"/>
                      <a:pt x="2223127" y="4879"/>
                      <a:pt x="2231813" y="13565"/>
                    </a:cubicBezTo>
                    <a:cubicBezTo>
                      <a:pt x="2240498" y="22250"/>
                      <a:pt x="2245378" y="34030"/>
                      <a:pt x="2245378" y="46313"/>
                    </a:cubicBezTo>
                    <a:lnTo>
                      <a:pt x="2245378" y="844067"/>
                    </a:lnTo>
                    <a:cubicBezTo>
                      <a:pt x="2245378" y="856350"/>
                      <a:pt x="2240498" y="868130"/>
                      <a:pt x="2231813" y="876815"/>
                    </a:cubicBezTo>
                    <a:cubicBezTo>
                      <a:pt x="2223127" y="885501"/>
                      <a:pt x="2211348" y="890380"/>
                      <a:pt x="2199065" y="890380"/>
                    </a:cubicBezTo>
                    <a:lnTo>
                      <a:pt x="46313" y="890380"/>
                    </a:lnTo>
                    <a:cubicBezTo>
                      <a:pt x="34030" y="890380"/>
                      <a:pt x="22250" y="885501"/>
                      <a:pt x="13565" y="876815"/>
                    </a:cubicBezTo>
                    <a:cubicBezTo>
                      <a:pt x="4879" y="868130"/>
                      <a:pt x="0" y="856350"/>
                      <a:pt x="0" y="844067"/>
                    </a:cubicBezTo>
                    <a:lnTo>
                      <a:pt x="0" y="46313"/>
                    </a:lnTo>
                    <a:cubicBezTo>
                      <a:pt x="0" y="34030"/>
                      <a:pt x="4879" y="22250"/>
                      <a:pt x="13565" y="13565"/>
                    </a:cubicBezTo>
                    <a:cubicBezTo>
                      <a:pt x="22250" y="4879"/>
                      <a:pt x="34030" y="0"/>
                      <a:pt x="46313" y="0"/>
                    </a:cubicBezTo>
                    <a:close/>
                  </a:path>
                </a:pathLst>
              </a:custGeom>
              <a:solidFill>
                <a:srgbClr val="FFAA00"/>
              </a:solidFill>
            </p:spPr>
          </p:sp>
          <p:sp>
            <p:nvSpPr>
              <p:cNvPr id="31" name="TextBox 6">
                <a:extLst>
                  <a:ext uri="{FF2B5EF4-FFF2-40B4-BE49-F238E27FC236}">
                    <a16:creationId xmlns:a16="http://schemas.microsoft.com/office/drawing/2014/main" id="{612AA938-58D9-8923-F6F2-AE6299D3634A}"/>
                  </a:ext>
                </a:extLst>
              </p:cNvPr>
              <p:cNvSpPr txBox="1"/>
              <p:nvPr/>
            </p:nvSpPr>
            <p:spPr>
              <a:xfrm>
                <a:off x="0" y="-38100"/>
                <a:ext cx="2245378" cy="928480"/>
              </a:xfrm>
              <a:prstGeom prst="rect">
                <a:avLst/>
              </a:prstGeom>
            </p:spPr>
            <p:txBody>
              <a:bodyPr lIns="50800" tIns="50800" rIns="50800" bIns="50800" rtlCol="0" anchor="ctr"/>
              <a:lstStyle/>
              <a:p>
                <a:pPr algn="ctr">
                  <a:lnSpc>
                    <a:spcPts val="2659"/>
                  </a:lnSpc>
                </a:pPr>
                <a:endParaRPr dirty="0"/>
              </a:p>
            </p:txBody>
          </p:sp>
        </p:grpSp>
        <p:sp>
          <p:nvSpPr>
            <p:cNvPr id="29" name="TextBox 7">
              <a:extLst>
                <a:ext uri="{FF2B5EF4-FFF2-40B4-BE49-F238E27FC236}">
                  <a16:creationId xmlns:a16="http://schemas.microsoft.com/office/drawing/2014/main" id="{535C49C0-C2B8-5C79-FFAE-78D40D254169}"/>
                </a:ext>
              </a:extLst>
            </p:cNvPr>
            <p:cNvSpPr txBox="1"/>
            <p:nvPr/>
          </p:nvSpPr>
          <p:spPr>
            <a:xfrm>
              <a:off x="9135312" y="4962144"/>
              <a:ext cx="6777945" cy="1772042"/>
            </a:xfrm>
            <a:prstGeom prst="rect">
              <a:avLst/>
            </a:prstGeom>
          </p:spPr>
          <p:txBody>
            <a:bodyPr lIns="0" tIns="0" rIns="0" bIns="0" rtlCol="0" anchor="t">
              <a:spAutoFit/>
            </a:bodyPr>
            <a:lstStyle/>
            <a:p>
              <a:pPr algn="ctr">
                <a:lnSpc>
                  <a:spcPts val="4767"/>
                </a:lnSpc>
              </a:pPr>
              <a:r>
                <a:rPr lang="ca-ES" sz="3800" dirty="0">
                  <a:solidFill>
                    <a:srgbClr val="FFFFFF"/>
                  </a:solidFill>
                  <a:latin typeface="Montserrat"/>
                </a:rPr>
                <a:t>Índex</a:t>
              </a:r>
            </a:p>
          </p:txBody>
        </p:sp>
      </p:grpSp>
    </p:spTree>
    <p:extLst>
      <p:ext uri="{BB962C8B-B14F-4D97-AF65-F5344CB8AC3E}">
        <p14:creationId xmlns:p14="http://schemas.microsoft.com/office/powerpoint/2010/main" val="123995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6230600" y="3539887"/>
            <a:ext cx="5847907" cy="4114800"/>
          </a:xfrm>
          <a:custGeom>
            <a:avLst/>
            <a:gdLst/>
            <a:ahLst/>
            <a:cxnLst/>
            <a:rect l="l" t="t" r="r" b="b"/>
            <a:pathLst>
              <a:path w="5847907" h="4114800">
                <a:moveTo>
                  <a:pt x="0" y="0"/>
                </a:moveTo>
                <a:lnTo>
                  <a:pt x="5847906" y="0"/>
                </a:lnTo>
                <a:lnTo>
                  <a:pt x="584790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4" name="Group 4"/>
          <p:cNvGrpSpPr/>
          <p:nvPr/>
        </p:nvGrpSpPr>
        <p:grpSpPr>
          <a:xfrm>
            <a:off x="1044490" y="1028700"/>
            <a:ext cx="13169847" cy="8229600"/>
            <a:chOff x="0" y="0"/>
            <a:chExt cx="2901825" cy="2167467"/>
          </a:xfrm>
        </p:grpSpPr>
        <p:sp>
          <p:nvSpPr>
            <p:cNvPr id="5" name="Freeform 5"/>
            <p:cNvSpPr/>
            <p:nvPr/>
          </p:nvSpPr>
          <p:spPr>
            <a:xfrm>
              <a:off x="0" y="0"/>
              <a:ext cx="2901825" cy="2167467"/>
            </a:xfrm>
            <a:custGeom>
              <a:avLst/>
              <a:gdLst/>
              <a:ahLst/>
              <a:cxnLst/>
              <a:rect l="l" t="t" r="r" b="b"/>
              <a:pathLst>
                <a:path w="2901825" h="2167467">
                  <a:moveTo>
                    <a:pt x="35836" y="0"/>
                  </a:moveTo>
                  <a:lnTo>
                    <a:pt x="2865989" y="0"/>
                  </a:lnTo>
                  <a:cubicBezTo>
                    <a:pt x="2885781" y="0"/>
                    <a:pt x="2901825" y="16044"/>
                    <a:pt x="2901825" y="35836"/>
                  </a:cubicBezTo>
                  <a:lnTo>
                    <a:pt x="2901825" y="2131631"/>
                  </a:lnTo>
                  <a:cubicBezTo>
                    <a:pt x="2901825" y="2151422"/>
                    <a:pt x="2885781" y="2167467"/>
                    <a:pt x="2865989" y="2167467"/>
                  </a:cubicBezTo>
                  <a:lnTo>
                    <a:pt x="35836" y="2167467"/>
                  </a:lnTo>
                  <a:cubicBezTo>
                    <a:pt x="16044" y="2167467"/>
                    <a:pt x="0" y="2151422"/>
                    <a:pt x="0" y="2131631"/>
                  </a:cubicBezTo>
                  <a:lnTo>
                    <a:pt x="0" y="35836"/>
                  </a:lnTo>
                  <a:cubicBezTo>
                    <a:pt x="0" y="16044"/>
                    <a:pt x="16044" y="0"/>
                    <a:pt x="35836" y="0"/>
                  </a:cubicBezTo>
                  <a:close/>
                </a:path>
              </a:pathLst>
            </a:custGeom>
            <a:solidFill>
              <a:srgbClr val="FFFFFF"/>
            </a:solidFill>
          </p:spPr>
          <p:txBody>
            <a:bodyPr/>
            <a:lstStyle/>
            <a:p>
              <a:endParaRPr lang="ca-ES" dirty="0"/>
            </a:p>
          </p:txBody>
        </p:sp>
        <p:sp>
          <p:nvSpPr>
            <p:cNvPr id="6" name="TextBox 6"/>
            <p:cNvSpPr txBox="1"/>
            <p:nvPr/>
          </p:nvSpPr>
          <p:spPr>
            <a:xfrm>
              <a:off x="0" y="-38100"/>
              <a:ext cx="2901825" cy="2205567"/>
            </a:xfrm>
            <a:prstGeom prst="rect">
              <a:avLst/>
            </a:prstGeom>
          </p:spPr>
          <p:txBody>
            <a:bodyPr lIns="50800" tIns="50800" rIns="50800" bIns="50800" rtlCol="0" anchor="ctr"/>
            <a:lstStyle/>
            <a:p>
              <a:pPr algn="ctr">
                <a:lnSpc>
                  <a:spcPts val="2659"/>
                </a:lnSpc>
              </a:pPr>
              <a:endParaRPr dirty="0"/>
            </a:p>
          </p:txBody>
        </p:sp>
      </p:grpSp>
      <p:sp>
        <p:nvSpPr>
          <p:cNvPr id="11" name="TextBox 11"/>
          <p:cNvSpPr txBox="1"/>
          <p:nvPr/>
        </p:nvSpPr>
        <p:spPr>
          <a:xfrm>
            <a:off x="1939271" y="2014709"/>
            <a:ext cx="5528329" cy="512961"/>
          </a:xfrm>
          <a:prstGeom prst="rect">
            <a:avLst/>
          </a:prstGeom>
        </p:spPr>
        <p:txBody>
          <a:bodyPr wrap="square" lIns="0" tIns="0" rIns="0" bIns="0" rtlCol="0" anchor="t">
            <a:spAutoFit/>
          </a:bodyPr>
          <a:lstStyle/>
          <a:p>
            <a:pPr>
              <a:lnSpc>
                <a:spcPts val="3984"/>
              </a:lnSpc>
            </a:pPr>
            <a:r>
              <a:rPr lang="ca-ES" sz="3795" dirty="0">
                <a:solidFill>
                  <a:srgbClr val="FF9405"/>
                </a:solidFill>
                <a:latin typeface="Montserrat"/>
              </a:rPr>
              <a:t>01 - Contextualització</a:t>
            </a:r>
          </a:p>
        </p:txBody>
      </p:sp>
      <p:pic>
        <p:nvPicPr>
          <p:cNvPr id="13" name="Imagen 12" descr="Gráfico, Gráfico de líneas">
            <a:extLst>
              <a:ext uri="{FF2B5EF4-FFF2-40B4-BE49-F238E27FC236}">
                <a16:creationId xmlns:a16="http://schemas.microsoft.com/office/drawing/2014/main" id="{123B8CD6-E881-BC56-C920-4AA06821C7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3087" y="2853455"/>
            <a:ext cx="8818056" cy="3540095"/>
          </a:xfrm>
          <a:prstGeom prst="rect">
            <a:avLst/>
          </a:prstGeom>
        </p:spPr>
      </p:pic>
      <p:grpSp>
        <p:nvGrpSpPr>
          <p:cNvPr id="20" name="Group 4">
            <a:extLst>
              <a:ext uri="{FF2B5EF4-FFF2-40B4-BE49-F238E27FC236}">
                <a16:creationId xmlns:a16="http://schemas.microsoft.com/office/drawing/2014/main" id="{80058DC0-3983-A34E-87F6-63FD0212A7C6}"/>
              </a:ext>
            </a:extLst>
          </p:cNvPr>
          <p:cNvGrpSpPr/>
          <p:nvPr/>
        </p:nvGrpSpPr>
        <p:grpSpPr>
          <a:xfrm>
            <a:off x="2374622" y="6728228"/>
            <a:ext cx="4680483" cy="1852918"/>
            <a:chOff x="0" y="-38100"/>
            <a:chExt cx="1168691" cy="486870"/>
          </a:xfrm>
        </p:grpSpPr>
        <p:sp>
          <p:nvSpPr>
            <p:cNvPr id="21" name="Freeform 5">
              <a:extLst>
                <a:ext uri="{FF2B5EF4-FFF2-40B4-BE49-F238E27FC236}">
                  <a16:creationId xmlns:a16="http://schemas.microsoft.com/office/drawing/2014/main" id="{DCD5E9F8-3F07-68D6-8ED6-F70D9A00ACD7}"/>
                </a:ext>
              </a:extLst>
            </p:cNvPr>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txBody>
            <a:bodyPr anchor="b"/>
            <a:lstStyle/>
            <a:p>
              <a:pPr marL="0" marR="0" lvl="0" indent="0" algn="ctr" defTabSz="914400" rtl="0" eaLnBrk="1" fontAlgn="auto" latinLnBrk="0" hangingPunct="1">
                <a:lnSpc>
                  <a:spcPts val="4339"/>
                </a:lnSpc>
                <a:spcBef>
                  <a:spcPts val="0"/>
                </a:spcBef>
                <a:spcAft>
                  <a:spcPts val="0"/>
                </a:spcAft>
                <a:buClrTx/>
                <a:buSzTx/>
                <a:buFontTx/>
                <a:buNone/>
                <a:tabLst/>
                <a:defRPr/>
              </a:pPr>
              <a:r>
                <a:rPr kumimoji="0" lang="ca-ES" sz="3099" b="0" i="0" u="none" strike="noStrike" kern="1200" cap="none" spc="0" normalizeH="0" baseline="0" dirty="0">
                  <a:ln>
                    <a:noFill/>
                  </a:ln>
                  <a:solidFill>
                    <a:srgbClr val="FFFFFF"/>
                  </a:solidFill>
                  <a:effectLst/>
                  <a:uLnTx/>
                  <a:uFillTx/>
                  <a:latin typeface="Montserrat"/>
                  <a:ea typeface="+mn-ea"/>
                  <a:cs typeface="+mn-cs"/>
                </a:rPr>
                <a:t>+300.000 estafes informàtiques</a:t>
              </a:r>
            </a:p>
            <a:p>
              <a:endParaRPr lang="ca-ES" dirty="0"/>
            </a:p>
          </p:txBody>
        </p:sp>
        <p:sp>
          <p:nvSpPr>
            <p:cNvPr id="22" name="TextBox 6">
              <a:extLst>
                <a:ext uri="{FF2B5EF4-FFF2-40B4-BE49-F238E27FC236}">
                  <a16:creationId xmlns:a16="http://schemas.microsoft.com/office/drawing/2014/main" id="{6C981EA5-213F-59A1-C1A9-7597EA00F943}"/>
                </a:ext>
              </a:extLst>
            </p:cNvPr>
            <p:cNvSpPr txBox="1"/>
            <p:nvPr/>
          </p:nvSpPr>
          <p:spPr>
            <a:xfrm>
              <a:off x="0" y="-38100"/>
              <a:ext cx="1168691" cy="486870"/>
            </a:xfrm>
            <a:prstGeom prst="rect">
              <a:avLst/>
            </a:prstGeom>
          </p:spPr>
          <p:txBody>
            <a:bodyPr lIns="50800" tIns="50800" rIns="50800" bIns="50800" rtlCol="0" anchor="ctr"/>
            <a:lstStyle/>
            <a:p>
              <a:pPr algn="ctr">
                <a:lnSpc>
                  <a:spcPts val="2659"/>
                </a:lnSpc>
              </a:pPr>
              <a:endParaRPr dirty="0"/>
            </a:p>
          </p:txBody>
        </p:sp>
      </p:grpSp>
      <p:grpSp>
        <p:nvGrpSpPr>
          <p:cNvPr id="23" name="Group 4">
            <a:extLst>
              <a:ext uri="{FF2B5EF4-FFF2-40B4-BE49-F238E27FC236}">
                <a16:creationId xmlns:a16="http://schemas.microsoft.com/office/drawing/2014/main" id="{6E4362D4-0934-8C9A-4F32-C4D7B172BB4F}"/>
              </a:ext>
            </a:extLst>
          </p:cNvPr>
          <p:cNvGrpSpPr/>
          <p:nvPr/>
        </p:nvGrpSpPr>
        <p:grpSpPr>
          <a:xfrm>
            <a:off x="8201744" y="6728228"/>
            <a:ext cx="4680483" cy="1852918"/>
            <a:chOff x="0" y="-38100"/>
            <a:chExt cx="1168691" cy="486870"/>
          </a:xfrm>
        </p:grpSpPr>
        <p:sp>
          <p:nvSpPr>
            <p:cNvPr id="24" name="Freeform 5">
              <a:extLst>
                <a:ext uri="{FF2B5EF4-FFF2-40B4-BE49-F238E27FC236}">
                  <a16:creationId xmlns:a16="http://schemas.microsoft.com/office/drawing/2014/main" id="{DE6A6289-CA46-69F7-EC8D-D1122423358A}"/>
                </a:ext>
              </a:extLst>
            </p:cNvPr>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FFAA00"/>
            </a:solidFill>
          </p:spPr>
          <p:txBody>
            <a:bodyPr anchor="b"/>
            <a:lstStyle/>
            <a:p>
              <a:pPr marL="0" marR="0" lvl="0" indent="0" algn="ctr" defTabSz="914400" rtl="0" eaLnBrk="1" fontAlgn="auto" latinLnBrk="0" hangingPunct="1">
                <a:lnSpc>
                  <a:spcPts val="4339"/>
                </a:lnSpc>
                <a:spcBef>
                  <a:spcPts val="0"/>
                </a:spcBef>
                <a:spcAft>
                  <a:spcPts val="0"/>
                </a:spcAft>
                <a:buClrTx/>
                <a:buSzTx/>
                <a:buFontTx/>
                <a:buNone/>
                <a:tabLst/>
                <a:defRPr/>
              </a:pPr>
              <a:r>
                <a:rPr kumimoji="0" lang="ca-ES" sz="3099" b="0" i="0" u="none" strike="noStrike" kern="1200" cap="none" spc="0" normalizeH="0" baseline="0" dirty="0">
                  <a:ln>
                    <a:noFill/>
                  </a:ln>
                  <a:solidFill>
                    <a:srgbClr val="FFFFFF"/>
                  </a:solidFill>
                  <a:effectLst/>
                  <a:uLnTx/>
                  <a:uFillTx/>
                  <a:latin typeface="Montserrat"/>
                  <a:ea typeface="+mn-ea"/>
                  <a:cs typeface="+mn-cs"/>
                </a:rPr>
                <a:t>Usuaris i empreses són els objectius</a:t>
              </a:r>
            </a:p>
            <a:p>
              <a:endParaRPr lang="ca-ES" dirty="0"/>
            </a:p>
          </p:txBody>
        </p:sp>
        <p:sp>
          <p:nvSpPr>
            <p:cNvPr id="25" name="TextBox 6">
              <a:extLst>
                <a:ext uri="{FF2B5EF4-FFF2-40B4-BE49-F238E27FC236}">
                  <a16:creationId xmlns:a16="http://schemas.microsoft.com/office/drawing/2014/main" id="{39592D23-4AB4-6065-842F-1A17D299D62A}"/>
                </a:ext>
              </a:extLst>
            </p:cNvPr>
            <p:cNvSpPr txBox="1"/>
            <p:nvPr/>
          </p:nvSpPr>
          <p:spPr>
            <a:xfrm>
              <a:off x="0" y="-38100"/>
              <a:ext cx="1168691" cy="486870"/>
            </a:xfrm>
            <a:prstGeom prst="rect">
              <a:avLst/>
            </a:prstGeom>
          </p:spPr>
          <p:txBody>
            <a:bodyPr lIns="50800" tIns="50800" rIns="50800" bIns="50800" rtlCol="0" anchor="ctr"/>
            <a:lstStyle/>
            <a:p>
              <a:pPr algn="ctr">
                <a:lnSpc>
                  <a:spcPts val="2659"/>
                </a:lnSpc>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59371" y="5107675"/>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87493" y="-835626"/>
            <a:ext cx="4609246" cy="4114800"/>
          </a:xfrm>
          <a:custGeom>
            <a:avLst/>
            <a:gdLst/>
            <a:ahLst/>
            <a:cxnLst/>
            <a:rect l="l" t="t" r="r" b="b"/>
            <a:pathLst>
              <a:path w="4609246" h="4114800">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726990" y="-2243583"/>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0156878" y="2400300"/>
            <a:ext cx="8703174" cy="8703174"/>
          </a:xfrm>
          <a:custGeom>
            <a:avLst/>
            <a:gdLst/>
            <a:ahLst/>
            <a:cxnLst/>
            <a:rect l="l" t="t" r="r" b="b"/>
            <a:pathLst>
              <a:path w="8703174" h="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 name="Grupo 17">
            <a:extLst>
              <a:ext uri="{FF2B5EF4-FFF2-40B4-BE49-F238E27FC236}">
                <a16:creationId xmlns:a16="http://schemas.microsoft.com/office/drawing/2014/main" id="{BCCFE618-6259-99FA-D332-BC651CF3D3AD}"/>
              </a:ext>
            </a:extLst>
          </p:cNvPr>
          <p:cNvGrpSpPr/>
          <p:nvPr/>
        </p:nvGrpSpPr>
        <p:grpSpPr>
          <a:xfrm>
            <a:off x="8959729" y="812817"/>
            <a:ext cx="8422017" cy="7150083"/>
            <a:chOff x="7421393" y="894280"/>
            <a:chExt cx="9837907" cy="7602020"/>
          </a:xfrm>
        </p:grpSpPr>
        <p:grpSp>
          <p:nvGrpSpPr>
            <p:cNvPr id="9" name="Group 9"/>
            <p:cNvGrpSpPr/>
            <p:nvPr/>
          </p:nvGrpSpPr>
          <p:grpSpPr>
            <a:xfrm>
              <a:off x="7421393" y="894280"/>
              <a:ext cx="9837907" cy="7602020"/>
              <a:chOff x="0" y="-38100"/>
              <a:chExt cx="2561666" cy="2154716"/>
            </a:xfrm>
          </p:grpSpPr>
          <p:sp>
            <p:nvSpPr>
              <p:cNvPr id="10" name="Freeform 10"/>
              <p:cNvSpPr/>
              <p:nvPr/>
            </p:nvSpPr>
            <p:spPr>
              <a:xfrm>
                <a:off x="0" y="0"/>
                <a:ext cx="2561666" cy="2116616"/>
              </a:xfrm>
              <a:custGeom>
                <a:avLst/>
                <a:gdLst/>
                <a:ahLst/>
                <a:cxnLst/>
                <a:rect l="l" t="t" r="r" b="b"/>
                <a:pathLst>
                  <a:path w="2561666" h="211661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id="11" name="TextBox 11"/>
              <p:cNvSpPr txBox="1"/>
              <p:nvPr/>
            </p:nvSpPr>
            <p:spPr>
              <a:xfrm>
                <a:off x="0" y="-38100"/>
                <a:ext cx="2561666" cy="2154716"/>
              </a:xfrm>
              <a:prstGeom prst="rect">
                <a:avLst/>
              </a:prstGeom>
            </p:spPr>
            <p:txBody>
              <a:bodyPr lIns="50800" tIns="50800" rIns="50800" bIns="50800" rtlCol="0" anchor="ctr"/>
              <a:lstStyle/>
              <a:p>
                <a:pPr algn="ctr">
                  <a:lnSpc>
                    <a:spcPts val="2659"/>
                  </a:lnSpc>
                </a:pPr>
                <a:endParaRPr dirty="0"/>
              </a:p>
            </p:txBody>
          </p:sp>
        </p:grpSp>
        <p:sp>
          <p:nvSpPr>
            <p:cNvPr id="12" name="TextBox 12"/>
            <p:cNvSpPr txBox="1"/>
            <p:nvPr/>
          </p:nvSpPr>
          <p:spPr>
            <a:xfrm>
              <a:off x="8444367" y="1931008"/>
              <a:ext cx="8259181" cy="2140837"/>
            </a:xfrm>
            <a:prstGeom prst="rect">
              <a:avLst/>
            </a:prstGeom>
          </p:spPr>
          <p:txBody>
            <a:bodyPr wrap="square" lIns="0" tIns="0" rIns="0" bIns="0" rtlCol="0" anchor="t">
              <a:spAutoFit/>
            </a:bodyPr>
            <a:lstStyle/>
            <a:p>
              <a:pPr algn="ctr">
                <a:lnSpc>
                  <a:spcPts val="3975"/>
                </a:lnSpc>
              </a:pPr>
              <a:r>
                <a:rPr lang="ca-ES" sz="2839" dirty="0">
                  <a:solidFill>
                    <a:srgbClr val="000000"/>
                  </a:solidFill>
                  <a:latin typeface="Montserrat"/>
                </a:rPr>
                <a:t>Implementar un sistema que analitzi tiquets d’incidències i que extregui i emmagatzemi certes entitats del tiquet</a:t>
              </a:r>
            </a:p>
          </p:txBody>
        </p:sp>
      </p:grpSp>
      <p:grpSp>
        <p:nvGrpSpPr>
          <p:cNvPr id="15" name="Grupo 14">
            <a:extLst>
              <a:ext uri="{FF2B5EF4-FFF2-40B4-BE49-F238E27FC236}">
                <a16:creationId xmlns:a16="http://schemas.microsoft.com/office/drawing/2014/main" id="{6E854F8B-5FB2-BF23-AFA0-6455682654C2}"/>
              </a:ext>
            </a:extLst>
          </p:cNvPr>
          <p:cNvGrpSpPr/>
          <p:nvPr/>
        </p:nvGrpSpPr>
        <p:grpSpPr>
          <a:xfrm>
            <a:off x="1033249" y="812817"/>
            <a:ext cx="5452344" cy="2093665"/>
            <a:chOff x="1198697" y="2167929"/>
            <a:chExt cx="5452344" cy="2093665"/>
          </a:xfrm>
        </p:grpSpPr>
        <p:grpSp>
          <p:nvGrpSpPr>
            <p:cNvPr id="4" name="Group 4"/>
            <p:cNvGrpSpPr/>
            <p:nvPr/>
          </p:nvGrpSpPr>
          <p:grpSpPr>
            <a:xfrm>
              <a:off x="1198697" y="2167929"/>
              <a:ext cx="5452344" cy="2093665"/>
              <a:chOff x="0" y="0"/>
              <a:chExt cx="1168691" cy="448770"/>
            </a:xfrm>
          </p:grpSpPr>
          <p:sp>
            <p:nvSpPr>
              <p:cNvPr id="5" name="Freeform 5"/>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id="6" name="TextBox 6"/>
              <p:cNvSpPr txBox="1"/>
              <p:nvPr/>
            </p:nvSpPr>
            <p:spPr>
              <a:xfrm>
                <a:off x="0" y="-38100"/>
                <a:ext cx="1168691" cy="486870"/>
              </a:xfrm>
              <a:prstGeom prst="rect">
                <a:avLst/>
              </a:prstGeom>
            </p:spPr>
            <p:txBody>
              <a:bodyPr lIns="50800" tIns="50800" rIns="50800" bIns="50800" rtlCol="0" anchor="ctr"/>
              <a:lstStyle/>
              <a:p>
                <a:pPr algn="ctr">
                  <a:lnSpc>
                    <a:spcPts val="2659"/>
                  </a:lnSpc>
                </a:pPr>
                <a:endParaRPr dirty="0"/>
              </a:p>
            </p:txBody>
          </p:sp>
        </p:grpSp>
        <p:sp>
          <p:nvSpPr>
            <p:cNvPr id="13" name="TextBox 13"/>
            <p:cNvSpPr txBox="1"/>
            <p:nvPr/>
          </p:nvSpPr>
          <p:spPr>
            <a:xfrm>
              <a:off x="2395847" y="2711885"/>
              <a:ext cx="3058045" cy="525785"/>
            </a:xfrm>
            <a:prstGeom prst="rect">
              <a:avLst/>
            </a:prstGeom>
          </p:spPr>
          <p:txBody>
            <a:bodyPr lIns="0" tIns="0" rIns="0" bIns="0" rtlCol="0" anchor="t">
              <a:spAutoFit/>
            </a:bodyPr>
            <a:lstStyle/>
            <a:p>
              <a:pPr algn="ctr">
                <a:lnSpc>
                  <a:spcPts val="4134"/>
                </a:lnSpc>
              </a:pPr>
              <a:r>
                <a:rPr lang="ca-ES" sz="3758" dirty="0">
                  <a:solidFill>
                    <a:srgbClr val="000000"/>
                  </a:solidFill>
                  <a:latin typeface="Montserrat"/>
                </a:rPr>
                <a:t>Objectiu</a:t>
              </a:r>
            </a:p>
          </p:txBody>
        </p:sp>
      </p:grpSp>
      <p:pic>
        <p:nvPicPr>
          <p:cNvPr id="17" name="Imagen 16">
            <a:extLst>
              <a:ext uri="{FF2B5EF4-FFF2-40B4-BE49-F238E27FC236}">
                <a16:creationId xmlns:a16="http://schemas.microsoft.com/office/drawing/2014/main" id="{43B64123-FB84-15B4-EA50-AEF970F15C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254" y="8140649"/>
            <a:ext cx="16652803" cy="1790624"/>
          </a:xfrm>
          <a:prstGeom prst="rect">
            <a:avLst/>
          </a:prstGeom>
        </p:spPr>
      </p:pic>
    </p:spTree>
    <p:extLst>
      <p:ext uri="{BB962C8B-B14F-4D97-AF65-F5344CB8AC3E}">
        <p14:creationId xmlns:p14="http://schemas.microsoft.com/office/powerpoint/2010/main" val="322082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49965" y="4402894"/>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1443861" y="-2105612"/>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9379406" y="5017825"/>
            <a:ext cx="8703174" cy="8703174"/>
          </a:xfrm>
          <a:custGeom>
            <a:avLst/>
            <a:gdLst/>
            <a:ahLst/>
            <a:cxnLst/>
            <a:rect l="l" t="t" r="r" b="b"/>
            <a:pathLst>
              <a:path w="8703174" h="8703174">
                <a:moveTo>
                  <a:pt x="0" y="0"/>
                </a:moveTo>
                <a:lnTo>
                  <a:pt x="8703174" y="0"/>
                </a:lnTo>
                <a:lnTo>
                  <a:pt x="8703174" y="8703175"/>
                </a:lnTo>
                <a:lnTo>
                  <a:pt x="0" y="87031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upo 14">
            <a:extLst>
              <a:ext uri="{FF2B5EF4-FFF2-40B4-BE49-F238E27FC236}">
                <a16:creationId xmlns:a16="http://schemas.microsoft.com/office/drawing/2014/main" id="{6E854F8B-5FB2-BF23-AFA0-6455682654C2}"/>
              </a:ext>
            </a:extLst>
          </p:cNvPr>
          <p:cNvGrpSpPr/>
          <p:nvPr/>
        </p:nvGrpSpPr>
        <p:grpSpPr>
          <a:xfrm>
            <a:off x="879154" y="884039"/>
            <a:ext cx="6144887" cy="2093665"/>
            <a:chOff x="1198697" y="2167929"/>
            <a:chExt cx="5452344" cy="2093665"/>
          </a:xfrm>
        </p:grpSpPr>
        <p:grpSp>
          <p:nvGrpSpPr>
            <p:cNvPr id="4" name="Group 4"/>
            <p:cNvGrpSpPr/>
            <p:nvPr/>
          </p:nvGrpSpPr>
          <p:grpSpPr>
            <a:xfrm>
              <a:off x="1198697" y="2167929"/>
              <a:ext cx="5452344" cy="2093665"/>
              <a:chOff x="0" y="0"/>
              <a:chExt cx="1168691" cy="448770"/>
            </a:xfrm>
          </p:grpSpPr>
          <p:sp>
            <p:nvSpPr>
              <p:cNvPr id="5" name="Freeform 5"/>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id="6" name="TextBox 6"/>
              <p:cNvSpPr txBox="1"/>
              <p:nvPr/>
            </p:nvSpPr>
            <p:spPr>
              <a:xfrm>
                <a:off x="0" y="-38100"/>
                <a:ext cx="1168691" cy="486870"/>
              </a:xfrm>
              <a:prstGeom prst="rect">
                <a:avLst/>
              </a:prstGeom>
            </p:spPr>
            <p:txBody>
              <a:bodyPr lIns="50800" tIns="50800" rIns="50800" bIns="50800" rtlCol="0" anchor="ctr"/>
              <a:lstStyle/>
              <a:p>
                <a:pPr algn="ctr">
                  <a:lnSpc>
                    <a:spcPts val="2659"/>
                  </a:lnSpc>
                </a:pPr>
                <a:endParaRPr dirty="0"/>
              </a:p>
            </p:txBody>
          </p:sp>
        </p:grpSp>
        <p:sp>
          <p:nvSpPr>
            <p:cNvPr id="13" name="TextBox 13"/>
            <p:cNvSpPr txBox="1"/>
            <p:nvPr/>
          </p:nvSpPr>
          <p:spPr>
            <a:xfrm>
              <a:off x="2395847" y="2711885"/>
              <a:ext cx="3058045" cy="1051570"/>
            </a:xfrm>
            <a:prstGeom prst="rect">
              <a:avLst/>
            </a:prstGeom>
          </p:spPr>
          <p:txBody>
            <a:bodyPr lIns="0" tIns="0" rIns="0" bIns="0" rtlCol="0" anchor="t">
              <a:spAutoFit/>
            </a:bodyPr>
            <a:lstStyle/>
            <a:p>
              <a:pPr algn="ctr">
                <a:lnSpc>
                  <a:spcPts val="4134"/>
                </a:lnSpc>
              </a:pPr>
              <a:r>
                <a:rPr lang="ca-ES" sz="3758" dirty="0">
                  <a:solidFill>
                    <a:srgbClr val="000000"/>
                  </a:solidFill>
                  <a:latin typeface="Montserrat"/>
                </a:rPr>
                <a:t>Actors implicats</a:t>
              </a:r>
            </a:p>
          </p:txBody>
        </p:sp>
      </p:grpSp>
      <p:sp>
        <p:nvSpPr>
          <p:cNvPr id="25" name="Rectángulo: esquinas redondeadas 24">
            <a:extLst>
              <a:ext uri="{FF2B5EF4-FFF2-40B4-BE49-F238E27FC236}">
                <a16:creationId xmlns:a16="http://schemas.microsoft.com/office/drawing/2014/main" id="{472309C3-550E-6C10-9918-2724F22E096E}"/>
              </a:ext>
            </a:extLst>
          </p:cNvPr>
          <p:cNvSpPr/>
          <p:nvPr/>
        </p:nvSpPr>
        <p:spPr>
          <a:xfrm>
            <a:off x="1219200" y="4011511"/>
            <a:ext cx="3573213" cy="484749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21" name="CuadroTexto 20">
            <a:extLst>
              <a:ext uri="{FF2B5EF4-FFF2-40B4-BE49-F238E27FC236}">
                <a16:creationId xmlns:a16="http://schemas.microsoft.com/office/drawing/2014/main" id="{92EBACF6-2EB3-89AC-0EBB-B0FE29735CFB}"/>
              </a:ext>
            </a:extLst>
          </p:cNvPr>
          <p:cNvSpPr txBox="1"/>
          <p:nvPr/>
        </p:nvSpPr>
        <p:spPr>
          <a:xfrm>
            <a:off x="1605472" y="4256328"/>
            <a:ext cx="2819184" cy="369332"/>
          </a:xfrm>
          <a:prstGeom prst="rect">
            <a:avLst/>
          </a:prstGeom>
          <a:noFill/>
        </p:spPr>
        <p:txBody>
          <a:bodyPr wrap="square" rtlCol="0">
            <a:spAutoFit/>
          </a:bodyPr>
          <a:lstStyle/>
          <a:p>
            <a:pPr algn="ctr"/>
            <a:r>
              <a:rPr lang="ca-ES" dirty="0"/>
              <a:t>Agència</a:t>
            </a:r>
          </a:p>
        </p:txBody>
      </p:sp>
      <p:sp>
        <p:nvSpPr>
          <p:cNvPr id="26" name="Flecha: a la derecha 25">
            <a:extLst>
              <a:ext uri="{FF2B5EF4-FFF2-40B4-BE49-F238E27FC236}">
                <a16:creationId xmlns:a16="http://schemas.microsoft.com/office/drawing/2014/main" id="{DDB8CD7C-C7C1-B448-26A2-49CE83C037E3}"/>
              </a:ext>
            </a:extLst>
          </p:cNvPr>
          <p:cNvSpPr/>
          <p:nvPr/>
        </p:nvSpPr>
        <p:spPr>
          <a:xfrm>
            <a:off x="4953000" y="5753100"/>
            <a:ext cx="2071042" cy="1219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7" name="Rectángulo: esquinas redondeadas 26">
            <a:extLst>
              <a:ext uri="{FF2B5EF4-FFF2-40B4-BE49-F238E27FC236}">
                <a16:creationId xmlns:a16="http://schemas.microsoft.com/office/drawing/2014/main" id="{041C6CEB-5226-CE0A-B77F-418F4AB4361E}"/>
              </a:ext>
            </a:extLst>
          </p:cNvPr>
          <p:cNvSpPr/>
          <p:nvPr/>
        </p:nvSpPr>
        <p:spPr>
          <a:xfrm>
            <a:off x="7121989" y="3915354"/>
            <a:ext cx="3573213" cy="484749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28" name="CuadroTexto 27">
            <a:extLst>
              <a:ext uri="{FF2B5EF4-FFF2-40B4-BE49-F238E27FC236}">
                <a16:creationId xmlns:a16="http://schemas.microsoft.com/office/drawing/2014/main" id="{D6962C9F-FDE8-74AE-E4AE-DD3910F21589}"/>
              </a:ext>
            </a:extLst>
          </p:cNvPr>
          <p:cNvSpPr txBox="1"/>
          <p:nvPr/>
        </p:nvSpPr>
        <p:spPr>
          <a:xfrm>
            <a:off x="7348569" y="4160171"/>
            <a:ext cx="2837701" cy="369332"/>
          </a:xfrm>
          <a:prstGeom prst="rect">
            <a:avLst/>
          </a:prstGeom>
          <a:noFill/>
        </p:spPr>
        <p:txBody>
          <a:bodyPr wrap="square" rtlCol="0">
            <a:spAutoFit/>
          </a:bodyPr>
          <a:lstStyle/>
          <a:p>
            <a:pPr algn="ctr"/>
            <a:r>
              <a:rPr lang="ca-ES" dirty="0"/>
              <a:t>i2CAT</a:t>
            </a:r>
          </a:p>
        </p:txBody>
      </p:sp>
      <p:sp>
        <p:nvSpPr>
          <p:cNvPr id="29" name="Flecha: a la derecha 28">
            <a:extLst>
              <a:ext uri="{FF2B5EF4-FFF2-40B4-BE49-F238E27FC236}">
                <a16:creationId xmlns:a16="http://schemas.microsoft.com/office/drawing/2014/main" id="{65DB6E75-205B-1926-A074-A733B405216E}"/>
              </a:ext>
            </a:extLst>
          </p:cNvPr>
          <p:cNvSpPr/>
          <p:nvPr/>
        </p:nvSpPr>
        <p:spPr>
          <a:xfrm>
            <a:off x="10940326" y="5609646"/>
            <a:ext cx="2071042" cy="1219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30" name="Rectángulo: esquinas redondeadas 29">
            <a:extLst>
              <a:ext uri="{FF2B5EF4-FFF2-40B4-BE49-F238E27FC236}">
                <a16:creationId xmlns:a16="http://schemas.microsoft.com/office/drawing/2014/main" id="{0ED2172A-1E77-FC66-1535-60D1C9DD32D5}"/>
              </a:ext>
            </a:extLst>
          </p:cNvPr>
          <p:cNvSpPr/>
          <p:nvPr/>
        </p:nvSpPr>
        <p:spPr>
          <a:xfrm>
            <a:off x="13109315" y="3771900"/>
            <a:ext cx="3573213" cy="484749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31" name="CuadroTexto 30">
            <a:extLst>
              <a:ext uri="{FF2B5EF4-FFF2-40B4-BE49-F238E27FC236}">
                <a16:creationId xmlns:a16="http://schemas.microsoft.com/office/drawing/2014/main" id="{5887C0A9-C141-EB2B-AD30-B569999F7098}"/>
              </a:ext>
            </a:extLst>
          </p:cNvPr>
          <p:cNvSpPr txBox="1"/>
          <p:nvPr/>
        </p:nvSpPr>
        <p:spPr>
          <a:xfrm>
            <a:off x="13477070" y="4071662"/>
            <a:ext cx="2837701" cy="369332"/>
          </a:xfrm>
          <a:prstGeom prst="rect">
            <a:avLst/>
          </a:prstGeom>
          <a:noFill/>
        </p:spPr>
        <p:txBody>
          <a:bodyPr wrap="square" rtlCol="0">
            <a:spAutoFit/>
          </a:bodyPr>
          <a:lstStyle/>
          <a:p>
            <a:pPr algn="ctr"/>
            <a:r>
              <a:rPr lang="ca-ES" dirty="0"/>
              <a:t>InLab FIB</a:t>
            </a:r>
          </a:p>
        </p:txBody>
      </p:sp>
      <p:sp>
        <p:nvSpPr>
          <p:cNvPr id="20" name="Rectángulo 19">
            <a:extLst>
              <a:ext uri="{FF2B5EF4-FFF2-40B4-BE49-F238E27FC236}">
                <a16:creationId xmlns:a16="http://schemas.microsoft.com/office/drawing/2014/main" id="{FDB76AFA-541E-0504-997E-30D74E05880E}"/>
              </a:ext>
            </a:extLst>
          </p:cNvPr>
          <p:cNvSpPr/>
          <p:nvPr/>
        </p:nvSpPr>
        <p:spPr>
          <a:xfrm>
            <a:off x="1605472" y="5239424"/>
            <a:ext cx="2837701"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6600" dirty="0"/>
              <a:t>TDA</a:t>
            </a:r>
            <a:endParaRPr lang="ca-ES" dirty="0"/>
          </a:p>
        </p:txBody>
      </p:sp>
      <p:sp>
        <p:nvSpPr>
          <p:cNvPr id="32" name="Rectángulo 31">
            <a:extLst>
              <a:ext uri="{FF2B5EF4-FFF2-40B4-BE49-F238E27FC236}">
                <a16:creationId xmlns:a16="http://schemas.microsoft.com/office/drawing/2014/main" id="{14808945-73C2-70D8-5C8E-E5145F9C3947}"/>
              </a:ext>
            </a:extLst>
          </p:cNvPr>
          <p:cNvSpPr/>
          <p:nvPr/>
        </p:nvSpPr>
        <p:spPr>
          <a:xfrm>
            <a:off x="8908596" y="7658100"/>
            <a:ext cx="1388052" cy="7817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sz="1100" dirty="0"/>
          </a:p>
        </p:txBody>
      </p:sp>
      <p:sp>
        <p:nvSpPr>
          <p:cNvPr id="34" name="Rectángulo 33">
            <a:extLst>
              <a:ext uri="{FF2B5EF4-FFF2-40B4-BE49-F238E27FC236}">
                <a16:creationId xmlns:a16="http://schemas.microsoft.com/office/drawing/2014/main" id="{A934B13D-3B28-2D86-08BD-14383CE9DD76}"/>
              </a:ext>
            </a:extLst>
          </p:cNvPr>
          <p:cNvSpPr/>
          <p:nvPr/>
        </p:nvSpPr>
        <p:spPr>
          <a:xfrm>
            <a:off x="7464904" y="7658100"/>
            <a:ext cx="1443692" cy="7817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sz="1100" dirty="0"/>
          </a:p>
        </p:txBody>
      </p:sp>
      <p:sp>
        <p:nvSpPr>
          <p:cNvPr id="36" name="Rectángulo 35">
            <a:extLst>
              <a:ext uri="{FF2B5EF4-FFF2-40B4-BE49-F238E27FC236}">
                <a16:creationId xmlns:a16="http://schemas.microsoft.com/office/drawing/2014/main" id="{89A0F7B8-FA01-8476-2C3D-DB88129F8ED7}"/>
              </a:ext>
            </a:extLst>
          </p:cNvPr>
          <p:cNvSpPr/>
          <p:nvPr/>
        </p:nvSpPr>
        <p:spPr>
          <a:xfrm>
            <a:off x="7467600" y="6024443"/>
            <a:ext cx="1440995" cy="8014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sz="1100" dirty="0"/>
          </a:p>
        </p:txBody>
      </p:sp>
      <p:sp>
        <p:nvSpPr>
          <p:cNvPr id="37" name="Rectángulo 36">
            <a:extLst>
              <a:ext uri="{FF2B5EF4-FFF2-40B4-BE49-F238E27FC236}">
                <a16:creationId xmlns:a16="http://schemas.microsoft.com/office/drawing/2014/main" id="{4B46FED5-E7EC-E7B4-B3E1-49FCDB28D5FD}"/>
              </a:ext>
            </a:extLst>
          </p:cNvPr>
          <p:cNvSpPr/>
          <p:nvPr/>
        </p:nvSpPr>
        <p:spPr>
          <a:xfrm>
            <a:off x="7467600" y="5239424"/>
            <a:ext cx="1440995" cy="7850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sz="1100" dirty="0"/>
          </a:p>
        </p:txBody>
      </p:sp>
      <p:sp>
        <p:nvSpPr>
          <p:cNvPr id="39" name="Rectángulo 38">
            <a:extLst>
              <a:ext uri="{FF2B5EF4-FFF2-40B4-BE49-F238E27FC236}">
                <a16:creationId xmlns:a16="http://schemas.microsoft.com/office/drawing/2014/main" id="{AA5C8F1B-F657-3195-F366-9FCCD7F3AE02}"/>
              </a:ext>
            </a:extLst>
          </p:cNvPr>
          <p:cNvSpPr/>
          <p:nvPr/>
        </p:nvSpPr>
        <p:spPr>
          <a:xfrm>
            <a:off x="7464903" y="6825884"/>
            <a:ext cx="1440995" cy="832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sz="1100" dirty="0"/>
          </a:p>
        </p:txBody>
      </p:sp>
      <p:sp>
        <p:nvSpPr>
          <p:cNvPr id="43" name="Rectángulo 42">
            <a:extLst>
              <a:ext uri="{FF2B5EF4-FFF2-40B4-BE49-F238E27FC236}">
                <a16:creationId xmlns:a16="http://schemas.microsoft.com/office/drawing/2014/main" id="{A2C46F5D-A6C8-48F9-B442-1D0E6E2DEAF5}"/>
              </a:ext>
            </a:extLst>
          </p:cNvPr>
          <p:cNvSpPr/>
          <p:nvPr/>
        </p:nvSpPr>
        <p:spPr>
          <a:xfrm>
            <a:off x="8910160" y="6024443"/>
            <a:ext cx="1386487" cy="8014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44" name="Rectángulo 43">
            <a:extLst>
              <a:ext uri="{FF2B5EF4-FFF2-40B4-BE49-F238E27FC236}">
                <a16:creationId xmlns:a16="http://schemas.microsoft.com/office/drawing/2014/main" id="{11221049-0570-7046-A49C-F1D8D63071D9}"/>
              </a:ext>
            </a:extLst>
          </p:cNvPr>
          <p:cNvSpPr/>
          <p:nvPr/>
        </p:nvSpPr>
        <p:spPr>
          <a:xfrm>
            <a:off x="8910161" y="5239424"/>
            <a:ext cx="1386486" cy="7850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ca-ES" sz="4400" b="0" i="0" u="none" strike="noStrike" kern="1200" cap="none" spc="0" normalizeH="0" baseline="0" noProof="0" dirty="0">
                <a:ln>
                  <a:noFill/>
                </a:ln>
                <a:solidFill>
                  <a:prstClr val="white"/>
                </a:solidFill>
                <a:effectLst/>
                <a:uLnTx/>
                <a:uFillTx/>
                <a:latin typeface="Calibri"/>
                <a:ea typeface="+mn-ea"/>
                <a:cs typeface="+mn-cs"/>
              </a:rPr>
              <a:t>TSC</a:t>
            </a:r>
            <a:endParaRPr lang="ca-ES" sz="1100" dirty="0"/>
          </a:p>
        </p:txBody>
      </p:sp>
      <p:sp>
        <p:nvSpPr>
          <p:cNvPr id="45" name="Rectángulo 44">
            <a:extLst>
              <a:ext uri="{FF2B5EF4-FFF2-40B4-BE49-F238E27FC236}">
                <a16:creationId xmlns:a16="http://schemas.microsoft.com/office/drawing/2014/main" id="{466352C0-E0F3-F04E-27AF-9A2ED2942C82}"/>
              </a:ext>
            </a:extLst>
          </p:cNvPr>
          <p:cNvSpPr/>
          <p:nvPr/>
        </p:nvSpPr>
        <p:spPr>
          <a:xfrm>
            <a:off x="8907463" y="6825884"/>
            <a:ext cx="1389185" cy="832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sz="1100" dirty="0"/>
          </a:p>
        </p:txBody>
      </p:sp>
    </p:spTree>
    <p:extLst>
      <p:ext uri="{BB962C8B-B14F-4D97-AF65-F5344CB8AC3E}">
        <p14:creationId xmlns:p14="http://schemas.microsoft.com/office/powerpoint/2010/main" val="27648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32066 -0.00092 " pathEditMode="relative" rAng="0" ptsTypes="AA">
                                      <p:cBhvr>
                                        <p:cTn id="6" dur="2000" fill="hold"/>
                                        <p:tgtEl>
                                          <p:spTgt spid="20"/>
                                        </p:tgtEl>
                                        <p:attrNameLst>
                                          <p:attrName>ppt_x</p:attrName>
                                          <p:attrName>ppt_y</p:attrName>
                                        </p:attrNameLst>
                                      </p:cBhvr>
                                      <p:rCtr x="16033" y="-46"/>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3.19444E-6 3.45679E-6 L 0.28819 -0.00247 " pathEditMode="relative" rAng="0" ptsTypes="AA">
                                      <p:cBhvr>
                                        <p:cTn id="27" dur="2000" fill="hold"/>
                                        <p:tgtEl>
                                          <p:spTgt spid="44"/>
                                        </p:tgtEl>
                                        <p:attrNameLst>
                                          <p:attrName>ppt_x</p:attrName>
                                          <p:attrName>ppt_y</p:attrName>
                                        </p:attrNameLst>
                                      </p:cBhvr>
                                      <p:rCtr x="14410" y="-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2" grpId="0" animBg="1"/>
      <p:bldP spid="34" grpId="0" animBg="1"/>
      <p:bldP spid="36" grpId="0" animBg="1"/>
      <p:bldP spid="37" grpId="0" animBg="1"/>
      <p:bldP spid="39" grpId="0" animBg="1"/>
      <p:bldP spid="43" grpId="0" animBg="1"/>
      <p:bldP spid="44" grpId="0" animBg="1"/>
      <p:bldP spid="44" grpId="1"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7065937" y="2512921"/>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028700" y="1085850"/>
            <a:ext cx="4614155" cy="519973"/>
          </a:xfrm>
          <a:prstGeom prst="rect">
            <a:avLst/>
          </a:prstGeom>
        </p:spPr>
        <p:txBody>
          <a:bodyPr lIns="0" tIns="0" rIns="0" bIns="0" rtlCol="0" anchor="t">
            <a:spAutoFit/>
          </a:bodyPr>
          <a:lstStyle/>
          <a:p>
            <a:pPr>
              <a:lnSpc>
                <a:spcPts val="3984"/>
              </a:lnSpc>
            </a:pPr>
            <a:r>
              <a:rPr lang="en-US" sz="3795" dirty="0">
                <a:solidFill>
                  <a:srgbClr val="FF9405"/>
                </a:solidFill>
                <a:latin typeface="Montserrat"/>
              </a:rPr>
              <a:t>01 - What is it?</a:t>
            </a:r>
          </a:p>
        </p:txBody>
      </p:sp>
      <p:grpSp>
        <p:nvGrpSpPr>
          <p:cNvPr id="16" name="Group 16"/>
          <p:cNvGrpSpPr/>
          <p:nvPr/>
        </p:nvGrpSpPr>
        <p:grpSpPr>
          <a:xfrm>
            <a:off x="1028700" y="2681000"/>
            <a:ext cx="16128258" cy="6577299"/>
            <a:chOff x="0" y="0"/>
            <a:chExt cx="3289726" cy="1227223"/>
          </a:xfrm>
        </p:grpSpPr>
        <p:sp>
          <p:nvSpPr>
            <p:cNvPr id="17" name="Freeform 17"/>
            <p:cNvSpPr/>
            <p:nvPr/>
          </p:nvSpPr>
          <p:spPr>
            <a:xfrm>
              <a:off x="0" y="0"/>
              <a:ext cx="3289726" cy="1227223"/>
            </a:xfrm>
            <a:custGeom>
              <a:avLst/>
              <a:gdLst/>
              <a:ahLst/>
              <a:cxnLst/>
              <a:rect l="l" t="t" r="r" b="b"/>
              <a:pathLst>
                <a:path w="3289726" h="1227223">
                  <a:moveTo>
                    <a:pt x="31611" y="0"/>
                  </a:moveTo>
                  <a:lnTo>
                    <a:pt x="3258116" y="0"/>
                  </a:lnTo>
                  <a:cubicBezTo>
                    <a:pt x="3266499" y="0"/>
                    <a:pt x="3274540" y="3330"/>
                    <a:pt x="3280468" y="9259"/>
                  </a:cubicBezTo>
                  <a:cubicBezTo>
                    <a:pt x="3286396" y="15187"/>
                    <a:pt x="3289726" y="23227"/>
                    <a:pt x="3289726" y="31611"/>
                  </a:cubicBezTo>
                  <a:lnTo>
                    <a:pt x="3289726" y="1195613"/>
                  </a:lnTo>
                  <a:cubicBezTo>
                    <a:pt x="3289726" y="1213071"/>
                    <a:pt x="3275574" y="1227223"/>
                    <a:pt x="3258116" y="1227223"/>
                  </a:cubicBezTo>
                  <a:lnTo>
                    <a:pt x="31611" y="1227223"/>
                  </a:lnTo>
                  <a:cubicBezTo>
                    <a:pt x="23227" y="1227223"/>
                    <a:pt x="15187" y="1223893"/>
                    <a:pt x="9259" y="1217965"/>
                  </a:cubicBezTo>
                  <a:cubicBezTo>
                    <a:pt x="3330" y="1212037"/>
                    <a:pt x="0" y="1203996"/>
                    <a:pt x="0" y="1195613"/>
                  </a:cubicBezTo>
                  <a:lnTo>
                    <a:pt x="0" y="31611"/>
                  </a:lnTo>
                  <a:cubicBezTo>
                    <a:pt x="0" y="14153"/>
                    <a:pt x="14153" y="0"/>
                    <a:pt x="31611" y="0"/>
                  </a:cubicBezTo>
                  <a:close/>
                </a:path>
              </a:pathLst>
            </a:custGeom>
            <a:solidFill>
              <a:srgbClr val="FFFFFF"/>
            </a:solidFill>
          </p:spPr>
          <p:txBody>
            <a:bodyPr/>
            <a:lstStyle/>
            <a:p>
              <a:endParaRPr lang="ca-ES" dirty="0"/>
            </a:p>
          </p:txBody>
        </p:sp>
        <p:sp>
          <p:nvSpPr>
            <p:cNvPr id="18" name="TextBox 18"/>
            <p:cNvSpPr txBox="1"/>
            <p:nvPr/>
          </p:nvSpPr>
          <p:spPr>
            <a:xfrm>
              <a:off x="0" y="-38100"/>
              <a:ext cx="3289726" cy="1265323"/>
            </a:xfrm>
            <a:prstGeom prst="rect">
              <a:avLst/>
            </a:prstGeom>
          </p:spPr>
          <p:txBody>
            <a:bodyPr lIns="50800" tIns="50800" rIns="50800" bIns="50800" rtlCol="0" anchor="ctr"/>
            <a:lstStyle/>
            <a:p>
              <a:pPr algn="ctr">
                <a:lnSpc>
                  <a:spcPts val="2659"/>
                </a:lnSpc>
              </a:pPr>
              <a:endParaRPr dirty="0"/>
            </a:p>
          </p:txBody>
        </p:sp>
      </p:grpSp>
      <p:grpSp>
        <p:nvGrpSpPr>
          <p:cNvPr id="23" name="Group 4">
            <a:extLst>
              <a:ext uri="{FF2B5EF4-FFF2-40B4-BE49-F238E27FC236}">
                <a16:creationId xmlns:a16="http://schemas.microsoft.com/office/drawing/2014/main" id="{2AF1B671-A802-7BFC-4018-9DDA5D8A2107}"/>
              </a:ext>
            </a:extLst>
          </p:cNvPr>
          <p:cNvGrpSpPr/>
          <p:nvPr/>
        </p:nvGrpSpPr>
        <p:grpSpPr>
          <a:xfrm>
            <a:off x="1028700" y="638194"/>
            <a:ext cx="4614155" cy="1135708"/>
            <a:chOff x="0" y="-38100"/>
            <a:chExt cx="1168691" cy="486870"/>
          </a:xfrm>
        </p:grpSpPr>
        <p:sp>
          <p:nvSpPr>
            <p:cNvPr id="24" name="Freeform 5">
              <a:extLst>
                <a:ext uri="{FF2B5EF4-FFF2-40B4-BE49-F238E27FC236}">
                  <a16:creationId xmlns:a16="http://schemas.microsoft.com/office/drawing/2014/main" id="{4FA4236F-17A3-B013-6DBB-28A5958AF10D}"/>
                </a:ext>
              </a:extLst>
            </p:cNvPr>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txBody>
            <a:bodyPr anchor="b"/>
            <a:lstStyle/>
            <a:p>
              <a:pPr marL="0" marR="0" lvl="0" indent="0" algn="ctr" defTabSz="914400" rtl="0" eaLnBrk="1" fontAlgn="auto" latinLnBrk="0" hangingPunct="1">
                <a:lnSpc>
                  <a:spcPts val="4339"/>
                </a:lnSpc>
                <a:spcBef>
                  <a:spcPts val="0"/>
                </a:spcBef>
                <a:spcAft>
                  <a:spcPts val="0"/>
                </a:spcAft>
                <a:buClrTx/>
                <a:buSzTx/>
                <a:buFontTx/>
                <a:buNone/>
                <a:tabLst/>
                <a:defRPr/>
              </a:pPr>
              <a:r>
                <a:rPr kumimoji="0" lang="ca-ES" sz="3099" b="0" i="0" u="none" strike="noStrike" kern="1200" cap="none" spc="0" normalizeH="0" baseline="0" dirty="0">
                  <a:ln>
                    <a:noFill/>
                  </a:ln>
                  <a:solidFill>
                    <a:srgbClr val="FFFFFF"/>
                  </a:solidFill>
                  <a:effectLst/>
                  <a:uLnTx/>
                  <a:uFillTx/>
                  <a:latin typeface="Montserrat"/>
                  <a:ea typeface="+mn-ea"/>
                  <a:cs typeface="+mn-cs"/>
                </a:rPr>
                <a:t>Cronologia</a:t>
              </a:r>
            </a:p>
            <a:p>
              <a:endParaRPr lang="ca-ES" dirty="0"/>
            </a:p>
          </p:txBody>
        </p:sp>
        <p:sp>
          <p:nvSpPr>
            <p:cNvPr id="25" name="TextBox 6">
              <a:extLst>
                <a:ext uri="{FF2B5EF4-FFF2-40B4-BE49-F238E27FC236}">
                  <a16:creationId xmlns:a16="http://schemas.microsoft.com/office/drawing/2014/main" id="{B940BAB4-DB9A-3954-6B72-1D5AD4AA6996}"/>
                </a:ext>
              </a:extLst>
            </p:cNvPr>
            <p:cNvSpPr txBox="1"/>
            <p:nvPr/>
          </p:nvSpPr>
          <p:spPr>
            <a:xfrm>
              <a:off x="0" y="-38100"/>
              <a:ext cx="1168691" cy="486870"/>
            </a:xfrm>
            <a:prstGeom prst="rect">
              <a:avLst/>
            </a:prstGeom>
          </p:spPr>
          <p:txBody>
            <a:bodyPr lIns="50800" tIns="50800" rIns="50800" bIns="50800" rtlCol="0" anchor="ctr"/>
            <a:lstStyle/>
            <a:p>
              <a:pPr algn="ctr">
                <a:lnSpc>
                  <a:spcPts val="2659"/>
                </a:lnSpc>
              </a:pPr>
              <a:endParaRPr dirty="0"/>
            </a:p>
          </p:txBody>
        </p:sp>
      </p:grpSp>
      <p:sp>
        <p:nvSpPr>
          <p:cNvPr id="29" name="Forma libre: forma 28">
            <a:extLst>
              <a:ext uri="{FF2B5EF4-FFF2-40B4-BE49-F238E27FC236}">
                <a16:creationId xmlns:a16="http://schemas.microsoft.com/office/drawing/2014/main" id="{3D34678D-BD99-5094-7A35-8161657907F2}"/>
              </a:ext>
            </a:extLst>
          </p:cNvPr>
          <p:cNvSpPr/>
          <p:nvPr/>
        </p:nvSpPr>
        <p:spPr>
          <a:xfrm>
            <a:off x="1447800" y="2987138"/>
            <a:ext cx="12544927" cy="3577389"/>
          </a:xfrm>
          <a:custGeom>
            <a:avLst/>
            <a:gdLst>
              <a:gd name="connsiteX0" fmla="*/ 481264 w 12544927"/>
              <a:gd name="connsiteY0" fmla="*/ 0 h 3577389"/>
              <a:gd name="connsiteX1" fmla="*/ 0 w 12544927"/>
              <a:gd name="connsiteY1" fmla="*/ 0 h 3577389"/>
              <a:gd name="connsiteX2" fmla="*/ 32085 w 12544927"/>
              <a:gd name="connsiteY2" fmla="*/ 3545305 h 3577389"/>
              <a:gd name="connsiteX3" fmla="*/ 641685 w 12544927"/>
              <a:gd name="connsiteY3" fmla="*/ 3545305 h 3577389"/>
              <a:gd name="connsiteX4" fmla="*/ 609600 w 12544927"/>
              <a:gd name="connsiteY4" fmla="*/ 2422357 h 3577389"/>
              <a:gd name="connsiteX5" fmla="*/ 3481137 w 12544927"/>
              <a:gd name="connsiteY5" fmla="*/ 2406315 h 3577389"/>
              <a:gd name="connsiteX6" fmla="*/ 3529264 w 12544927"/>
              <a:gd name="connsiteY6" fmla="*/ 3449052 h 3577389"/>
              <a:gd name="connsiteX7" fmla="*/ 3593432 w 12544927"/>
              <a:gd name="connsiteY7" fmla="*/ 3449052 h 3577389"/>
              <a:gd name="connsiteX8" fmla="*/ 3561348 w 12544927"/>
              <a:gd name="connsiteY8" fmla="*/ 2422357 h 3577389"/>
              <a:gd name="connsiteX9" fmla="*/ 6898106 w 12544927"/>
              <a:gd name="connsiteY9" fmla="*/ 2422357 h 3577389"/>
              <a:gd name="connsiteX10" fmla="*/ 6914148 w 12544927"/>
              <a:gd name="connsiteY10" fmla="*/ 3449052 h 3577389"/>
              <a:gd name="connsiteX11" fmla="*/ 6946232 w 12544927"/>
              <a:gd name="connsiteY11" fmla="*/ 3449052 h 3577389"/>
              <a:gd name="connsiteX12" fmla="*/ 6898106 w 12544927"/>
              <a:gd name="connsiteY12" fmla="*/ 2422357 h 3577389"/>
              <a:gd name="connsiteX13" fmla="*/ 7170821 w 12544927"/>
              <a:gd name="connsiteY13" fmla="*/ 2454442 h 3577389"/>
              <a:gd name="connsiteX14" fmla="*/ 7202906 w 12544927"/>
              <a:gd name="connsiteY14" fmla="*/ 3416968 h 3577389"/>
              <a:gd name="connsiteX15" fmla="*/ 7234990 w 12544927"/>
              <a:gd name="connsiteY15" fmla="*/ 3384884 h 3577389"/>
              <a:gd name="connsiteX16" fmla="*/ 7186864 w 12544927"/>
              <a:gd name="connsiteY16" fmla="*/ 2438400 h 3577389"/>
              <a:gd name="connsiteX17" fmla="*/ 11020927 w 12544927"/>
              <a:gd name="connsiteY17" fmla="*/ 2470484 h 3577389"/>
              <a:gd name="connsiteX18" fmla="*/ 11053011 w 12544927"/>
              <a:gd name="connsiteY18" fmla="*/ 3577389 h 3577389"/>
              <a:gd name="connsiteX19" fmla="*/ 11470106 w 12544927"/>
              <a:gd name="connsiteY19" fmla="*/ 3561347 h 3577389"/>
              <a:gd name="connsiteX20" fmla="*/ 11357811 w 12544927"/>
              <a:gd name="connsiteY20" fmla="*/ 2470484 h 3577389"/>
              <a:gd name="connsiteX21" fmla="*/ 12528885 w 12544927"/>
              <a:gd name="connsiteY21" fmla="*/ 2518610 h 3577389"/>
              <a:gd name="connsiteX22" fmla="*/ 12544927 w 12544927"/>
              <a:gd name="connsiteY22" fmla="*/ 1957136 h 3577389"/>
              <a:gd name="connsiteX23" fmla="*/ 11389895 w 12544927"/>
              <a:gd name="connsiteY23" fmla="*/ 1973179 h 3577389"/>
              <a:gd name="connsiteX24" fmla="*/ 11261558 w 12544927"/>
              <a:gd name="connsiteY24" fmla="*/ 288757 h 3577389"/>
              <a:gd name="connsiteX25" fmla="*/ 10732169 w 12544927"/>
              <a:gd name="connsiteY25" fmla="*/ 288757 h 3577389"/>
              <a:gd name="connsiteX26" fmla="*/ 10892590 w 12544927"/>
              <a:gd name="connsiteY26" fmla="*/ 1957136 h 3577389"/>
              <a:gd name="connsiteX27" fmla="*/ 7170821 w 12544927"/>
              <a:gd name="connsiteY27" fmla="*/ 2021305 h 3577389"/>
              <a:gd name="connsiteX28" fmla="*/ 7074569 w 12544927"/>
              <a:gd name="connsiteY28" fmla="*/ 449179 h 3577389"/>
              <a:gd name="connsiteX29" fmla="*/ 6946232 w 12544927"/>
              <a:gd name="connsiteY29" fmla="*/ 481263 h 3577389"/>
              <a:gd name="connsiteX30" fmla="*/ 7074569 w 12544927"/>
              <a:gd name="connsiteY30" fmla="*/ 1957136 h 3577389"/>
              <a:gd name="connsiteX31" fmla="*/ 6914148 w 12544927"/>
              <a:gd name="connsiteY31" fmla="*/ 1941094 h 3577389"/>
              <a:gd name="connsiteX32" fmla="*/ 6785811 w 12544927"/>
              <a:gd name="connsiteY32" fmla="*/ 465221 h 3577389"/>
              <a:gd name="connsiteX33" fmla="*/ 6641432 w 12544927"/>
              <a:gd name="connsiteY33" fmla="*/ 513347 h 3577389"/>
              <a:gd name="connsiteX34" fmla="*/ 6769769 w 12544927"/>
              <a:gd name="connsiteY34" fmla="*/ 1892968 h 3577389"/>
              <a:gd name="connsiteX35" fmla="*/ 3497179 w 12544927"/>
              <a:gd name="connsiteY35" fmla="*/ 2005263 h 3577389"/>
              <a:gd name="connsiteX36" fmla="*/ 3465095 w 12544927"/>
              <a:gd name="connsiteY36" fmla="*/ 930442 h 3577389"/>
              <a:gd name="connsiteX37" fmla="*/ 3368842 w 12544927"/>
              <a:gd name="connsiteY37" fmla="*/ 1010652 h 3577389"/>
              <a:gd name="connsiteX38" fmla="*/ 3400927 w 12544927"/>
              <a:gd name="connsiteY38" fmla="*/ 1957136 h 3577389"/>
              <a:gd name="connsiteX39" fmla="*/ 625642 w 12544927"/>
              <a:gd name="connsiteY39" fmla="*/ 1860884 h 3577389"/>
              <a:gd name="connsiteX40" fmla="*/ 481264 w 12544927"/>
              <a:gd name="connsiteY40" fmla="*/ 0 h 357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544927" h="3577389">
                <a:moveTo>
                  <a:pt x="481264" y="0"/>
                </a:moveTo>
                <a:lnTo>
                  <a:pt x="0" y="0"/>
                </a:lnTo>
                <a:lnTo>
                  <a:pt x="32085" y="3545305"/>
                </a:lnTo>
                <a:lnTo>
                  <a:pt x="641685" y="3545305"/>
                </a:lnTo>
                <a:lnTo>
                  <a:pt x="609600" y="2422357"/>
                </a:lnTo>
                <a:lnTo>
                  <a:pt x="3481137" y="2406315"/>
                </a:lnTo>
                <a:lnTo>
                  <a:pt x="3529264" y="3449052"/>
                </a:lnTo>
                <a:lnTo>
                  <a:pt x="3593432" y="3449052"/>
                </a:lnTo>
                <a:lnTo>
                  <a:pt x="3561348" y="2422357"/>
                </a:lnTo>
                <a:lnTo>
                  <a:pt x="6898106" y="2422357"/>
                </a:lnTo>
                <a:lnTo>
                  <a:pt x="6914148" y="3449052"/>
                </a:lnTo>
                <a:lnTo>
                  <a:pt x="6946232" y="3449052"/>
                </a:lnTo>
                <a:lnTo>
                  <a:pt x="6898106" y="2422357"/>
                </a:lnTo>
                <a:lnTo>
                  <a:pt x="7170821" y="2454442"/>
                </a:lnTo>
                <a:lnTo>
                  <a:pt x="7202906" y="3416968"/>
                </a:lnTo>
                <a:lnTo>
                  <a:pt x="7234990" y="3384884"/>
                </a:lnTo>
                <a:lnTo>
                  <a:pt x="7186864" y="2438400"/>
                </a:lnTo>
                <a:lnTo>
                  <a:pt x="11020927" y="2470484"/>
                </a:lnTo>
                <a:lnTo>
                  <a:pt x="11053011" y="3577389"/>
                </a:lnTo>
                <a:lnTo>
                  <a:pt x="11470106" y="3561347"/>
                </a:lnTo>
                <a:lnTo>
                  <a:pt x="11357811" y="2470484"/>
                </a:lnTo>
                <a:lnTo>
                  <a:pt x="12528885" y="2518610"/>
                </a:lnTo>
                <a:lnTo>
                  <a:pt x="12544927" y="1957136"/>
                </a:lnTo>
                <a:lnTo>
                  <a:pt x="11389895" y="1973179"/>
                </a:lnTo>
                <a:lnTo>
                  <a:pt x="11261558" y="288757"/>
                </a:lnTo>
                <a:lnTo>
                  <a:pt x="10732169" y="288757"/>
                </a:lnTo>
                <a:lnTo>
                  <a:pt x="10892590" y="1957136"/>
                </a:lnTo>
                <a:lnTo>
                  <a:pt x="7170821" y="2021305"/>
                </a:lnTo>
                <a:lnTo>
                  <a:pt x="7074569" y="449179"/>
                </a:lnTo>
                <a:lnTo>
                  <a:pt x="6946232" y="481263"/>
                </a:lnTo>
                <a:lnTo>
                  <a:pt x="7074569" y="1957136"/>
                </a:lnTo>
                <a:lnTo>
                  <a:pt x="6914148" y="1941094"/>
                </a:lnTo>
                <a:lnTo>
                  <a:pt x="6785811" y="465221"/>
                </a:lnTo>
                <a:lnTo>
                  <a:pt x="6641432" y="513347"/>
                </a:lnTo>
                <a:lnTo>
                  <a:pt x="6769769" y="1892968"/>
                </a:lnTo>
                <a:lnTo>
                  <a:pt x="3497179" y="2005263"/>
                </a:lnTo>
                <a:lnTo>
                  <a:pt x="3465095" y="930442"/>
                </a:lnTo>
                <a:lnTo>
                  <a:pt x="3368842" y="1010652"/>
                </a:lnTo>
                <a:lnTo>
                  <a:pt x="3400927" y="1957136"/>
                </a:lnTo>
                <a:lnTo>
                  <a:pt x="625642" y="1860884"/>
                </a:lnTo>
                <a:lnTo>
                  <a:pt x="481264"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30" name="Rectángulo 29">
            <a:extLst>
              <a:ext uri="{FF2B5EF4-FFF2-40B4-BE49-F238E27FC236}">
                <a16:creationId xmlns:a16="http://schemas.microsoft.com/office/drawing/2014/main" id="{F1C6CD68-B22F-E0D3-C478-DDF4CAB3620D}"/>
              </a:ext>
            </a:extLst>
          </p:cNvPr>
          <p:cNvSpPr/>
          <p:nvPr/>
        </p:nvSpPr>
        <p:spPr>
          <a:xfrm>
            <a:off x="14269453" y="4994406"/>
            <a:ext cx="533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31" name="Rectángulo 30">
            <a:extLst>
              <a:ext uri="{FF2B5EF4-FFF2-40B4-BE49-F238E27FC236}">
                <a16:creationId xmlns:a16="http://schemas.microsoft.com/office/drawing/2014/main" id="{4D6F3831-DDA2-FC71-FA8D-1A6E95421072}"/>
              </a:ext>
            </a:extLst>
          </p:cNvPr>
          <p:cNvSpPr/>
          <p:nvPr/>
        </p:nvSpPr>
        <p:spPr>
          <a:xfrm>
            <a:off x="15079579" y="4994406"/>
            <a:ext cx="533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32" name="Rectángulo 31">
            <a:extLst>
              <a:ext uri="{FF2B5EF4-FFF2-40B4-BE49-F238E27FC236}">
                <a16:creationId xmlns:a16="http://schemas.microsoft.com/office/drawing/2014/main" id="{B2293D00-5C55-E428-A68C-5D37160B25EF}"/>
              </a:ext>
            </a:extLst>
          </p:cNvPr>
          <p:cNvSpPr/>
          <p:nvPr/>
        </p:nvSpPr>
        <p:spPr>
          <a:xfrm>
            <a:off x="15889705" y="4994406"/>
            <a:ext cx="533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dirty="0"/>
          </a:p>
        </p:txBody>
      </p:sp>
      <p:grpSp>
        <p:nvGrpSpPr>
          <p:cNvPr id="3" name="Group 3"/>
          <p:cNvGrpSpPr/>
          <p:nvPr/>
        </p:nvGrpSpPr>
        <p:grpSpPr>
          <a:xfrm>
            <a:off x="3343662" y="6593010"/>
            <a:ext cx="3068450" cy="1160116"/>
            <a:chOff x="0" y="0"/>
            <a:chExt cx="808152" cy="305545"/>
          </a:xfrm>
        </p:grpSpPr>
        <p:sp>
          <p:nvSpPr>
            <p:cNvPr id="4" name="Freeform 4"/>
            <p:cNvSpPr/>
            <p:nvPr/>
          </p:nvSpPr>
          <p:spPr>
            <a:xfrm>
              <a:off x="0" y="0"/>
              <a:ext cx="808152" cy="305545"/>
            </a:xfrm>
            <a:custGeom>
              <a:avLst/>
              <a:gdLst/>
              <a:ahLst/>
              <a:cxnLst/>
              <a:rect l="l" t="t" r="r" b="b"/>
              <a:pathLst>
                <a:path w="808152" h="305545">
                  <a:moveTo>
                    <a:pt x="152772" y="0"/>
                  </a:moveTo>
                  <a:lnTo>
                    <a:pt x="655379" y="0"/>
                  </a:lnTo>
                  <a:cubicBezTo>
                    <a:pt x="739753" y="0"/>
                    <a:pt x="808152" y="68399"/>
                    <a:pt x="808152" y="152772"/>
                  </a:cubicBezTo>
                  <a:lnTo>
                    <a:pt x="808152" y="152772"/>
                  </a:lnTo>
                  <a:cubicBezTo>
                    <a:pt x="808152" y="237146"/>
                    <a:pt x="739753" y="305545"/>
                    <a:pt x="655379" y="305545"/>
                  </a:cubicBezTo>
                  <a:lnTo>
                    <a:pt x="152772" y="305545"/>
                  </a:lnTo>
                  <a:cubicBezTo>
                    <a:pt x="68399" y="305545"/>
                    <a:pt x="0" y="237146"/>
                    <a:pt x="0" y="152772"/>
                  </a:cubicBezTo>
                  <a:lnTo>
                    <a:pt x="0" y="152772"/>
                  </a:lnTo>
                  <a:cubicBezTo>
                    <a:pt x="0" y="68399"/>
                    <a:pt x="68399" y="0"/>
                    <a:pt x="152772" y="0"/>
                  </a:cubicBezTo>
                  <a:close/>
                </a:path>
              </a:pathLst>
            </a:custGeom>
            <a:solidFill>
              <a:srgbClr val="50E8D1"/>
            </a:solidFill>
          </p:spPr>
        </p:sp>
        <p:sp>
          <p:nvSpPr>
            <p:cNvPr id="5" name="TextBox 5"/>
            <p:cNvSpPr txBox="1"/>
            <p:nvPr/>
          </p:nvSpPr>
          <p:spPr>
            <a:xfrm>
              <a:off x="0" y="-66675"/>
              <a:ext cx="808152" cy="372220"/>
            </a:xfrm>
            <a:prstGeom prst="rect">
              <a:avLst/>
            </a:prstGeom>
          </p:spPr>
          <p:txBody>
            <a:bodyPr lIns="50800" tIns="50800" rIns="50800" bIns="50800" rtlCol="0" anchor="ctr"/>
            <a:lstStyle/>
            <a:p>
              <a:pPr algn="ctr">
                <a:lnSpc>
                  <a:spcPts val="4339"/>
                </a:lnSpc>
              </a:pPr>
              <a:r>
                <a:rPr lang="en-US" sz="3099" dirty="0" err="1">
                  <a:solidFill>
                    <a:srgbClr val="000000"/>
                  </a:solidFill>
                  <a:latin typeface="Montserrat"/>
                </a:rPr>
                <a:t>Inici</a:t>
              </a:r>
              <a:r>
                <a:rPr lang="en-US" sz="3099" dirty="0">
                  <a:solidFill>
                    <a:srgbClr val="000000"/>
                  </a:solidFill>
                  <a:latin typeface="Montserrat"/>
                </a:rPr>
                <a:t> </a:t>
              </a:r>
              <a:r>
                <a:rPr lang="en-US" sz="3099" dirty="0" err="1">
                  <a:solidFill>
                    <a:srgbClr val="000000"/>
                  </a:solidFill>
                  <a:latin typeface="Montserrat"/>
                </a:rPr>
                <a:t>tfg</a:t>
              </a:r>
              <a:r>
                <a:rPr lang="en-US" sz="3099" dirty="0">
                  <a:solidFill>
                    <a:srgbClr val="000000"/>
                  </a:solidFill>
                  <a:latin typeface="Montserrat"/>
                </a:rPr>
                <a:t> </a:t>
              </a:r>
            </a:p>
          </p:txBody>
        </p:sp>
      </p:grpSp>
      <p:grpSp>
        <p:nvGrpSpPr>
          <p:cNvPr id="12" name="Group 12"/>
          <p:cNvGrpSpPr/>
          <p:nvPr/>
        </p:nvGrpSpPr>
        <p:grpSpPr>
          <a:xfrm>
            <a:off x="319260" y="7275166"/>
            <a:ext cx="3566940" cy="1160116"/>
            <a:chOff x="0" y="0"/>
            <a:chExt cx="939441" cy="305545"/>
          </a:xfrm>
        </p:grpSpPr>
        <p:sp>
          <p:nvSpPr>
            <p:cNvPr id="13" name="Freeform 13"/>
            <p:cNvSpPr/>
            <p:nvPr/>
          </p:nvSpPr>
          <p:spPr>
            <a:xfrm>
              <a:off x="0" y="0"/>
              <a:ext cx="939441" cy="305545"/>
            </a:xfrm>
            <a:custGeom>
              <a:avLst/>
              <a:gdLst/>
              <a:ahLst/>
              <a:cxnLst/>
              <a:rect l="l" t="t" r="r" b="b"/>
              <a:pathLst>
                <a:path w="939441" h="305545">
                  <a:moveTo>
                    <a:pt x="152772" y="0"/>
                  </a:moveTo>
                  <a:lnTo>
                    <a:pt x="786669" y="0"/>
                  </a:lnTo>
                  <a:cubicBezTo>
                    <a:pt x="871043" y="0"/>
                    <a:pt x="939441" y="68399"/>
                    <a:pt x="939441" y="152772"/>
                  </a:cubicBezTo>
                  <a:lnTo>
                    <a:pt x="939441" y="152772"/>
                  </a:lnTo>
                  <a:cubicBezTo>
                    <a:pt x="939441" y="237146"/>
                    <a:pt x="871043" y="305545"/>
                    <a:pt x="786669" y="305545"/>
                  </a:cubicBezTo>
                  <a:lnTo>
                    <a:pt x="152772" y="305545"/>
                  </a:lnTo>
                  <a:cubicBezTo>
                    <a:pt x="68399" y="305545"/>
                    <a:pt x="0" y="237146"/>
                    <a:pt x="0" y="152772"/>
                  </a:cubicBezTo>
                  <a:lnTo>
                    <a:pt x="0" y="152772"/>
                  </a:lnTo>
                  <a:cubicBezTo>
                    <a:pt x="0" y="68399"/>
                    <a:pt x="68399" y="0"/>
                    <a:pt x="152772" y="0"/>
                  </a:cubicBezTo>
                  <a:close/>
                </a:path>
              </a:pathLst>
            </a:custGeom>
            <a:solidFill>
              <a:srgbClr val="FFFFFF"/>
            </a:solidFill>
          </p:spPr>
        </p:sp>
        <p:sp>
          <p:nvSpPr>
            <p:cNvPr id="14" name="TextBox 14"/>
            <p:cNvSpPr txBox="1"/>
            <p:nvPr/>
          </p:nvSpPr>
          <p:spPr>
            <a:xfrm>
              <a:off x="0" y="-66675"/>
              <a:ext cx="939441" cy="372220"/>
            </a:xfrm>
            <a:prstGeom prst="rect">
              <a:avLst/>
            </a:prstGeom>
          </p:spPr>
          <p:txBody>
            <a:bodyPr lIns="50800" tIns="50800" rIns="50800" bIns="50800" rtlCol="0" anchor="ctr"/>
            <a:lstStyle/>
            <a:p>
              <a:pPr algn="ctr">
                <a:lnSpc>
                  <a:spcPts val="4339"/>
                </a:lnSpc>
              </a:pPr>
              <a:r>
                <a:rPr lang="en-US" sz="3099" dirty="0" err="1">
                  <a:solidFill>
                    <a:srgbClr val="FF9405"/>
                  </a:solidFill>
                  <a:latin typeface="Montserrat"/>
                </a:rPr>
                <a:t>Inici</a:t>
              </a:r>
              <a:r>
                <a:rPr lang="en-US" sz="3099" dirty="0">
                  <a:solidFill>
                    <a:srgbClr val="FF9405"/>
                  </a:solidFill>
                  <a:latin typeface="Montserrat"/>
                </a:rPr>
                <a:t> </a:t>
              </a:r>
              <a:r>
                <a:rPr lang="en-US" sz="3099" dirty="0" err="1">
                  <a:solidFill>
                    <a:srgbClr val="FF9405"/>
                  </a:solidFill>
                  <a:latin typeface="Montserrat"/>
                </a:rPr>
                <a:t>tsc</a:t>
              </a:r>
              <a:endParaRPr lang="en-US" sz="3099" dirty="0">
                <a:solidFill>
                  <a:srgbClr val="FF9405"/>
                </a:solidFill>
                <a:latin typeface="Montserrat"/>
              </a:endParaRPr>
            </a:p>
          </p:txBody>
        </p:sp>
      </p:grpSp>
      <p:grpSp>
        <p:nvGrpSpPr>
          <p:cNvPr id="36" name="Group 3">
            <a:extLst>
              <a:ext uri="{FF2B5EF4-FFF2-40B4-BE49-F238E27FC236}">
                <a16:creationId xmlns:a16="http://schemas.microsoft.com/office/drawing/2014/main" id="{5B7DAA21-4378-E904-8F06-BD44394F0BA2}"/>
              </a:ext>
            </a:extLst>
          </p:cNvPr>
          <p:cNvGrpSpPr/>
          <p:nvPr/>
        </p:nvGrpSpPr>
        <p:grpSpPr>
          <a:xfrm>
            <a:off x="6712317" y="6514763"/>
            <a:ext cx="3068450" cy="1160116"/>
            <a:chOff x="0" y="0"/>
            <a:chExt cx="808152" cy="305545"/>
          </a:xfrm>
        </p:grpSpPr>
        <p:sp>
          <p:nvSpPr>
            <p:cNvPr id="37" name="Freeform 4">
              <a:extLst>
                <a:ext uri="{FF2B5EF4-FFF2-40B4-BE49-F238E27FC236}">
                  <a16:creationId xmlns:a16="http://schemas.microsoft.com/office/drawing/2014/main" id="{5A13EE8A-B749-B604-78AE-B4440FB7C444}"/>
                </a:ext>
              </a:extLst>
            </p:cNvPr>
            <p:cNvSpPr/>
            <p:nvPr/>
          </p:nvSpPr>
          <p:spPr>
            <a:xfrm>
              <a:off x="0" y="0"/>
              <a:ext cx="808152" cy="305545"/>
            </a:xfrm>
            <a:custGeom>
              <a:avLst/>
              <a:gdLst/>
              <a:ahLst/>
              <a:cxnLst/>
              <a:rect l="l" t="t" r="r" b="b"/>
              <a:pathLst>
                <a:path w="808152" h="305545">
                  <a:moveTo>
                    <a:pt x="152772" y="0"/>
                  </a:moveTo>
                  <a:lnTo>
                    <a:pt x="655379" y="0"/>
                  </a:lnTo>
                  <a:cubicBezTo>
                    <a:pt x="739753" y="0"/>
                    <a:pt x="808152" y="68399"/>
                    <a:pt x="808152" y="152772"/>
                  </a:cubicBezTo>
                  <a:lnTo>
                    <a:pt x="808152" y="152772"/>
                  </a:lnTo>
                  <a:cubicBezTo>
                    <a:pt x="808152" y="237146"/>
                    <a:pt x="739753" y="305545"/>
                    <a:pt x="655379" y="305545"/>
                  </a:cubicBezTo>
                  <a:lnTo>
                    <a:pt x="152772" y="305545"/>
                  </a:lnTo>
                  <a:cubicBezTo>
                    <a:pt x="68399" y="305545"/>
                    <a:pt x="0" y="237146"/>
                    <a:pt x="0" y="152772"/>
                  </a:cubicBezTo>
                  <a:lnTo>
                    <a:pt x="0" y="152772"/>
                  </a:lnTo>
                  <a:cubicBezTo>
                    <a:pt x="0" y="68399"/>
                    <a:pt x="68399" y="0"/>
                    <a:pt x="152772" y="0"/>
                  </a:cubicBezTo>
                  <a:close/>
                </a:path>
              </a:pathLst>
            </a:custGeom>
            <a:solidFill>
              <a:srgbClr val="50E8D1"/>
            </a:solidFill>
          </p:spPr>
        </p:sp>
        <p:sp>
          <p:nvSpPr>
            <p:cNvPr id="38" name="TextBox 5">
              <a:extLst>
                <a:ext uri="{FF2B5EF4-FFF2-40B4-BE49-F238E27FC236}">
                  <a16:creationId xmlns:a16="http://schemas.microsoft.com/office/drawing/2014/main" id="{73AA44A3-FCD0-B5E0-30ED-7ECE215E4446}"/>
                </a:ext>
              </a:extLst>
            </p:cNvPr>
            <p:cNvSpPr txBox="1"/>
            <p:nvPr/>
          </p:nvSpPr>
          <p:spPr>
            <a:xfrm>
              <a:off x="0" y="-66675"/>
              <a:ext cx="808152" cy="372220"/>
            </a:xfrm>
            <a:prstGeom prst="rect">
              <a:avLst/>
            </a:prstGeom>
          </p:spPr>
          <p:txBody>
            <a:bodyPr lIns="50800" tIns="50800" rIns="50800" bIns="50800" rtlCol="0" anchor="ctr"/>
            <a:lstStyle/>
            <a:p>
              <a:pPr algn="ctr">
                <a:lnSpc>
                  <a:spcPts val="4339"/>
                </a:lnSpc>
              </a:pPr>
              <a:r>
                <a:rPr lang="en-US" sz="3099" dirty="0">
                  <a:solidFill>
                    <a:srgbClr val="000000"/>
                  </a:solidFill>
                  <a:latin typeface="Montserrat"/>
                </a:rPr>
                <a:t>Fi </a:t>
              </a:r>
              <a:r>
                <a:rPr lang="en-US" sz="3099" dirty="0" err="1">
                  <a:solidFill>
                    <a:srgbClr val="000000"/>
                  </a:solidFill>
                  <a:latin typeface="Montserrat"/>
                </a:rPr>
                <a:t>tfg</a:t>
              </a:r>
              <a:r>
                <a:rPr lang="en-US" sz="3099" dirty="0">
                  <a:solidFill>
                    <a:srgbClr val="000000"/>
                  </a:solidFill>
                  <a:latin typeface="Montserrat"/>
                </a:rPr>
                <a:t> 1</a:t>
              </a:r>
            </a:p>
          </p:txBody>
        </p:sp>
      </p:grpSp>
      <p:grpSp>
        <p:nvGrpSpPr>
          <p:cNvPr id="33" name="Group 6">
            <a:extLst>
              <a:ext uri="{FF2B5EF4-FFF2-40B4-BE49-F238E27FC236}">
                <a16:creationId xmlns:a16="http://schemas.microsoft.com/office/drawing/2014/main" id="{8D4554D6-4B6F-3526-EC51-6F93DD186253}"/>
              </a:ext>
            </a:extLst>
          </p:cNvPr>
          <p:cNvGrpSpPr/>
          <p:nvPr/>
        </p:nvGrpSpPr>
        <p:grpSpPr>
          <a:xfrm>
            <a:off x="7924896" y="6441951"/>
            <a:ext cx="4233401" cy="1160116"/>
            <a:chOff x="0" y="0"/>
            <a:chExt cx="1114970" cy="305545"/>
          </a:xfrm>
        </p:grpSpPr>
        <p:sp>
          <p:nvSpPr>
            <p:cNvPr id="34" name="Freeform 7">
              <a:extLst>
                <a:ext uri="{FF2B5EF4-FFF2-40B4-BE49-F238E27FC236}">
                  <a16:creationId xmlns:a16="http://schemas.microsoft.com/office/drawing/2014/main" id="{60DA18CE-9DFB-52BE-0038-6F93BA6F9A2F}"/>
                </a:ext>
              </a:extLst>
            </p:cNvPr>
            <p:cNvSpPr/>
            <p:nvPr/>
          </p:nvSpPr>
          <p:spPr>
            <a:xfrm>
              <a:off x="0" y="0"/>
              <a:ext cx="1114970" cy="305545"/>
            </a:xfrm>
            <a:custGeom>
              <a:avLst/>
              <a:gdLst/>
              <a:ahLst/>
              <a:cxnLst/>
              <a:rect l="l" t="t" r="r" b="b"/>
              <a:pathLst>
                <a:path w="1114970" h="305545">
                  <a:moveTo>
                    <a:pt x="152772" y="0"/>
                  </a:moveTo>
                  <a:lnTo>
                    <a:pt x="962197" y="0"/>
                  </a:lnTo>
                  <a:cubicBezTo>
                    <a:pt x="1046571" y="0"/>
                    <a:pt x="1114970" y="68399"/>
                    <a:pt x="1114970" y="152772"/>
                  </a:cubicBezTo>
                  <a:lnTo>
                    <a:pt x="1114970" y="152772"/>
                  </a:lnTo>
                  <a:cubicBezTo>
                    <a:pt x="1114970" y="237146"/>
                    <a:pt x="1046571" y="305545"/>
                    <a:pt x="962197" y="305545"/>
                  </a:cubicBezTo>
                  <a:lnTo>
                    <a:pt x="152772" y="305545"/>
                  </a:lnTo>
                  <a:cubicBezTo>
                    <a:pt x="68399" y="305545"/>
                    <a:pt x="0" y="237146"/>
                    <a:pt x="0" y="152772"/>
                  </a:cubicBezTo>
                  <a:lnTo>
                    <a:pt x="0" y="152772"/>
                  </a:lnTo>
                  <a:cubicBezTo>
                    <a:pt x="0" y="68399"/>
                    <a:pt x="68399" y="0"/>
                    <a:pt x="152772" y="0"/>
                  </a:cubicBezTo>
                  <a:close/>
                </a:path>
              </a:pathLst>
            </a:custGeom>
            <a:solidFill>
              <a:srgbClr val="FFAA00"/>
            </a:solidFill>
          </p:spPr>
        </p:sp>
        <p:sp>
          <p:nvSpPr>
            <p:cNvPr id="35" name="TextBox 8">
              <a:extLst>
                <a:ext uri="{FF2B5EF4-FFF2-40B4-BE49-F238E27FC236}">
                  <a16:creationId xmlns:a16="http://schemas.microsoft.com/office/drawing/2014/main" id="{44F51E56-E751-69E6-F449-B094D207A9E3}"/>
                </a:ext>
              </a:extLst>
            </p:cNvPr>
            <p:cNvSpPr txBox="1"/>
            <p:nvPr/>
          </p:nvSpPr>
          <p:spPr>
            <a:xfrm>
              <a:off x="0" y="-66675"/>
              <a:ext cx="1114970" cy="372220"/>
            </a:xfrm>
            <a:prstGeom prst="rect">
              <a:avLst/>
            </a:prstGeom>
          </p:spPr>
          <p:txBody>
            <a:bodyPr lIns="50800" tIns="50800" rIns="50800" bIns="50800" rtlCol="0" anchor="ctr"/>
            <a:lstStyle/>
            <a:p>
              <a:pPr algn="ctr">
                <a:lnSpc>
                  <a:spcPts val="4339"/>
                </a:lnSpc>
              </a:pPr>
              <a:r>
                <a:rPr lang="en-US" sz="3099" dirty="0" err="1">
                  <a:solidFill>
                    <a:srgbClr val="000000"/>
                  </a:solidFill>
                  <a:latin typeface="Montserrat"/>
                </a:rPr>
                <a:t>Rebre</a:t>
              </a:r>
              <a:r>
                <a:rPr lang="en-US" sz="3099" dirty="0">
                  <a:solidFill>
                    <a:srgbClr val="000000"/>
                  </a:solidFill>
                  <a:latin typeface="Montserrat"/>
                </a:rPr>
                <a:t> </a:t>
              </a:r>
              <a:r>
                <a:rPr lang="en-US" sz="3099" dirty="0" err="1">
                  <a:solidFill>
                    <a:srgbClr val="000000"/>
                  </a:solidFill>
                  <a:latin typeface="Montserrat"/>
                </a:rPr>
                <a:t>dades</a:t>
              </a:r>
              <a:endParaRPr lang="en-US" sz="3099" dirty="0">
                <a:solidFill>
                  <a:srgbClr val="000000"/>
                </a:solidFill>
                <a:latin typeface="Montserrat"/>
              </a:endParaRPr>
            </a:p>
          </p:txBody>
        </p:sp>
      </p:grpSp>
      <p:grpSp>
        <p:nvGrpSpPr>
          <p:cNvPr id="9" name="Group 9"/>
          <p:cNvGrpSpPr/>
          <p:nvPr/>
        </p:nvGrpSpPr>
        <p:grpSpPr>
          <a:xfrm>
            <a:off x="11424279" y="6388185"/>
            <a:ext cx="3566940" cy="1413272"/>
            <a:chOff x="0" y="-66675"/>
            <a:chExt cx="939441" cy="372220"/>
          </a:xfrm>
        </p:grpSpPr>
        <p:sp>
          <p:nvSpPr>
            <p:cNvPr id="10" name="Freeform 10"/>
            <p:cNvSpPr/>
            <p:nvPr/>
          </p:nvSpPr>
          <p:spPr>
            <a:xfrm>
              <a:off x="0" y="0"/>
              <a:ext cx="939441" cy="305545"/>
            </a:xfrm>
            <a:custGeom>
              <a:avLst/>
              <a:gdLst/>
              <a:ahLst/>
              <a:cxnLst/>
              <a:rect l="l" t="t" r="r" b="b"/>
              <a:pathLst>
                <a:path w="939441" h="305545">
                  <a:moveTo>
                    <a:pt x="152772" y="0"/>
                  </a:moveTo>
                  <a:lnTo>
                    <a:pt x="786669" y="0"/>
                  </a:lnTo>
                  <a:cubicBezTo>
                    <a:pt x="871043" y="0"/>
                    <a:pt x="939441" y="68399"/>
                    <a:pt x="939441" y="152772"/>
                  </a:cubicBezTo>
                  <a:lnTo>
                    <a:pt x="939441" y="152772"/>
                  </a:lnTo>
                  <a:cubicBezTo>
                    <a:pt x="939441" y="237146"/>
                    <a:pt x="871043" y="305545"/>
                    <a:pt x="786669" y="305545"/>
                  </a:cubicBezTo>
                  <a:lnTo>
                    <a:pt x="152772" y="305545"/>
                  </a:lnTo>
                  <a:cubicBezTo>
                    <a:pt x="68399" y="305545"/>
                    <a:pt x="0" y="237146"/>
                    <a:pt x="0" y="152772"/>
                  </a:cubicBezTo>
                  <a:lnTo>
                    <a:pt x="0" y="152772"/>
                  </a:lnTo>
                  <a:cubicBezTo>
                    <a:pt x="0" y="68399"/>
                    <a:pt x="68399" y="0"/>
                    <a:pt x="152772" y="0"/>
                  </a:cubicBezTo>
                  <a:close/>
                </a:path>
              </a:pathLst>
            </a:custGeom>
            <a:solidFill>
              <a:srgbClr val="FFFFFF"/>
            </a:solidFill>
          </p:spPr>
        </p:sp>
        <p:sp>
          <p:nvSpPr>
            <p:cNvPr id="11" name="TextBox 11"/>
            <p:cNvSpPr txBox="1"/>
            <p:nvPr/>
          </p:nvSpPr>
          <p:spPr>
            <a:xfrm>
              <a:off x="0" y="-66675"/>
              <a:ext cx="939441" cy="372220"/>
            </a:xfrm>
            <a:prstGeom prst="rect">
              <a:avLst/>
            </a:prstGeom>
          </p:spPr>
          <p:txBody>
            <a:bodyPr lIns="50800" tIns="50800" rIns="50800" bIns="50800" rtlCol="0" anchor="ctr"/>
            <a:lstStyle/>
            <a:p>
              <a:pPr algn="ctr">
                <a:lnSpc>
                  <a:spcPts val="4339"/>
                </a:lnSpc>
              </a:pPr>
              <a:r>
                <a:rPr lang="en-US" sz="3099" dirty="0">
                  <a:solidFill>
                    <a:srgbClr val="FF9405"/>
                  </a:solidFill>
                  <a:latin typeface="Montserrat"/>
                </a:rPr>
                <a:t>Fi </a:t>
              </a:r>
              <a:r>
                <a:rPr lang="en-US" sz="3099" dirty="0" err="1">
                  <a:solidFill>
                    <a:srgbClr val="FF9405"/>
                  </a:solidFill>
                  <a:latin typeface="Montserrat"/>
                </a:rPr>
                <a:t>tfg</a:t>
              </a:r>
              <a:r>
                <a:rPr lang="en-US" sz="3099" dirty="0">
                  <a:solidFill>
                    <a:srgbClr val="FF9405"/>
                  </a:solidFill>
                  <a:latin typeface="Montserrat"/>
                </a:rPr>
                <a:t> real</a:t>
              </a:r>
            </a:p>
          </p:txBody>
        </p:sp>
      </p:grpSp>
      <p:grpSp>
        <p:nvGrpSpPr>
          <p:cNvPr id="39" name="Group 6">
            <a:extLst>
              <a:ext uri="{FF2B5EF4-FFF2-40B4-BE49-F238E27FC236}">
                <a16:creationId xmlns:a16="http://schemas.microsoft.com/office/drawing/2014/main" id="{8CA4D4AE-2525-D434-0349-89B439683276}"/>
              </a:ext>
            </a:extLst>
          </p:cNvPr>
          <p:cNvGrpSpPr/>
          <p:nvPr/>
        </p:nvGrpSpPr>
        <p:grpSpPr>
          <a:xfrm>
            <a:off x="13175761" y="3482840"/>
            <a:ext cx="4233401" cy="1160116"/>
            <a:chOff x="0" y="0"/>
            <a:chExt cx="1114970" cy="305545"/>
          </a:xfrm>
        </p:grpSpPr>
        <p:sp>
          <p:nvSpPr>
            <p:cNvPr id="40" name="Freeform 7">
              <a:extLst>
                <a:ext uri="{FF2B5EF4-FFF2-40B4-BE49-F238E27FC236}">
                  <a16:creationId xmlns:a16="http://schemas.microsoft.com/office/drawing/2014/main" id="{EDFCB16A-2E3E-FC6F-2236-082E45B67B7A}"/>
                </a:ext>
              </a:extLst>
            </p:cNvPr>
            <p:cNvSpPr/>
            <p:nvPr/>
          </p:nvSpPr>
          <p:spPr>
            <a:xfrm>
              <a:off x="0" y="0"/>
              <a:ext cx="1114970" cy="305545"/>
            </a:xfrm>
            <a:custGeom>
              <a:avLst/>
              <a:gdLst/>
              <a:ahLst/>
              <a:cxnLst/>
              <a:rect l="l" t="t" r="r" b="b"/>
              <a:pathLst>
                <a:path w="1114970" h="305545">
                  <a:moveTo>
                    <a:pt x="152772" y="0"/>
                  </a:moveTo>
                  <a:lnTo>
                    <a:pt x="962197" y="0"/>
                  </a:lnTo>
                  <a:cubicBezTo>
                    <a:pt x="1046571" y="0"/>
                    <a:pt x="1114970" y="68399"/>
                    <a:pt x="1114970" y="152772"/>
                  </a:cubicBezTo>
                  <a:lnTo>
                    <a:pt x="1114970" y="152772"/>
                  </a:lnTo>
                  <a:cubicBezTo>
                    <a:pt x="1114970" y="237146"/>
                    <a:pt x="1046571" y="305545"/>
                    <a:pt x="962197" y="305545"/>
                  </a:cubicBezTo>
                  <a:lnTo>
                    <a:pt x="152772" y="305545"/>
                  </a:lnTo>
                  <a:cubicBezTo>
                    <a:pt x="68399" y="305545"/>
                    <a:pt x="0" y="237146"/>
                    <a:pt x="0" y="152772"/>
                  </a:cubicBezTo>
                  <a:lnTo>
                    <a:pt x="0" y="152772"/>
                  </a:lnTo>
                  <a:cubicBezTo>
                    <a:pt x="0" y="68399"/>
                    <a:pt x="68399" y="0"/>
                    <a:pt x="152772" y="0"/>
                  </a:cubicBezTo>
                  <a:close/>
                </a:path>
              </a:pathLst>
            </a:custGeom>
            <a:solidFill>
              <a:srgbClr val="FFAA00"/>
            </a:solidFill>
          </p:spPr>
        </p:sp>
        <p:sp>
          <p:nvSpPr>
            <p:cNvPr id="41" name="TextBox 8">
              <a:extLst>
                <a:ext uri="{FF2B5EF4-FFF2-40B4-BE49-F238E27FC236}">
                  <a16:creationId xmlns:a16="http://schemas.microsoft.com/office/drawing/2014/main" id="{1D18BB4C-80AF-D616-9786-522F236D2BFD}"/>
                </a:ext>
              </a:extLst>
            </p:cNvPr>
            <p:cNvSpPr txBox="1"/>
            <p:nvPr/>
          </p:nvSpPr>
          <p:spPr>
            <a:xfrm>
              <a:off x="0" y="-66675"/>
              <a:ext cx="1114970" cy="372220"/>
            </a:xfrm>
            <a:prstGeom prst="rect">
              <a:avLst/>
            </a:prstGeom>
          </p:spPr>
          <p:txBody>
            <a:bodyPr lIns="50800" tIns="50800" rIns="50800" bIns="50800" rtlCol="0" anchor="ctr"/>
            <a:lstStyle/>
            <a:p>
              <a:pPr algn="ctr">
                <a:lnSpc>
                  <a:spcPts val="4339"/>
                </a:lnSpc>
              </a:pPr>
              <a:r>
                <a:rPr lang="en-US" sz="3099" dirty="0" err="1">
                  <a:solidFill>
                    <a:srgbClr val="000000"/>
                  </a:solidFill>
                  <a:latin typeface="Montserrat"/>
                </a:rPr>
                <a:t>continuarà</a:t>
              </a:r>
              <a:r>
                <a:rPr lang="en-US" sz="3099" dirty="0">
                  <a:solidFill>
                    <a:srgbClr val="000000"/>
                  </a:solidFill>
                  <a:latin typeface="Montserrat"/>
                </a:rPr>
                <a: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15057" y="-8428575"/>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614431" y="4964451"/>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2200911" y="4139020"/>
            <a:ext cx="4107319" cy="4114800"/>
          </a:xfrm>
          <a:custGeom>
            <a:avLst/>
            <a:gdLst/>
            <a:ahLst/>
            <a:cxnLst/>
            <a:rect l="l" t="t" r="r" b="b"/>
            <a:pathLst>
              <a:path w="4107319" h="4114800">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028700" y="800100"/>
            <a:ext cx="13225871" cy="8458200"/>
            <a:chOff x="0" y="0"/>
            <a:chExt cx="3483357" cy="1657028"/>
          </a:xfrm>
        </p:grpSpPr>
        <p:sp>
          <p:nvSpPr>
            <p:cNvPr id="9" name="Freeform 9"/>
            <p:cNvSpPr/>
            <p:nvPr/>
          </p:nvSpPr>
          <p:spPr>
            <a:xfrm>
              <a:off x="0" y="0"/>
              <a:ext cx="3483357" cy="1657028"/>
            </a:xfrm>
            <a:custGeom>
              <a:avLst/>
              <a:gdLst/>
              <a:ahLst/>
              <a:cxnLst/>
              <a:rect l="l" t="t" r="r" b="b"/>
              <a:pathLst>
                <a:path w="3483357" h="1657028">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sp>
        <p:sp>
          <p:nvSpPr>
            <p:cNvPr id="10" name="TextBox 10"/>
            <p:cNvSpPr txBox="1"/>
            <p:nvPr/>
          </p:nvSpPr>
          <p:spPr>
            <a:xfrm>
              <a:off x="0" y="-38100"/>
              <a:ext cx="3483357" cy="1695128"/>
            </a:xfrm>
            <a:prstGeom prst="rect">
              <a:avLst/>
            </a:prstGeom>
          </p:spPr>
          <p:txBody>
            <a:bodyPr lIns="50800" tIns="50800" rIns="50800" bIns="50800" rtlCol="0" anchor="ctr"/>
            <a:lstStyle/>
            <a:p>
              <a:pPr algn="ctr">
                <a:lnSpc>
                  <a:spcPts val="2659"/>
                </a:lnSpc>
              </a:pPr>
              <a:endParaRPr/>
            </a:p>
          </p:txBody>
        </p:sp>
      </p:grpSp>
      <p:grpSp>
        <p:nvGrpSpPr>
          <p:cNvPr id="14" name="Grupo 13">
            <a:extLst>
              <a:ext uri="{FF2B5EF4-FFF2-40B4-BE49-F238E27FC236}">
                <a16:creationId xmlns:a16="http://schemas.microsoft.com/office/drawing/2014/main" id="{69A02FAA-1A0E-4084-053C-13958BC3C21D}"/>
              </a:ext>
            </a:extLst>
          </p:cNvPr>
          <p:cNvGrpSpPr/>
          <p:nvPr/>
        </p:nvGrpSpPr>
        <p:grpSpPr>
          <a:xfrm>
            <a:off x="9502980" y="610482"/>
            <a:ext cx="8171381" cy="1413906"/>
            <a:chOff x="9087919" y="1028700"/>
            <a:chExt cx="8171381" cy="1413906"/>
          </a:xfrm>
        </p:grpSpPr>
        <p:grpSp>
          <p:nvGrpSpPr>
            <p:cNvPr id="4" name="Group 4"/>
            <p:cNvGrpSpPr/>
            <p:nvPr/>
          </p:nvGrpSpPr>
          <p:grpSpPr>
            <a:xfrm>
              <a:off x="9087919" y="1028700"/>
              <a:ext cx="8171381" cy="1413906"/>
              <a:chOff x="0" y="0"/>
              <a:chExt cx="1751507" cy="303066"/>
            </a:xfrm>
          </p:grpSpPr>
          <p:sp>
            <p:nvSpPr>
              <p:cNvPr id="5" name="Freeform 5"/>
              <p:cNvSpPr/>
              <p:nvPr/>
            </p:nvSpPr>
            <p:spPr>
              <a:xfrm>
                <a:off x="0" y="0"/>
                <a:ext cx="1751507" cy="303066"/>
              </a:xfrm>
              <a:custGeom>
                <a:avLst/>
                <a:gdLst/>
                <a:ahLst/>
                <a:cxnLst/>
                <a:rect l="l" t="t" r="r" b="b"/>
                <a:pathLst>
                  <a:path w="1751507" h="303066">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id="6" name="TextBox 6"/>
              <p:cNvSpPr txBox="1"/>
              <p:nvPr/>
            </p:nvSpPr>
            <p:spPr>
              <a:xfrm>
                <a:off x="0" y="-38100"/>
                <a:ext cx="1751507" cy="34116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429479" y="1453843"/>
              <a:ext cx="7488262" cy="505489"/>
            </a:xfrm>
            <a:prstGeom prst="rect">
              <a:avLst/>
            </a:prstGeom>
          </p:spPr>
          <p:txBody>
            <a:bodyPr lIns="0" tIns="0" rIns="0" bIns="0" rtlCol="0" anchor="t">
              <a:spAutoFit/>
            </a:bodyPr>
            <a:lstStyle/>
            <a:p>
              <a:pPr algn="ctr">
                <a:lnSpc>
                  <a:spcPts val="4163"/>
                </a:lnSpc>
              </a:pPr>
              <a:r>
                <a:rPr lang="ca-ES" sz="2973">
                  <a:solidFill>
                    <a:srgbClr val="000000"/>
                  </a:solidFill>
                  <a:latin typeface="Montserrat"/>
                </a:rPr>
                <a:t>Anàlisi d’un tiquet</a:t>
              </a:r>
            </a:p>
          </p:txBody>
        </p:sp>
      </p:grpSp>
      <p:sp>
        <p:nvSpPr>
          <p:cNvPr id="13" name="TextBox 13"/>
          <p:cNvSpPr txBox="1"/>
          <p:nvPr/>
        </p:nvSpPr>
        <p:spPr>
          <a:xfrm>
            <a:off x="1800210" y="1835795"/>
            <a:ext cx="5614781" cy="512961"/>
          </a:xfrm>
          <a:prstGeom prst="rect">
            <a:avLst/>
          </a:prstGeom>
        </p:spPr>
        <p:txBody>
          <a:bodyPr wrap="square" lIns="0" tIns="0" rIns="0" bIns="0" rtlCol="0" anchor="t">
            <a:spAutoFit/>
          </a:bodyPr>
          <a:lstStyle/>
          <a:p>
            <a:pPr>
              <a:lnSpc>
                <a:spcPts val="3984"/>
              </a:lnSpc>
            </a:pPr>
            <a:r>
              <a:rPr lang="en-US" sz="3795" dirty="0">
                <a:solidFill>
                  <a:srgbClr val="FF9405"/>
                </a:solidFill>
                <a:latin typeface="Montserrat"/>
              </a:rPr>
              <a:t>02 – </a:t>
            </a:r>
            <a:r>
              <a:rPr lang="en-US" sz="3795" dirty="0" err="1">
                <a:solidFill>
                  <a:srgbClr val="FF9405"/>
                </a:solidFill>
                <a:latin typeface="Montserrat"/>
              </a:rPr>
              <a:t>Exploració</a:t>
            </a:r>
            <a:r>
              <a:rPr lang="en-US" sz="3795" dirty="0">
                <a:solidFill>
                  <a:srgbClr val="FF9405"/>
                </a:solidFill>
                <a:latin typeface="Montserrat"/>
              </a:rPr>
              <a:t> </a:t>
            </a:r>
            <a:r>
              <a:rPr lang="en-US" sz="3795" dirty="0" err="1">
                <a:solidFill>
                  <a:srgbClr val="FF9405"/>
                </a:solidFill>
                <a:latin typeface="Montserrat"/>
              </a:rPr>
              <a:t>teòrica</a:t>
            </a:r>
            <a:endParaRPr lang="en-US" sz="3795" dirty="0">
              <a:solidFill>
                <a:srgbClr val="FF9405"/>
              </a:solidFill>
              <a:latin typeface="Montserrat"/>
            </a:endParaRPr>
          </a:p>
        </p:txBody>
      </p:sp>
    </p:spTree>
    <p:extLst>
      <p:ext uri="{BB962C8B-B14F-4D97-AF65-F5344CB8AC3E}">
        <p14:creationId xmlns:p14="http://schemas.microsoft.com/office/powerpoint/2010/main" val="219986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2F2"/>
        </a:solidFill>
        <a:effectLst/>
      </p:bgPr>
    </p:bg>
    <p:spTree>
      <p:nvGrpSpPr>
        <p:cNvPr id="1" name=""/>
        <p:cNvGrpSpPr/>
        <p:nvPr/>
      </p:nvGrpSpPr>
      <p:grpSpPr>
        <a:xfrm>
          <a:off x="0" y="0"/>
          <a:ext cx="0" cy="0"/>
          <a:chOff x="0" y="0"/>
          <a:chExt cx="0" cy="0"/>
        </a:xfrm>
      </p:grpSpPr>
      <p:sp>
        <p:nvSpPr>
          <p:cNvPr id="2" name="Freeform 2"/>
          <p:cNvSpPr/>
          <p:nvPr/>
        </p:nvSpPr>
        <p:spPr>
          <a:xfrm>
            <a:off x="4792413" y="4011511"/>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890912" y="5143500"/>
            <a:ext cx="4609246" cy="4114800"/>
          </a:xfrm>
          <a:custGeom>
            <a:avLst/>
            <a:gdLst/>
            <a:ahLst/>
            <a:cxnLst/>
            <a:rect l="l" t="t" r="r" b="b"/>
            <a:pathLst>
              <a:path w="4609246" h="4114800">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1443861" y="-2105612"/>
            <a:ext cx="8703174" cy="8703174"/>
          </a:xfrm>
          <a:custGeom>
            <a:avLst/>
            <a:gdLst/>
            <a:ahLst/>
            <a:cxnLst/>
            <a:rect l="l" t="t" r="r" b="b"/>
            <a:pathLst>
              <a:path w="8703174" h="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9935924" y="2167929"/>
            <a:ext cx="8703174" cy="8703174"/>
          </a:xfrm>
          <a:custGeom>
            <a:avLst/>
            <a:gdLst/>
            <a:ahLst/>
            <a:cxnLst/>
            <a:rect l="l" t="t" r="r" b="b"/>
            <a:pathLst>
              <a:path w="8703174" h="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7532974" y="1028700"/>
            <a:ext cx="9726326" cy="8036526"/>
            <a:chOff x="0" y="0"/>
            <a:chExt cx="2561666" cy="2116616"/>
          </a:xfrm>
        </p:grpSpPr>
        <p:sp>
          <p:nvSpPr>
            <p:cNvPr id="10" name="Freeform 10"/>
            <p:cNvSpPr/>
            <p:nvPr/>
          </p:nvSpPr>
          <p:spPr>
            <a:xfrm>
              <a:off x="0" y="0"/>
              <a:ext cx="2561666" cy="2116616"/>
            </a:xfrm>
            <a:custGeom>
              <a:avLst/>
              <a:gdLst/>
              <a:ahLst/>
              <a:cxnLst/>
              <a:rect l="l" t="t" r="r" b="b"/>
              <a:pathLst>
                <a:path w="2561666" h="211661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id="11" name="TextBox 11"/>
            <p:cNvSpPr txBox="1"/>
            <p:nvPr/>
          </p:nvSpPr>
          <p:spPr>
            <a:xfrm>
              <a:off x="0" y="-38100"/>
              <a:ext cx="2561666" cy="215471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8500159" y="2834532"/>
            <a:ext cx="7791957" cy="5528566"/>
          </a:xfrm>
          <a:prstGeom prst="rect">
            <a:avLst/>
          </a:prstGeom>
        </p:spPr>
        <p:txBody>
          <a:bodyPr lIns="0" tIns="0" rIns="0" bIns="0" rtlCol="0" anchor="t">
            <a:spAutoFit/>
          </a:bodyPr>
          <a:lstStyle/>
          <a:p>
            <a:pPr algn="r">
              <a:lnSpc>
                <a:spcPts val="3975"/>
              </a:lnSpc>
            </a:pPr>
            <a:r>
              <a:rPr lang="en-US" sz="2839">
                <a:solidFill>
                  <a:srgbClr val="000000"/>
                </a:solidFill>
                <a:latin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id="15" name="Grupo 14">
            <a:extLst>
              <a:ext uri="{FF2B5EF4-FFF2-40B4-BE49-F238E27FC236}">
                <a16:creationId xmlns:a16="http://schemas.microsoft.com/office/drawing/2014/main" id="{6E854F8B-5FB2-BF23-AFA0-6455682654C2}"/>
              </a:ext>
            </a:extLst>
          </p:cNvPr>
          <p:cNvGrpSpPr/>
          <p:nvPr/>
        </p:nvGrpSpPr>
        <p:grpSpPr>
          <a:xfrm>
            <a:off x="1198697" y="2167929"/>
            <a:ext cx="5452344" cy="2093665"/>
            <a:chOff x="1198697" y="2167929"/>
            <a:chExt cx="5452344" cy="2093665"/>
          </a:xfrm>
        </p:grpSpPr>
        <p:grpSp>
          <p:nvGrpSpPr>
            <p:cNvPr id="4" name="Group 4"/>
            <p:cNvGrpSpPr/>
            <p:nvPr/>
          </p:nvGrpSpPr>
          <p:grpSpPr>
            <a:xfrm>
              <a:off x="1198697" y="2167929"/>
              <a:ext cx="5452344" cy="2093665"/>
              <a:chOff x="0" y="0"/>
              <a:chExt cx="1168691" cy="448770"/>
            </a:xfrm>
          </p:grpSpPr>
          <p:sp>
            <p:nvSpPr>
              <p:cNvPr id="5" name="Freeform 5"/>
              <p:cNvSpPr/>
              <p:nvPr/>
            </p:nvSpPr>
            <p:spPr>
              <a:xfrm>
                <a:off x="0" y="0"/>
                <a:ext cx="1168691" cy="448770"/>
              </a:xfrm>
              <a:custGeom>
                <a:avLst/>
                <a:gdLst/>
                <a:ahLst/>
                <a:cxnLst/>
                <a:rect l="l" t="t" r="r" b="b"/>
                <a:pathLst>
                  <a:path w="1168691" h="448770">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id="6" name="TextBox 6"/>
              <p:cNvSpPr txBox="1"/>
              <p:nvPr/>
            </p:nvSpPr>
            <p:spPr>
              <a:xfrm>
                <a:off x="0" y="-38100"/>
                <a:ext cx="1168691" cy="48687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395847" y="2711885"/>
              <a:ext cx="3058045" cy="1043853"/>
            </a:xfrm>
            <a:prstGeom prst="rect">
              <a:avLst/>
            </a:prstGeom>
          </p:spPr>
          <p:txBody>
            <a:bodyPr lIns="0" tIns="0" rIns="0" bIns="0" rtlCol="0" anchor="t">
              <a:spAutoFit/>
            </a:bodyPr>
            <a:lstStyle/>
            <a:p>
              <a:pPr algn="ctr">
                <a:lnSpc>
                  <a:spcPts val="4134"/>
                </a:lnSpc>
              </a:pPr>
              <a:r>
                <a:rPr lang="en-US" sz="3758">
                  <a:solidFill>
                    <a:srgbClr val="000000"/>
                  </a:solidFill>
                  <a:latin typeface="Montserrat"/>
                </a:rPr>
                <a:t>We are still human</a:t>
              </a:r>
            </a:p>
          </p:txBody>
        </p:sp>
      </p:grpSp>
      <p:sp>
        <p:nvSpPr>
          <p:cNvPr id="14" name="TextBox 14"/>
          <p:cNvSpPr txBox="1"/>
          <p:nvPr/>
        </p:nvSpPr>
        <p:spPr>
          <a:xfrm>
            <a:off x="11677961" y="1787977"/>
            <a:ext cx="4614155" cy="519973"/>
          </a:xfrm>
          <a:prstGeom prst="rect">
            <a:avLst/>
          </a:prstGeom>
        </p:spPr>
        <p:txBody>
          <a:bodyPr lIns="0" tIns="0" rIns="0" bIns="0" rtlCol="0" anchor="t">
            <a:spAutoFit/>
          </a:bodyPr>
          <a:lstStyle/>
          <a:p>
            <a:pPr algn="r">
              <a:lnSpc>
                <a:spcPts val="3984"/>
              </a:lnSpc>
            </a:pPr>
            <a:r>
              <a:rPr lang="en-US" sz="3795">
                <a:solidFill>
                  <a:srgbClr val="FF9405"/>
                </a:solidFill>
                <a:latin typeface="Montserrat"/>
              </a:rPr>
              <a:t>02 -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537</Words>
  <Application>Microsoft Office PowerPoint</Application>
  <PresentationFormat>Personalizado</PresentationFormat>
  <Paragraphs>51</Paragraphs>
  <Slides>16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Montserrat</vt:lpstr>
      <vt:lpstr>Montserrat Extra-Light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jaume casals</dc:creator>
  <cp:lastModifiedBy>Jaume Casals</cp:lastModifiedBy>
  <cp:revision>4</cp:revision>
  <dcterms:created xsi:type="dcterms:W3CDTF">2006-08-16T00:00:00Z</dcterms:created>
  <dcterms:modified xsi:type="dcterms:W3CDTF">2024-05-01T18:34:04Z</dcterms:modified>
  <dc:identifier>DAGD-lZctTc</dc:identifier>
</cp:coreProperties>
</file>