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7838F-53E4-4051-B9F0-76213A6B393D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18707-A3FF-4D15-A58E-DA931CE497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2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noProof="0" dirty="0" smtClean="0"/>
              <a:t>Procesado de imagen</a:t>
            </a:r>
            <a:r>
              <a:rPr lang="es-ES" baseline="0" noProof="0" dirty="0" smtClean="0"/>
              <a:t> en tiempo</a:t>
            </a:r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18707-A3FF-4D15-A58E-DA931CE497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3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Rescate de inmigrantes en embarcaciones  a la deriva en el Mediterráneo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Net disruptors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8"/>
            <a:ext cx="7808927" cy="5120640"/>
          </a:xfrm>
        </p:spPr>
        <p:txBody>
          <a:bodyPr/>
          <a:lstStyle/>
          <a:p>
            <a:pPr algn="just"/>
            <a:r>
              <a:rPr lang="es-ES" b="1" dirty="0" smtClean="0">
                <a:solidFill>
                  <a:schemeClr val="accent1"/>
                </a:solidFill>
              </a:rPr>
              <a:t>Automatizada</a:t>
            </a:r>
            <a:r>
              <a:rPr lang="es-ES" dirty="0" smtClean="0"/>
              <a:t> mediante visón para computadores y </a:t>
            </a:r>
            <a:r>
              <a:rPr lang="es-ES" b="1" dirty="0" smtClean="0">
                <a:solidFill>
                  <a:schemeClr val="accent1"/>
                </a:solidFill>
              </a:rPr>
              <a:t>radar</a:t>
            </a:r>
            <a:r>
              <a:rPr lang="es-ES" dirty="0" smtClean="0"/>
              <a:t>.</a:t>
            </a:r>
            <a:endParaRPr lang="es-ES" b="1" dirty="0" smtClean="0"/>
          </a:p>
          <a:p>
            <a:pPr algn="just"/>
            <a:r>
              <a:rPr lang="es-ES" dirty="0" smtClean="0"/>
              <a:t>Obtención de imágenes mediante drones:</a:t>
            </a:r>
          </a:p>
          <a:p>
            <a:pPr lvl="1" algn="just"/>
            <a:r>
              <a:rPr lang="es-ES" b="1" dirty="0" smtClean="0">
                <a:solidFill>
                  <a:schemeClr val="accent1"/>
                </a:solidFill>
              </a:rPr>
              <a:t>Patrulleros</a:t>
            </a:r>
            <a:r>
              <a:rPr lang="es-ES" dirty="0" smtClean="0"/>
              <a:t>: Aviones de gran autonomía con base a tierra.</a:t>
            </a:r>
          </a:p>
          <a:p>
            <a:pPr lvl="1" algn="just"/>
            <a:r>
              <a:rPr lang="es-ES" b="1" dirty="0" smtClean="0">
                <a:solidFill>
                  <a:schemeClr val="accent1"/>
                </a:solidFill>
              </a:rPr>
              <a:t>Analizadores</a:t>
            </a:r>
            <a:r>
              <a:rPr lang="es-ES" dirty="0" smtClean="0"/>
              <a:t>: Multicópteros de vuelo a punto fijo en las embarcaciones.</a:t>
            </a:r>
          </a:p>
          <a:p>
            <a:pPr algn="just"/>
            <a:r>
              <a:rPr lang="es-ES" dirty="0" smtClean="0"/>
              <a:t>Comunicación redundante por </a:t>
            </a:r>
            <a:r>
              <a:rPr lang="es-ES" b="1" dirty="0" smtClean="0">
                <a:solidFill>
                  <a:schemeClr val="accent1"/>
                </a:solidFill>
              </a:rPr>
              <a:t>satélite</a:t>
            </a:r>
            <a:r>
              <a:rPr lang="es-ES" dirty="0" smtClean="0"/>
              <a:t>, </a:t>
            </a:r>
            <a:r>
              <a:rPr lang="es-ES" b="1" dirty="0" smtClean="0">
                <a:solidFill>
                  <a:schemeClr val="accent1"/>
                </a:solidFill>
              </a:rPr>
              <a:t>GSM</a:t>
            </a:r>
            <a:r>
              <a:rPr lang="es-ES" dirty="0" smtClean="0"/>
              <a:t> y </a:t>
            </a:r>
            <a:r>
              <a:rPr lang="es-ES" b="1" dirty="0" smtClean="0">
                <a:solidFill>
                  <a:schemeClr val="accent1"/>
                </a:solidFill>
              </a:rPr>
              <a:t>radio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lvl="1" algn="just"/>
            <a:endParaRPr lang="es-ES" dirty="0"/>
          </a:p>
        </p:txBody>
      </p:sp>
      <p:pic>
        <p:nvPicPr>
          <p:cNvPr id="1026" name="Picture 2" descr="http://www.todrone.com/wp-content/uploads/2017/03/drone-dji-mav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96" y="4302619"/>
            <a:ext cx="2226731" cy="12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0" b="14547"/>
          <a:stretch/>
        </p:blipFill>
        <p:spPr bwMode="auto">
          <a:xfrm>
            <a:off x="3797290" y="4302619"/>
            <a:ext cx="3976440" cy="14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radar bo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26" y="199391"/>
            <a:ext cx="1848891" cy="18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Detección. Estrategia.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Diagrama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79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Detección. Aeronaves.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8"/>
            <a:ext cx="7676187" cy="5120640"/>
          </a:xfrm>
        </p:spPr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Patrulleros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Tipo</a:t>
            </a:r>
            <a:r>
              <a:rPr lang="es-ES" dirty="0" smtClean="0"/>
              <a:t>: </a:t>
            </a:r>
            <a:r>
              <a:rPr lang="es-ES" dirty="0" err="1" smtClean="0"/>
              <a:t>Fying</a:t>
            </a:r>
            <a:r>
              <a:rPr lang="es-ES" dirty="0" smtClean="0"/>
              <a:t> </a:t>
            </a:r>
            <a:r>
              <a:rPr lang="es-ES" dirty="0" err="1" smtClean="0"/>
              <a:t>wing</a:t>
            </a:r>
            <a:r>
              <a:rPr lang="es-ES" dirty="0" smtClean="0"/>
              <a:t> autónomo.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Autonomía/Rango</a:t>
            </a:r>
            <a:r>
              <a:rPr lang="es-ES" dirty="0" smtClean="0"/>
              <a:t>: 4 horas </a:t>
            </a:r>
            <a:r>
              <a:rPr lang="es-ES" dirty="0" smtClean="0"/>
              <a:t>/ 140km 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Equipo</a:t>
            </a:r>
            <a:r>
              <a:rPr lang="es-ES" dirty="0" smtClean="0"/>
              <a:t>: Cámara </a:t>
            </a:r>
            <a:r>
              <a:rPr lang="es-ES" dirty="0" smtClean="0"/>
              <a:t>térmica, cámara estándar, computadores , telemetría y sensores meteorológicos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Coste</a:t>
            </a:r>
            <a:r>
              <a:rPr lang="es-ES" dirty="0" smtClean="0"/>
              <a:t>: 5000€ </a:t>
            </a:r>
            <a:endParaRPr lang="es-ES" dirty="0" smtClean="0">
              <a:solidFill>
                <a:schemeClr val="accent1"/>
              </a:solidFill>
            </a:endParaRPr>
          </a:p>
          <a:p>
            <a:r>
              <a:rPr lang="es-ES" b="1" dirty="0" smtClean="0">
                <a:solidFill>
                  <a:schemeClr val="accent1"/>
                </a:solidFill>
              </a:rPr>
              <a:t>Analizadores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Tipo</a:t>
            </a:r>
            <a:r>
              <a:rPr lang="es-ES" dirty="0" smtClean="0"/>
              <a:t>: Multicópteros 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Autonomía</a:t>
            </a:r>
            <a:r>
              <a:rPr lang="es-ES" dirty="0" smtClean="0"/>
              <a:t>: 1h / 25km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Equipo</a:t>
            </a:r>
            <a:r>
              <a:rPr lang="es-ES" dirty="0"/>
              <a:t>: </a:t>
            </a:r>
            <a:r>
              <a:rPr lang="es-ES" dirty="0" smtClean="0"/>
              <a:t>Cámara estándar, computadores, telemetría y </a:t>
            </a:r>
            <a:r>
              <a:rPr lang="es-ES" dirty="0" err="1" smtClean="0"/>
              <a:t>altoavoces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Coste</a:t>
            </a:r>
            <a:r>
              <a:rPr lang="es-ES" dirty="0" smtClean="0"/>
              <a:t>: 1000€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7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Drone </a:t>
            </a:r>
            <a:r>
              <a:rPr lang="en-GB" dirty="0" err="1" smtClean="0"/>
              <a:t>pequeño</a:t>
            </a:r>
            <a:r>
              <a:rPr lang="en-GB" dirty="0" smtClean="0"/>
              <a:t> y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labor</a:t>
            </a:r>
            <a:endParaRPr lang="en-GB" dirty="0" smtClean="0"/>
          </a:p>
          <a:p>
            <a:r>
              <a:rPr lang="en-GB" dirty="0" err="1" smtClean="0"/>
              <a:t>Equipo</a:t>
            </a:r>
            <a:r>
              <a:rPr lang="en-GB" dirty="0" smtClean="0"/>
              <a:t> de </a:t>
            </a:r>
            <a:r>
              <a:rPr lang="en-GB" dirty="0" err="1" smtClean="0"/>
              <a:t>tierra</a:t>
            </a:r>
            <a:r>
              <a:rPr lang="en-GB" dirty="0" smtClean="0"/>
              <a:t>: </a:t>
            </a:r>
            <a:r>
              <a:rPr lang="en-GB" dirty="0" err="1" smtClean="0"/>
              <a:t>Carteles</a:t>
            </a:r>
            <a:r>
              <a:rPr lang="en-GB" dirty="0" smtClean="0"/>
              <a:t> y </a:t>
            </a:r>
            <a:r>
              <a:rPr lang="en-GB" dirty="0" err="1" smtClean="0"/>
              <a:t>mensajes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9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Maniobra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Estara</a:t>
            </a:r>
            <a:r>
              <a:rPr lang="en-GB" dirty="0" smtClean="0"/>
              <a:t> </a:t>
            </a:r>
            <a:r>
              <a:rPr lang="en-GB" dirty="0" err="1" smtClean="0"/>
              <a:t>planificada</a:t>
            </a:r>
            <a:r>
              <a:rPr lang="en-GB" dirty="0" smtClean="0"/>
              <a:t> de </a:t>
            </a:r>
            <a:r>
              <a:rPr lang="en-GB" dirty="0" err="1" smtClean="0"/>
              <a:t>antemano</a:t>
            </a:r>
            <a:r>
              <a:rPr lang="en-GB" dirty="0" smtClean="0"/>
              <a:t> </a:t>
            </a:r>
            <a:r>
              <a:rPr lang="en-GB" dirty="0" err="1" smtClean="0"/>
              <a:t>gracias</a:t>
            </a:r>
            <a:r>
              <a:rPr lang="en-GB" dirty="0" smtClean="0"/>
              <a:t> al drone </a:t>
            </a:r>
            <a:r>
              <a:rPr lang="en-GB" dirty="0" err="1" smtClean="0"/>
              <a:t>pequeño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Estado </a:t>
            </a:r>
            <a:r>
              <a:rPr lang="en-GB" dirty="0" err="1" smtClean="0"/>
              <a:t>gente</a:t>
            </a:r>
            <a:endParaRPr lang="en-GB" dirty="0" smtClean="0"/>
          </a:p>
          <a:p>
            <a:pPr lvl="1"/>
            <a:r>
              <a:rPr lang="en-GB" dirty="0" err="1" smtClean="0"/>
              <a:t>Tipologia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5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Rescate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Psicologico</a:t>
            </a:r>
            <a:r>
              <a:rPr lang="en-GB" dirty="0" smtClean="0"/>
              <a:t> </a:t>
            </a:r>
            <a:r>
              <a:rPr lang="en-GB" dirty="0" err="1" smtClean="0"/>
              <a:t>mensajes</a:t>
            </a:r>
            <a:r>
              <a:rPr lang="en-GB" dirty="0" smtClean="0"/>
              <a:t> y </a:t>
            </a:r>
            <a:r>
              <a:rPr lang="en-GB" dirty="0" err="1" smtClean="0"/>
              <a:t>comunicacion</a:t>
            </a:r>
            <a:r>
              <a:rPr lang="en-GB" dirty="0" smtClean="0"/>
              <a:t>. </a:t>
            </a:r>
          </a:p>
          <a:p>
            <a:r>
              <a:rPr lang="en-GB" dirty="0" err="1" smtClean="0"/>
              <a:t>Tener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cuenta</a:t>
            </a:r>
            <a:r>
              <a:rPr lang="en-GB" dirty="0" smtClean="0"/>
              <a:t> </a:t>
            </a:r>
            <a:r>
              <a:rPr lang="en-GB" dirty="0" err="1" smtClean="0"/>
              <a:t>analfabetos</a:t>
            </a:r>
            <a:r>
              <a:rPr lang="en-GB" dirty="0" smtClean="0"/>
              <a:t>, </a:t>
            </a:r>
            <a:r>
              <a:rPr lang="en-GB" dirty="0" err="1" smtClean="0"/>
              <a:t>maniobras</a:t>
            </a:r>
            <a:r>
              <a:rPr lang="en-GB" dirty="0"/>
              <a:t> </a:t>
            </a:r>
            <a:r>
              <a:rPr lang="en-GB" dirty="0" smtClean="0"/>
              <a:t>zodiacs o </a:t>
            </a:r>
            <a:r>
              <a:rPr lang="en-GB" dirty="0" err="1" smtClean="0"/>
              <a:t>barcos</a:t>
            </a:r>
            <a:r>
              <a:rPr lang="en-GB" dirty="0" smtClean="0"/>
              <a:t> </a:t>
            </a:r>
            <a:r>
              <a:rPr lang="en-GB" dirty="0" err="1" smtClean="0"/>
              <a:t>grandes</a:t>
            </a:r>
            <a:r>
              <a:rPr lang="en-GB" dirty="0" smtClean="0"/>
              <a:t> y </a:t>
            </a:r>
            <a:r>
              <a:rPr lang="en-GB" dirty="0" err="1" smtClean="0"/>
              <a:t>lanchas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Hardwae</a:t>
            </a:r>
            <a:r>
              <a:rPr lang="en-GB" dirty="0" smtClean="0"/>
              <a:t> </a:t>
            </a:r>
            <a:r>
              <a:rPr lang="en-GB" dirty="0" err="1" smtClean="0"/>
              <a:t>barcos</a:t>
            </a:r>
            <a:r>
              <a:rPr lang="en-GB" dirty="0" smtClean="0"/>
              <a:t>: </a:t>
            </a:r>
            <a:r>
              <a:rPr lang="en-GB" dirty="0" err="1" smtClean="0"/>
              <a:t>Polispastos</a:t>
            </a:r>
            <a:r>
              <a:rPr lang="en-GB" dirty="0" smtClean="0"/>
              <a:t>, </a:t>
            </a:r>
            <a:r>
              <a:rPr lang="en-GB" dirty="0" err="1" smtClean="0"/>
              <a:t>redes</a:t>
            </a:r>
            <a:r>
              <a:rPr lang="en-GB" dirty="0" smtClean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0121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Mensajes</a:t>
            </a:r>
            <a:r>
              <a:rPr lang="en-GB" dirty="0" smtClean="0"/>
              <a:t> </a:t>
            </a:r>
            <a:r>
              <a:rPr lang="en-GB" dirty="0" err="1" smtClean="0"/>
              <a:t>orales</a:t>
            </a:r>
            <a:r>
              <a:rPr lang="en-GB" dirty="0" smtClean="0"/>
              <a:t> y </a:t>
            </a:r>
            <a:r>
              <a:rPr lang="en-GB" dirty="0" err="1" smtClean="0"/>
              <a:t>gestuales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Alimentacion</a:t>
            </a:r>
            <a:r>
              <a:rPr lang="en-GB" dirty="0" smtClean="0"/>
              <a:t>, </a:t>
            </a:r>
            <a:r>
              <a:rPr lang="en-GB" dirty="0" err="1" smtClean="0"/>
              <a:t>primeros</a:t>
            </a:r>
            <a:r>
              <a:rPr lang="en-GB" dirty="0" smtClean="0"/>
              <a:t> </a:t>
            </a:r>
            <a:r>
              <a:rPr lang="en-GB" dirty="0" err="1" smtClean="0"/>
              <a:t>auxilios</a:t>
            </a:r>
            <a:r>
              <a:rPr lang="en-GB" dirty="0" smtClean="0"/>
              <a:t>,…</a:t>
            </a:r>
          </a:p>
          <a:p>
            <a:r>
              <a:rPr lang="en-GB" dirty="0" err="1" smtClean="0"/>
              <a:t>Iconogramas</a:t>
            </a:r>
            <a:r>
              <a:rPr lang="en-GB" dirty="0" smtClean="0"/>
              <a:t> </a:t>
            </a:r>
            <a:r>
              <a:rPr lang="en-GB" dirty="0" err="1" smtClean="0"/>
              <a:t>explicativos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39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Informes</a:t>
            </a:r>
            <a:r>
              <a:rPr lang="en-GB" dirty="0" smtClean="0"/>
              <a:t> </a:t>
            </a:r>
            <a:r>
              <a:rPr lang="en-GB" dirty="0" err="1" smtClean="0"/>
              <a:t>integración</a:t>
            </a:r>
            <a:endParaRPr lang="en-GB" dirty="0" smtClean="0"/>
          </a:p>
          <a:p>
            <a:r>
              <a:rPr lang="en-GB" dirty="0" err="1" smtClean="0"/>
              <a:t>Publicidad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internet, </a:t>
            </a:r>
            <a:r>
              <a:rPr lang="en-GB" dirty="0" err="1" smtClean="0"/>
              <a:t>salidas</a:t>
            </a:r>
            <a:r>
              <a:rPr lang="en-GB" dirty="0" smtClean="0"/>
              <a:t> </a:t>
            </a:r>
            <a:r>
              <a:rPr lang="en-GB" dirty="0" err="1" smtClean="0"/>
              <a:t>profesionales</a:t>
            </a:r>
            <a:r>
              <a:rPr lang="en-GB" dirty="0" smtClean="0"/>
              <a:t> para </a:t>
            </a:r>
            <a:r>
              <a:rPr lang="en-GB" dirty="0" err="1" smtClean="0"/>
              <a:t>acogidos</a:t>
            </a:r>
            <a:r>
              <a:rPr lang="en-GB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88227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56</TotalTime>
  <Words>210</Words>
  <Application>Microsoft Office PowerPoint</Application>
  <PresentationFormat>Panorámica</PresentationFormat>
  <Paragraphs>41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Marco</vt:lpstr>
      <vt:lpstr>Rescate de inmigrantes en embarcaciones  a la deriva en el Mediterráneo</vt:lpstr>
      <vt:lpstr>Detección</vt:lpstr>
      <vt:lpstr>Detección. Estrategia.</vt:lpstr>
      <vt:lpstr>Detección. Aeronaves.</vt:lpstr>
      <vt:lpstr>Análisis</vt:lpstr>
      <vt:lpstr>Maniobra</vt:lpstr>
      <vt:lpstr>Rescate</vt:lpstr>
      <vt:lpstr>Regreso</vt:lpstr>
      <vt:lpstr>Integración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Rescate de inmigrantes en embarcaciones  a la deriva en el Mediterráneo</dc:title>
  <dc:creator>Pol Fontanes</dc:creator>
  <cp:lastModifiedBy>Pol Fontanes</cp:lastModifiedBy>
  <cp:revision>19</cp:revision>
  <dcterms:created xsi:type="dcterms:W3CDTF">2017-12-02T10:26:59Z</dcterms:created>
  <dcterms:modified xsi:type="dcterms:W3CDTF">2017-12-02T15:22:47Z</dcterms:modified>
</cp:coreProperties>
</file>