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a37915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a37915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a37915d9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1a37915d9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a37915d9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a37915d9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a37915d9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a37915d9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a37915d9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a37915d9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a37915d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a37915d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gister.ubisoft.com/rabbids-coding/es-E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combat.com/play" TargetMode="External"/><Relationship Id="rId4" Type="http://schemas.openxmlformats.org/officeDocument/2006/relationships/hyperlink" Target="http://www.stencyl.com/" TargetMode="External"/><Relationship Id="rId5" Type="http://schemas.openxmlformats.org/officeDocument/2006/relationships/hyperlink" Target="https://www.codingame.com/home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cratch.mit.edu/" TargetMode="External"/><Relationship Id="rId4" Type="http://schemas.openxmlformats.org/officeDocument/2006/relationships/hyperlink" Target="https://checkio.org/" TargetMode="External"/><Relationship Id="rId5" Type="http://schemas.openxmlformats.org/officeDocument/2006/relationships/hyperlink" Target="https://www.codecademy.com/learn/learn-java" TargetMode="External"/><Relationship Id="rId6" Type="http://schemas.openxmlformats.org/officeDocument/2006/relationships/hyperlink" Target="https://www.codecademy.com/learn/learn-python-3" TargetMode="External"/><Relationship Id="rId7" Type="http://schemas.openxmlformats.org/officeDocument/2006/relationships/hyperlink" Target="https://www.pildorasinformaticas.es/course/curso-python/" TargetMode="External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edx.org/course/?search_query=programming&amp;level=Advanced" TargetMode="External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programa-me.com/quees.php" TargetMode="External"/><Relationship Id="rId4" Type="http://schemas.openxmlformats.org/officeDocument/2006/relationships/hyperlink" Target="https://programacion.net/articulo/hash_code_google_te_reclama_en_su_concurso_de_programacion_1720" TargetMode="External"/><Relationship Id="rId5" Type="http://schemas.openxmlformats.org/officeDocument/2006/relationships/hyperlink" Target="https://ioinformatics.org/" TargetMode="External"/><Relationship Id="rId6" Type="http://schemas.openxmlformats.org/officeDocument/2006/relationships/hyperlink" Target="https://uva.onlinejudge.org/index.php" TargetMode="External"/><Relationship Id="rId7" Type="http://schemas.openxmlformats.org/officeDocument/2006/relationships/hyperlink" Target="https://olimpiada-informatic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1796050" y="2784600"/>
            <a:ext cx="2373900" cy="175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1571325" y="444100"/>
            <a:ext cx="5871300" cy="13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7200">
                <a:latin typeface="Arial"/>
                <a:ea typeface="Arial"/>
                <a:cs typeface="Arial"/>
                <a:sym typeface="Arial"/>
              </a:rPr>
              <a:t>BIBLI</a:t>
            </a:r>
            <a:r>
              <a:rPr b="1" lang="ca" sz="72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ca" sz="72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ca" sz="72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ca" sz="7200">
                <a:latin typeface="Arial"/>
                <a:ea typeface="Arial"/>
                <a:cs typeface="Arial"/>
                <a:sym typeface="Arial"/>
              </a:rPr>
              <a:t>DI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653838" y="1545800"/>
            <a:ext cx="8252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Team_RNG</a:t>
            </a:r>
            <a:endParaRPr b="1" sz="30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530" y="2784605"/>
            <a:ext cx="1841325" cy="18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910950" y="2924775"/>
            <a:ext cx="2259000" cy="2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· Jaume Plomer Suau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· Francesc Coll Oliver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· Antonio Comas Serra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· Carlos Fernández Lorente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</a:t>
            </a:r>
            <a:endParaRPr/>
          </a:p>
        </p:txBody>
      </p: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460950" y="1208175"/>
            <a:ext cx="8222100" cy="3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</a:t>
            </a:r>
            <a:endParaRPr b="1"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Benvinguts al nostre projecte ‘Bibliocodi’, som el “TeamRNG” i volem aprofundir a la programació i dividir-la en grups, el primer que hem de saber es...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¿Com funciona la programació?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programació es basa en organitzar-se, aprendre a pensar i resoldre un problema de forma llògica i estructurada.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Podriem subdividir cada grup en diferents franjes d'edat però realment no és una cosa que creguem, ja que com bé sabem, podem trobar a un nen d'11 anys amb un nivell de maduresa major al d'algun adult i viceversa.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Finalment com gairebé tot, aprendre a programar és una qüestió de pràctica. De provar, fallar, reorientar, solucionar, aprendre i repetir tot l'anterior sent igual l'edat que tinguis.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338" y="4369838"/>
            <a:ext cx="773650" cy="7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Iniciació </a:t>
            </a:r>
            <a:endParaRPr/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482250" y="1080425"/>
            <a:ext cx="48156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Rabbids-coding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https://register.ubisoft.com/rabbids-coding/es-ES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el nivell i iniciació utilitzarem una aplicació que és més un joc que una IDE com a tal, i aquest està desenrotllat perquè els més petits puguin 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aprendre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programar de forma simple i divertida per ells.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Requisits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Tenir una compte de Ubisoft, i descargar la seva plataforma Uplay per poder descargar el joc.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0" l="0" r="3456" t="22486"/>
          <a:stretch/>
        </p:blipFill>
        <p:spPr>
          <a:xfrm>
            <a:off x="5726863" y="773100"/>
            <a:ext cx="3198075" cy="158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3892" y="2722250"/>
            <a:ext cx="2744051" cy="147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0338" y="4369838"/>
            <a:ext cx="773650" cy="7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Intermedi</a:t>
            </a:r>
            <a:endParaRPr/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509475" y="910500"/>
            <a:ext cx="8222100" cy="3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CodeCombat</a:t>
            </a: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ca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https://codecombat.com/play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evolució dels jocs per aprendre a programar del nivell inicial.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Stencyl</a:t>
            </a: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ca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http://www.stencyl.com/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entorn per a desenvolupar jocs, un poc 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més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avançat.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CodingGame</a:t>
            </a: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ca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https://www.codingame.com/home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eina per a desenvolupar un joc, bastant complicat pero no imposible per als 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més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avançats dins aquest rang.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Requisits</a:t>
            </a: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tots el 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d’aquest nivell 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és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necessari un compte de correu 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electrònic per a poder registrar-se a les webs corresponents. La propia página fa d’entorn, oferint 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 recursos necessaris per a completar els reptes.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7350" y="964400"/>
            <a:ext cx="3435699" cy="20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0338" y="4369838"/>
            <a:ext cx="773650" cy="7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98250" y="471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Nivell avançat</a:t>
            </a:r>
            <a:endParaRPr/>
          </a:p>
        </p:txBody>
      </p: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400500" y="770500"/>
            <a:ext cx="8222100" cy="4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Scratch</a:t>
            </a: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https://scratch.mit.edu/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Scratch és una eina per la qual el nivell requerit per començar és bastant bàsic. Hi trobem diferents eines per aprendre a programar, i hi apareixen diferents funcions que anirem ajuntant per fer funcions més complexes.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Checkio</a:t>
            </a: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https://checkio.org/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Scratch és una plataforma per aprendre tant Python3 com JavaScript. Es basa en un joc de nivell avançat on vas aprenent conceptes a cada nivell. Cada nivell es un o més exercicis de programació que hauràs de completar per continuar avançant.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CODEACADEMY</a:t>
            </a: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ca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https://www.codecademy.com/learn/learn-java</a:t>
            </a:r>
            <a:r>
              <a:rPr lang="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ca"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https://www.codecademy.com/learn/learn-python-3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següent nivell es codeacademy. Són cursos teòrics de 25 hores cadascun on podràs triar entre diferents llenguatges de programació. Hem deixat els enllaços de Java i Python3.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PÍLDORAS INFORMATICAS</a:t>
            </a:r>
            <a:r>
              <a:rPr lang="ca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https://www.pildorasinformaticas.es/course/curso-python/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Finalment, tenim el nostre geni particular que ensenya programació a un nivell avançat, començant des dels fonaments més bàsics i complicant els conceptes progressivament a cada video.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¡ </a:t>
            </a:r>
            <a:r>
              <a:rPr b="1" lang="ca" sz="1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TOTS AQUESTES EINES SÓN GRATUÏTES</a:t>
            </a:r>
            <a:r>
              <a:rPr b="1" lang="ca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!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70338" y="4369838"/>
            <a:ext cx="773650" cy="7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Expert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31275" y="810500"/>
            <a:ext cx="8594100" cy="4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Una vegada hem aconseguit el nivell avançat, podem optar per continuar creixent professionalment.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En aquest moment hauríem d'optar per especialitzar-nos en alguna branca en concret, per a això podem optar per utilitzar els cursos impartits per la pàgina: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La pàgina permet realitzar cerques mitjançant paraules, nivells, etcètera, d'aquesta manera podem filtrar el que ens interessa.</a:t>
            </a:r>
            <a:endParaRPr sz="12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338" y="4369838"/>
            <a:ext cx="773650" cy="7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238" y="2441925"/>
            <a:ext cx="66960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Concursos programació 2019 - 2020.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89575" y="1045800"/>
            <a:ext cx="8661900" cy="4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3"/>
              </a:rPr>
              <a:t>ProgramaMe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4"/>
              </a:rPr>
              <a:t>HashCode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5"/>
              </a:rPr>
              <a:t>International Olympiad in Informatics</a:t>
            </a:r>
            <a:r>
              <a:rPr lang="ca" sz="1800"/>
              <a:t> (IOI)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6"/>
              </a:rPr>
              <a:t>Online Judge de la Universidad de Valladolid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7"/>
              </a:rPr>
              <a:t>Olimpiada Informática Española (OIE)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