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0" d="100"/>
          <a:sy n="50" d="100"/>
        </p:scale>
        <p:origin x="751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7A3C8-C586-479C-8F18-24F029D8C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2EF7DF-9944-460D-B40D-4243B6551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0B45AB-F0B8-4797-96B9-CF859F902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751D-9437-431B-A08E-6673AA1BF2FA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5F4EEB-99BD-414F-BD82-6871305C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C9E7D1-9100-4186-843B-43703C6F5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8840-A023-4942-A2A4-32C1028FCB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4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F3EB9-F8CD-44BA-96FA-7CA5C1CB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AC8D77-B0DF-4C44-A8C3-0A41AB84D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B9685A-3BB4-43DA-88C5-CF5C3009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751D-9437-431B-A08E-6673AA1BF2FA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668ED4-775B-4143-BE49-902B6AD2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C41933-DD95-4946-83EF-6D41C510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8840-A023-4942-A2A4-32C1028FCB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6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2CE0178-EB36-40A3-8D4D-DD5F1228A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23AC18-92FF-457C-A1F6-5CBD89C20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105640-52DE-4AE2-BEC1-C17090B1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751D-9437-431B-A08E-6673AA1BF2FA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136895-962F-4B1E-A728-E3145622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88D303-598D-482A-93E0-F94C2CF8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8840-A023-4942-A2A4-32C1028FCB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8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06353-3D68-4ADF-A1EF-FBE7B455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64AE9B-72B2-418B-A400-D708EA174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32C23-F3AA-40C6-B8D8-754C1403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751D-9437-431B-A08E-6673AA1BF2FA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EEF3FD-F95A-49C2-9B60-3811315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AB34A3-8972-4DE5-B822-566ADF12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8840-A023-4942-A2A4-32C1028FCB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9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0AE8A-8CE5-49BC-9DFF-3B8D604E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153262-46B5-4129-BD06-B13A45B13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8AD270-E496-49D9-B7BD-01EF5354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751D-9437-431B-A08E-6673AA1BF2FA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DABD8C-6DC6-4D6E-A6A9-10F4F675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155610-A771-4E28-A9A4-63395B1D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8840-A023-4942-A2A4-32C1028FCB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BE789-13A0-4AE2-A4E5-A579222AE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3E043F-623C-4068-B730-C3D17D8A7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CDB9CC-692D-4050-BC86-8D78F248D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110D6C-BC34-4C40-8F3B-7FE8B407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751D-9437-431B-A08E-6673AA1BF2FA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CC1E19-1CEF-42E8-AD14-A69D7D85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7F2DAC-C052-4048-B116-0DBE4C03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8840-A023-4942-A2A4-32C1028FCB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0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EFDC0-7CFC-48BD-B57E-487C3F08D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82359F-C54F-4896-A07C-34D4C0EE4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28A48D-DFA5-4FF5-A26F-75402BF0C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0A9413E-8BA2-47F5-9DA4-0DFA0DD65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877DAF9-7B1B-4E87-90EF-25FC151B9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D4FB770-27FF-48FA-8654-5E6AF420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751D-9437-431B-A08E-6673AA1BF2FA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40A643-3BDB-4875-9E59-4820283D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43E25F-58D5-4A4B-9E22-BA9DA1ED8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8840-A023-4942-A2A4-32C1028FCB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5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EB9F6-41D7-45E4-9EE6-B4A9639D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7EBFB9-EA93-4042-9900-836678F10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751D-9437-431B-A08E-6673AA1BF2FA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7032527-928A-44F4-8FAB-BF7A23060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17E22B-E2A5-42BC-BA62-7FF4EA9A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8840-A023-4942-A2A4-32C1028FCB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1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105C57-E671-4C56-80E0-9E4C433E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751D-9437-431B-A08E-6673AA1BF2FA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54AB643-C3E8-4A00-BB74-0FFABEED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73F700-C4B0-4FFE-8CE9-275B7990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8840-A023-4942-A2A4-32C1028FCB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3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545B8-22CF-4EE0-A446-2B3014A3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9FFC7F-A564-415E-8718-508C6D0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C7FC18-D98F-420C-BBD3-99D644023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8D34BC-87B6-467A-ADAA-D5ECB220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751D-9437-431B-A08E-6673AA1BF2FA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5DDCFE-3040-4E5B-8BDD-EFB7BBAF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0292D4-E097-49A0-88E7-7675786D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8840-A023-4942-A2A4-32C1028FCB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9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CED5F-CC31-4E04-9A36-6DF195D13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9F2D27F-D87A-4F0A-8FC2-088A3C6FA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BCC9F0-E65E-4C4E-8B26-A7CB43416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E7A819-3E59-456A-94B6-F7C68766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751D-9437-431B-A08E-6673AA1BF2FA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F1C715-092A-4F6D-96AE-3363664C4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CF9341-FF53-467C-9684-63EA2B67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8840-A023-4942-A2A4-32C1028FCB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704A7AB-45E4-4A59-954E-8E0B2635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EAF0E4-A291-44D0-9CB5-AC5E4617E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C7922D-B117-4B6F-8A95-B67493E58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7751D-9437-431B-A08E-6673AA1BF2FA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AE55D0-BEAC-44E9-ABCC-3EEA2874F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0356FD-07AB-44E0-A732-B2F40E7A2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F8840-A023-4942-A2A4-32C1028FCB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5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403F3-86B0-43BC-A564-29DA36B219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say climate change is happening in Barcelona?</a:t>
            </a:r>
          </a:p>
        </p:txBody>
      </p:sp>
    </p:spTree>
    <p:extLst>
      <p:ext uri="{BB962C8B-B14F-4D97-AF65-F5344CB8AC3E}">
        <p14:creationId xmlns:p14="http://schemas.microsoft.com/office/powerpoint/2010/main" val="118275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F8675-517C-4D81-B41E-BDE65C40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48A6D8-5741-4C78-8A76-22EB275DC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Historical</a:t>
            </a:r>
            <a:r>
              <a:rPr lang="en-US" dirty="0"/>
              <a:t> temperatures</a:t>
            </a:r>
          </a:p>
          <a:p>
            <a:r>
              <a:rPr lang="en-US" dirty="0"/>
              <a:t>Historical rainfalls</a:t>
            </a:r>
          </a:p>
          <a:p>
            <a:r>
              <a:rPr lang="en-US" dirty="0"/>
              <a:t>Historical pollution levels</a:t>
            </a:r>
          </a:p>
          <a:p>
            <a:r>
              <a:rPr lang="en-US" dirty="0"/>
              <a:t>(Snow?) If exists</a:t>
            </a:r>
          </a:p>
        </p:txBody>
      </p:sp>
    </p:spTree>
    <p:extLst>
      <p:ext uri="{BB962C8B-B14F-4D97-AF65-F5344CB8AC3E}">
        <p14:creationId xmlns:p14="http://schemas.microsoft.com/office/powerpoint/2010/main" val="23483765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23</Words>
  <Application>Microsoft Office PowerPoint</Application>
  <PresentationFormat>Panorámica</PresentationFormat>
  <Paragraphs>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Can we say climate change is happening in Barcelona?</vt:lpstr>
      <vt:lpstr>Databases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much personal space does 1€ give you in Barcelona?</dc:title>
  <dc:creator>Jaume Vicens Rivas</dc:creator>
  <cp:lastModifiedBy>Jaume Vicens Rivas</cp:lastModifiedBy>
  <cp:revision>4</cp:revision>
  <dcterms:created xsi:type="dcterms:W3CDTF">2019-10-29T14:35:05Z</dcterms:created>
  <dcterms:modified xsi:type="dcterms:W3CDTF">2019-10-29T19:42:27Z</dcterms:modified>
</cp:coreProperties>
</file>