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11002-5B4B-3847-8AE2-867B28B86E9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90D9F-F9E6-E34B-935A-CAAE2671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-2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90D9F-F9E6-E34B-935A-CAAE267178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64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2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4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1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4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3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0B20-FADD-EA49-9625-0E50A7D58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38" y="121417"/>
            <a:ext cx="11119107" cy="2312439"/>
          </a:xfrm>
        </p:spPr>
        <p:txBody>
          <a:bodyPr>
            <a:noAutofit/>
          </a:bodyPr>
          <a:lstStyle/>
          <a:p>
            <a:r>
              <a:rPr lang="en-US" sz="5400" dirty="0"/>
              <a:t>OZONE LAYER 🌏 (</a:t>
            </a:r>
            <a:r>
              <a:rPr lang="en-US" sz="5400" dirty="0" err="1"/>
              <a:t>Nyati</a:t>
            </a:r>
            <a:r>
              <a:rPr lang="en-US" sz="5400" dirty="0"/>
              <a:t> 2&amp;; 08-2021)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AF226-AC35-1A4C-A69E-712FBE25E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42424" y="2471833"/>
            <a:ext cx="6433185" cy="957167"/>
          </a:xfrm>
        </p:spPr>
        <p:txBody>
          <a:bodyPr>
            <a:noAutofit/>
          </a:bodyPr>
          <a:lstStyle/>
          <a:p>
            <a:r>
              <a:rPr lang="en-US" sz="6000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 nutshell 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485C8-95DE-6146-8CC4-8B824EE19D2E}"/>
              </a:ext>
            </a:extLst>
          </p:cNvPr>
          <p:cNvSpPr txBox="1"/>
          <p:nvPr/>
        </p:nvSpPr>
        <p:spPr>
          <a:xfrm flipH="1">
            <a:off x="228492" y="3488030"/>
            <a:ext cx="3936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3600" dirty="0"/>
              <a:t> thin layer of O</a:t>
            </a:r>
            <a:r>
              <a:rPr lang="en-US" sz="3600" baseline="-25000" dirty="0"/>
              <a:t>3 </a:t>
            </a:r>
            <a:r>
              <a:rPr lang="en-US" sz="3600" baseline="0" dirty="0"/>
              <a:t>gas present in the upper atmosphere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66F7F31-56B9-7F49-96B4-AA8198CB8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92" y="2809052"/>
            <a:ext cx="6158491" cy="36336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3DE0C-71B1-6547-92CD-DA6D53FC58DF}"/>
              </a:ext>
            </a:extLst>
          </p:cNvPr>
          <p:cNvSpPr txBox="1"/>
          <p:nvPr/>
        </p:nvSpPr>
        <p:spPr>
          <a:xfrm rot="10800000" flipV="1">
            <a:off x="364138" y="5242356"/>
            <a:ext cx="4356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- shields the Earth from ultraviolet rays</a:t>
            </a:r>
          </a:p>
        </p:txBody>
      </p:sp>
    </p:spTree>
    <p:extLst>
      <p:ext uri="{BB962C8B-B14F-4D97-AF65-F5344CB8AC3E}">
        <p14:creationId xmlns:p14="http://schemas.microsoft.com/office/powerpoint/2010/main" val="8450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B0E1-5200-2248-ABB0-2507783B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30" y="248478"/>
            <a:ext cx="7729728" cy="1188720"/>
          </a:xfrm>
        </p:spPr>
        <p:txBody>
          <a:bodyPr/>
          <a:lstStyle/>
          <a:p>
            <a:r>
              <a:rPr lang="en-US"/>
              <a:t>Depletion? 💥💨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41C0-8FD7-5D40-878E-80AB239C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36" y="1718272"/>
            <a:ext cx="5608158" cy="369500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agents emitted my human activities e.g.____</a:t>
            </a:r>
          </a:p>
          <a:p>
            <a:r>
              <a:rPr lang="en-US" sz="3600" dirty="0">
                <a:solidFill>
                  <a:schemeClr val="bg1"/>
                </a:solidFill>
              </a:rPr>
              <a:t>some natural causes include the aerosols ejected in volcanic eruptions (enhance chlorine driven destruction)</a:t>
            </a:r>
          </a:p>
          <a:p>
            <a:r>
              <a:rPr lang="en-US" sz="3600" dirty="0">
                <a:solidFill>
                  <a:schemeClr val="bg1"/>
                </a:solidFill>
              </a:rPr>
              <a:t>discovered in the 1970s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8D8F2E7-78AF-8E4C-832D-950D74FE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1253"/>
            <a:ext cx="4943534" cy="43661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92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EAC6-2DDD-374B-BAE8-C35AAE70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7005"/>
            <a:ext cx="7729728" cy="1111877"/>
          </a:xfrm>
        </p:spPr>
        <p:txBody>
          <a:bodyPr/>
          <a:lstStyle/>
          <a:p>
            <a:r>
              <a:rPr lang="en-US"/>
              <a:t>Measures were taken. 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A89C-B971-6742-8968-F6055D13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882"/>
            <a:ext cx="6954982" cy="310198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society has made efforts to restore and preserve the ozone layer by phasing out production and usage of ozone depleting materials like chlorofluorocarbons.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Recovery will be </a:t>
            </a:r>
            <a:r>
              <a:rPr lang="en-US" sz="3600" dirty="0">
                <a:solidFill>
                  <a:schemeClr val="bg1"/>
                </a:solidFill>
              </a:rPr>
              <a:t>gradual as the substances </a:t>
            </a:r>
            <a:r>
              <a:rPr lang="en-US" sz="3600" dirty="0" smtClean="0">
                <a:solidFill>
                  <a:schemeClr val="bg1"/>
                </a:solidFill>
              </a:rPr>
              <a:t>responsible are projected to </a:t>
            </a:r>
            <a:r>
              <a:rPr lang="en-US" sz="3600" dirty="0">
                <a:solidFill>
                  <a:schemeClr val="bg1"/>
                </a:solidFill>
              </a:rPr>
              <a:t>linger in the atmosphere for years.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165FCF-E48E-A94A-BFEC-68DDEB0D5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58" y="2067190"/>
            <a:ext cx="4099890" cy="42512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240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9084-8F99-1246-8ACC-B81B6D88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245"/>
            <a:ext cx="7729728" cy="1188720"/>
          </a:xfrm>
        </p:spPr>
        <p:txBody>
          <a:bodyPr/>
          <a:lstStyle/>
          <a:p>
            <a:r>
              <a:rPr lang="en-US"/>
              <a:t>Where are we now? 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AFAC-CC3A-8C44-9BC4-2617A8D1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49" y="1878008"/>
            <a:ext cx="6341364" cy="3101983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ozone layer slowly but steadily returning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worldwide </a:t>
            </a:r>
            <a:r>
              <a:rPr lang="en-US" sz="3600" dirty="0" smtClean="0">
                <a:solidFill>
                  <a:schemeClr val="bg1"/>
                </a:solidFill>
              </a:rPr>
              <a:t>efforts are</a:t>
            </a:r>
            <a:r>
              <a:rPr lang="en-US" sz="3600" dirty="0" smtClean="0">
                <a:solidFill>
                  <a:schemeClr val="bg1"/>
                </a:solidFill>
              </a:rPr>
              <a:t> proving fruitful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full recovery not expected until after the second half of this century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CDA5EA-0F95-C74C-9134-88404D505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62" y="2250725"/>
            <a:ext cx="4828489" cy="38547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186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0D47-24D5-D74B-ABD0-4A07EDD9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0895"/>
            <a:ext cx="7729728" cy="1188720"/>
          </a:xfrm>
        </p:spPr>
        <p:txBody>
          <a:bodyPr/>
          <a:lstStyle/>
          <a:p>
            <a:r>
              <a:rPr lang="en-US"/>
              <a:t>What then? 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A7DC-2514-0E44-AC0C-4E76A749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32" y="1410609"/>
            <a:ext cx="5431025" cy="412096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Spread </a:t>
            </a:r>
            <a:r>
              <a:rPr lang="en-US" sz="3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awarreness</a:t>
            </a:r>
            <a:r>
              <a:rPr lang="en-US" sz="3600" dirty="0">
                <a:solidFill>
                  <a:schemeClr val="bg1"/>
                </a:solidFill>
              </a:rPr>
              <a:t>. There are effective protocols already in place. If they are going to work, we must strive to promote their implementation, even in places and contexts where they are disregarded.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0C4DA67-6C02-7244-952A-E1D6FDA17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02" y="1570344"/>
            <a:ext cx="4941527" cy="4941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69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85FB-6707-3549-949E-0CEC433F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27" y="503232"/>
            <a:ext cx="7729728" cy="1188720"/>
          </a:xfrm>
        </p:spPr>
        <p:txBody>
          <a:bodyPr/>
          <a:lstStyle/>
          <a:p>
            <a:r>
              <a:rPr lang="en-US"/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0111-B311-EA4F-A4DF-E7029C43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03" y="1878008"/>
            <a:ext cx="5560432" cy="4476760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 the little things</a:t>
            </a:r>
            <a:r>
              <a:rPr lang="en-US" sz="3600" dirty="0">
                <a:solidFill>
                  <a:schemeClr val="bg1"/>
                </a:solidFill>
              </a:rPr>
              <a:t>. Why not just take the initiative ourselves and keep ozone depleting substances at bay? Why not use scented body washes instead of body sprays? Why not carpool to reduce CO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fumes in the air?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2C8BD3-08A7-9349-B0B5-E258D6B5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91" y="2377040"/>
            <a:ext cx="4585016" cy="34786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014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67D0-102D-7648-A7F9-D01FDFC3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88" y="112767"/>
            <a:ext cx="7729728" cy="1188720"/>
          </a:xfrm>
        </p:spPr>
        <p:txBody>
          <a:bodyPr/>
          <a:lstStyle/>
          <a:p>
            <a:r>
              <a:rPr lang="en-US"/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B218-C86A-514B-B2D3-EF645F46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1487"/>
            <a:ext cx="3886910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Surprisingly, it is also important that we 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scrutinize new upcoming products and technologies </a:t>
            </a:r>
            <a:r>
              <a:rPr lang="en-US" sz="3600" dirty="0">
                <a:solidFill>
                  <a:schemeClr val="bg1"/>
                </a:solidFill>
              </a:rPr>
              <a:t>and check to establish the threat they might pose to the ozone layer.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D06FB-77B4-C043-BA23-A6FA8A3CCC90}"/>
              </a:ext>
            </a:extLst>
          </p:cNvPr>
          <p:cNvSpPr txBox="1"/>
          <p:nvPr/>
        </p:nvSpPr>
        <p:spPr>
          <a:xfrm>
            <a:off x="3771545" y="1322785"/>
            <a:ext cx="4011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Scientific research and technological advancement</a:t>
            </a:r>
            <a:r>
              <a:rPr lang="en-US" sz="3600" dirty="0">
                <a:solidFill>
                  <a:schemeClr val="bg1"/>
                </a:solidFill>
              </a:rPr>
              <a:t> are, nonetheless, vital in battling </a:t>
            </a:r>
            <a:r>
              <a:rPr lang="en-US" sz="3600" dirty="0" err="1">
                <a:solidFill>
                  <a:schemeClr val="bg1"/>
                </a:solidFill>
              </a:rPr>
              <a:t>whichsoever</a:t>
            </a:r>
            <a:r>
              <a:rPr lang="en-US" sz="3600" dirty="0">
                <a:solidFill>
                  <a:schemeClr val="bg1"/>
                </a:solidFill>
              </a:rPr>
              <a:t> monster of nature.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66C7311-8C89-EB45-8C87-98BC60F91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29" y="1688052"/>
            <a:ext cx="4380318" cy="4562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79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7590-C4EC-4C4F-AF7C-D1CFD41A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88" y="281789"/>
            <a:ext cx="4424531" cy="6294422"/>
          </a:xfrm>
        </p:spPr>
        <p:txBody>
          <a:bodyPr>
            <a:normAutofit/>
          </a:bodyPr>
          <a:lstStyle/>
          <a:p>
            <a:r>
              <a:rPr lang="en-US" sz="5400"/>
              <a:t>I’m grateful for your attention. 🙇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B48605-95C0-DB4A-81FF-3DA856DBB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47" y="281789"/>
            <a:ext cx="5519767" cy="61431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87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FCDD8DF2-5B9D-7D44-9911-7543DFA0A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50" y="677990"/>
            <a:ext cx="4120003" cy="5502019"/>
          </a:xfrm>
          <a:prstGeom prst="rect">
            <a:avLst/>
          </a:prstGeom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9EAE6054-87CE-664B-8070-4BD53A34B3F8}"/>
              </a:ext>
            </a:extLst>
          </p:cNvPr>
          <p:cNvSpPr/>
          <p:nvPr/>
        </p:nvSpPr>
        <p:spPr>
          <a:xfrm>
            <a:off x="229547" y="1356706"/>
            <a:ext cx="3976835" cy="4144588"/>
          </a:xfrm>
          <a:prstGeom prst="cloudCallout">
            <a:avLst>
              <a:gd name="adj1" fmla="val 171046"/>
              <a:gd name="adj2" fmla="val -2723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“What do I say to that? NONSENSE!” 👨🏿‍</a:t>
            </a:r>
          </a:p>
        </p:txBody>
      </p:sp>
    </p:spTree>
    <p:extLst>
      <p:ext uri="{BB962C8B-B14F-4D97-AF65-F5344CB8AC3E}">
        <p14:creationId xmlns:p14="http://schemas.microsoft.com/office/powerpoint/2010/main" val="2782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286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OZONE LAYER 🌏 (Nyati 2&amp;; 08-2021)</vt:lpstr>
      <vt:lpstr>Depletion? 💥💨</vt:lpstr>
      <vt:lpstr>Measures were taken. 🔨</vt:lpstr>
      <vt:lpstr>Where are we now? 👙</vt:lpstr>
      <vt:lpstr>What then? 🙉</vt:lpstr>
      <vt:lpstr>-</vt:lpstr>
      <vt:lpstr>-</vt:lpstr>
      <vt:lpstr>I’m grateful for your attention. 🙇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OZONE LAYER 🌏 (Nyati 2&amp;; 08-21)</dc:title>
  <dc:creator>Adrian Nderitu</dc:creator>
  <cp:lastModifiedBy>ALVIN</cp:lastModifiedBy>
  <cp:revision>14</cp:revision>
  <dcterms:created xsi:type="dcterms:W3CDTF">2021-08-14T18:06:03Z</dcterms:created>
  <dcterms:modified xsi:type="dcterms:W3CDTF">2021-08-15T04:41:10Z</dcterms:modified>
</cp:coreProperties>
</file>