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62" r:id="rId5"/>
    <p:sldId id="263" r:id="rId6"/>
    <p:sldId id="264" r:id="rId7"/>
    <p:sldId id="265" r:id="rId8"/>
    <p:sldId id="258" r:id="rId9"/>
    <p:sldId id="269" r:id="rId10"/>
    <p:sldId id="271" r:id="rId11"/>
    <p:sldId id="259" r:id="rId12"/>
    <p:sldId id="270" r:id="rId13"/>
    <p:sldId id="26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13-EC04-47F0-B7AA-51B918EE2385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61D-4E91-4B07-9549-4BAF401584E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13-EC04-47F0-B7AA-51B918EE2385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61D-4E91-4B07-9549-4BAF4015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13-EC04-47F0-B7AA-51B918EE2385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61D-4E91-4B07-9549-4BAF4015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7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13-EC04-47F0-B7AA-51B918EE2385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61D-4E91-4B07-9549-4BAF4015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3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13-EC04-47F0-B7AA-51B918EE2385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61D-4E91-4B07-9549-4BAF401584E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0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13-EC04-47F0-B7AA-51B918EE2385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61D-4E91-4B07-9549-4BAF4015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7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13-EC04-47F0-B7AA-51B918EE2385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61D-4E91-4B07-9549-4BAF4015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05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13-EC04-47F0-B7AA-51B918EE2385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61D-4E91-4B07-9549-4BAF4015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7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13-EC04-47F0-B7AA-51B918EE2385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61D-4E91-4B07-9549-4BAF4015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42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7C1713-EC04-47F0-B7AA-51B918EE2385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59F61D-4E91-4B07-9549-4BAF4015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13-EC04-47F0-B7AA-51B918EE2385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61D-4E91-4B07-9549-4BAF4015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8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7C1713-EC04-47F0-B7AA-51B918EE2385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59F61D-4E91-4B07-9549-4BAF401584E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0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5A8E24-7083-4CF5-A7A7-D6E37FF0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via .</a:t>
            </a:r>
            <a:r>
              <a:rPr lang="en-GB" dirty="0" err="1"/>
              <a:t>mlapp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46ADFD-A581-4F84-A270-6491684D7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06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06D1-0A8D-4E90-B217-B98BEC0A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(Optional): Change output filename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DA53-B90D-4477-85AB-9ABFBD05C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default, the filename will be the name of the parent directory + “_resampled”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desired, the filename can be changed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D9874-FF7B-4AF2-9387-D691D7D04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14" y="1837189"/>
            <a:ext cx="3540685" cy="2880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ADE47A-5DB4-46A7-AE26-1289C8068719}"/>
              </a:ext>
            </a:extLst>
          </p:cNvPr>
          <p:cNvCxnSpPr/>
          <p:nvPr/>
        </p:nvCxnSpPr>
        <p:spPr>
          <a:xfrm>
            <a:off x="5864087" y="2316005"/>
            <a:ext cx="463826" cy="2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5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4CD9680-5E72-4D6E-B602-80698CB9C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224" y="98249"/>
            <a:ext cx="3540685" cy="28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5F58D0-AE92-41A2-8E3C-9716858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4: Load the folder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CFF5B-D8CB-442A-B8BC-3458B7E96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A: Click the “Load” button to load all the DICOMs so it will show all the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B: Progress bar shows progress of loading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C: Once finished loading, the table will fill with the series details detected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2936D5-146E-4BFB-90CB-975A2A4F735C}"/>
              </a:ext>
            </a:extLst>
          </p:cNvPr>
          <p:cNvCxnSpPr/>
          <p:nvPr/>
        </p:nvCxnSpPr>
        <p:spPr>
          <a:xfrm>
            <a:off x="7161498" y="519060"/>
            <a:ext cx="463826" cy="2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20408A3-28A2-41D8-B3CB-1709851A03C0}"/>
              </a:ext>
            </a:extLst>
          </p:cNvPr>
          <p:cNvSpPr/>
          <p:nvPr/>
        </p:nvSpPr>
        <p:spPr>
          <a:xfrm>
            <a:off x="7545926" y="762017"/>
            <a:ext cx="584745" cy="198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E51A3-A4AC-4191-B0A2-AFD49D7F773E}"/>
              </a:ext>
            </a:extLst>
          </p:cNvPr>
          <p:cNvSpPr txBox="1"/>
          <p:nvPr/>
        </p:nvSpPr>
        <p:spPr>
          <a:xfrm>
            <a:off x="4205342" y="98612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C5FAC-145A-4970-A088-FB786E6F2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942" y="3144674"/>
            <a:ext cx="2311814" cy="673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0134B0-C940-482F-B123-35A942AFA7E5}"/>
              </a:ext>
            </a:extLst>
          </p:cNvPr>
          <p:cNvSpPr txBox="1"/>
          <p:nvPr/>
        </p:nvSpPr>
        <p:spPr>
          <a:xfrm>
            <a:off x="8220942" y="2775342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A6CC8-D162-44C3-B2B9-C421E86ED7CF}"/>
              </a:ext>
            </a:extLst>
          </p:cNvPr>
          <p:cNvSpPr txBox="1"/>
          <p:nvPr/>
        </p:nvSpPr>
        <p:spPr>
          <a:xfrm>
            <a:off x="4205342" y="3894111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14BB1-C89C-42E3-800D-76E077540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223" y="3894111"/>
            <a:ext cx="354068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9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4CD9680-5E72-4D6E-B602-80698CB9C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565" y="226502"/>
            <a:ext cx="3540685" cy="28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5F58D0-AE92-41A2-8E3C-9716858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(Optional): Select DICOM save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CFF5B-D8CB-442A-B8BC-3458B7E96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DICOM is usually stored as multiple files (one file corresponds to one slice); however, it is possible to save as a single “compressed” file (all slices in a single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apps (e.g. ImageJ) does not recognise single compressed DICOMs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(A-&gt;B) By default the app will save as the single compressed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(A-&gt;C) If desired, click on the toggle button to save in the “standard” multiple file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2936D5-146E-4BFB-90CB-975A2A4F735C}"/>
              </a:ext>
            </a:extLst>
          </p:cNvPr>
          <p:cNvCxnSpPr/>
          <p:nvPr/>
        </p:nvCxnSpPr>
        <p:spPr>
          <a:xfrm>
            <a:off x="6524198" y="1075152"/>
            <a:ext cx="463826" cy="2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20408A3-28A2-41D8-B3CB-1709851A03C0}"/>
              </a:ext>
            </a:extLst>
          </p:cNvPr>
          <p:cNvSpPr/>
          <p:nvPr/>
        </p:nvSpPr>
        <p:spPr>
          <a:xfrm>
            <a:off x="6908626" y="1318109"/>
            <a:ext cx="584745" cy="198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E51A3-A4AC-4191-B0A2-AFD49D7F773E}"/>
              </a:ext>
            </a:extLst>
          </p:cNvPr>
          <p:cNvSpPr txBox="1"/>
          <p:nvPr/>
        </p:nvSpPr>
        <p:spPr>
          <a:xfrm>
            <a:off x="5975683" y="226865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A6CC8-D162-44C3-B2B9-C421E86ED7CF}"/>
              </a:ext>
            </a:extLst>
          </p:cNvPr>
          <p:cNvSpPr txBox="1"/>
          <p:nvPr/>
        </p:nvSpPr>
        <p:spPr>
          <a:xfrm>
            <a:off x="4087896" y="3349460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14BB1-C89C-42E3-800D-76E077540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77" y="3349460"/>
            <a:ext cx="3540685" cy="28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30E964-0DCF-4154-8912-0CAD20F0B796}"/>
              </a:ext>
            </a:extLst>
          </p:cNvPr>
          <p:cNvSpPr txBox="1"/>
          <p:nvPr/>
        </p:nvSpPr>
        <p:spPr>
          <a:xfrm>
            <a:off x="8216521" y="3349459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B2C83-6DF2-4672-B296-835384AE2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3" y="3349459"/>
            <a:ext cx="354068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3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C18D9E3-B2AE-4933-A4BE-CCAD5EEA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464" y="3503743"/>
            <a:ext cx="3540685" cy="28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F7D0FD-D7C3-421D-80BA-B2154F813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412" y="46080"/>
            <a:ext cx="3540685" cy="28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E8B4C5-1093-4865-9D55-D5650C87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6: Choose the correct series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A6DBF-98B4-45FB-A9B2-88C077A4D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A: Use the drop down menu and select the appropriate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B: Or click directly on the series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C: Click “Process”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D: Progress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E: Wait for “Finished”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91F9B-AB60-4798-B7FB-02A212EA87E1}"/>
              </a:ext>
            </a:extLst>
          </p:cNvPr>
          <p:cNvSpPr txBox="1"/>
          <p:nvPr/>
        </p:nvSpPr>
        <p:spPr>
          <a:xfrm>
            <a:off x="4168582" y="46080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614AD1-8FCE-4984-995C-4255F231CC79}"/>
              </a:ext>
            </a:extLst>
          </p:cNvPr>
          <p:cNvCxnSpPr/>
          <p:nvPr/>
        </p:nvCxnSpPr>
        <p:spPr>
          <a:xfrm>
            <a:off x="4671707" y="1468538"/>
            <a:ext cx="463826" cy="2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5FFD78-D3D5-4FBC-AD31-70365DCEEEEF}"/>
              </a:ext>
            </a:extLst>
          </p:cNvPr>
          <p:cNvCxnSpPr>
            <a:cxnSpLocks/>
          </p:cNvCxnSpPr>
          <p:nvPr/>
        </p:nvCxnSpPr>
        <p:spPr>
          <a:xfrm flipV="1">
            <a:off x="5455976" y="6197089"/>
            <a:ext cx="547994" cy="33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4903E63-F983-4CD5-B561-042829E2B253}"/>
              </a:ext>
            </a:extLst>
          </p:cNvPr>
          <p:cNvSpPr/>
          <p:nvPr/>
        </p:nvSpPr>
        <p:spPr>
          <a:xfrm>
            <a:off x="6003970" y="6048304"/>
            <a:ext cx="584745" cy="198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6F56BB-5DFF-4077-B4BA-032167096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351" y="3503743"/>
            <a:ext cx="3499634" cy="10201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4F425F-E83F-4E55-95A0-A4D105C3B2CE}"/>
              </a:ext>
            </a:extLst>
          </p:cNvPr>
          <p:cNvSpPr txBox="1"/>
          <p:nvPr/>
        </p:nvSpPr>
        <p:spPr>
          <a:xfrm>
            <a:off x="8175469" y="3508823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DE8A8-8AAB-467C-B0AF-B9C692BB3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351" y="46080"/>
            <a:ext cx="3540685" cy="288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1F2EFDB-BE25-4735-A9CD-34F40AB2B065}"/>
              </a:ext>
            </a:extLst>
          </p:cNvPr>
          <p:cNvSpPr txBox="1"/>
          <p:nvPr/>
        </p:nvSpPr>
        <p:spPr>
          <a:xfrm>
            <a:off x="8175469" y="46080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FD349E-802E-48D3-9721-3E68803EB56C}"/>
              </a:ext>
            </a:extLst>
          </p:cNvPr>
          <p:cNvSpPr txBox="1"/>
          <p:nvPr/>
        </p:nvSpPr>
        <p:spPr>
          <a:xfrm>
            <a:off x="4168582" y="3503743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04188D-4BC0-44AD-B8FD-4FB1101A5A95}"/>
              </a:ext>
            </a:extLst>
          </p:cNvPr>
          <p:cNvCxnSpPr/>
          <p:nvPr/>
        </p:nvCxnSpPr>
        <p:spPr>
          <a:xfrm>
            <a:off x="8430083" y="1616463"/>
            <a:ext cx="463826" cy="2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E734E8-C7B0-4E69-A8C5-4B15B4052275}"/>
              </a:ext>
            </a:extLst>
          </p:cNvPr>
          <p:cNvSpPr txBox="1"/>
          <p:nvPr/>
        </p:nvSpPr>
        <p:spPr>
          <a:xfrm>
            <a:off x="8175469" y="4768165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4B41C-6DED-4C56-A917-0BC37D259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351" y="4768166"/>
            <a:ext cx="1799941" cy="87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78A998-5ADC-4D54-AACA-E30A4CFC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910" y="154680"/>
            <a:ext cx="3799518" cy="28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E8B4C5-1093-4865-9D55-D5650C87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7: Find the series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A6DBF-98B4-45FB-A9B2-88C077A4D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A: If “Single” DICOM save format was chosen, the resulting file should appear as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B: If “Multiple” DICOM save format was chosen, a folder named “Resampled” will be created which contains the multiple DICOMs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91F9B-AB60-4798-B7FB-02A212EA87E1}"/>
              </a:ext>
            </a:extLst>
          </p:cNvPr>
          <p:cNvSpPr txBox="1"/>
          <p:nvPr/>
        </p:nvSpPr>
        <p:spPr>
          <a:xfrm>
            <a:off x="4632028" y="154680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7C4ABB-184D-4A2C-B461-1C4D8BD8C5DF}"/>
              </a:ext>
            </a:extLst>
          </p:cNvPr>
          <p:cNvSpPr txBox="1"/>
          <p:nvPr/>
        </p:nvSpPr>
        <p:spPr>
          <a:xfrm>
            <a:off x="7451151" y="3716917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243A1A-0A57-47E1-9B27-1E61CF59DBBB}"/>
              </a:ext>
            </a:extLst>
          </p:cNvPr>
          <p:cNvCxnSpPr/>
          <p:nvPr/>
        </p:nvCxnSpPr>
        <p:spPr>
          <a:xfrm>
            <a:off x="5104145" y="737274"/>
            <a:ext cx="463826" cy="2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9C9A45F-9220-4C4A-9CAB-B58E2BCB0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033" y="3716917"/>
            <a:ext cx="3799518" cy="28800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9F97DA-065B-4610-8025-3422C15FE3AD}"/>
              </a:ext>
            </a:extLst>
          </p:cNvPr>
          <p:cNvCxnSpPr/>
          <p:nvPr/>
        </p:nvCxnSpPr>
        <p:spPr>
          <a:xfrm>
            <a:off x="7941022" y="4312382"/>
            <a:ext cx="463826" cy="2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5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98BFFA-EBF6-40E5-BD0D-EE22052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Install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3BC4FD-2402-464F-A862-071780C5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Just double click the .</a:t>
            </a:r>
            <a:r>
              <a:rPr lang="en-GB" dirty="0" err="1"/>
              <a:t>mlappinstall</a:t>
            </a:r>
            <a:r>
              <a:rPr lang="en-GB" dirty="0"/>
              <a:t> file with MATLAB open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52A3F-2B90-49A8-AA06-E826BE94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287243"/>
            <a:ext cx="6108630" cy="19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9ACF-1378-48C3-A33C-0005B765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Open app on MATLAB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B5F56-8343-4CB5-98F1-061588CBA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Once installed click on the “Apps” tab of MATLAB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Find the “HKUDDR </a:t>
            </a:r>
            <a:r>
              <a:rPr lang="en-GB" dirty="0" err="1"/>
              <a:t>CaOvary</a:t>
            </a:r>
            <a:r>
              <a:rPr lang="en-GB" dirty="0"/>
              <a:t> </a:t>
            </a:r>
            <a:r>
              <a:rPr lang="en-GB" dirty="0" err="1"/>
              <a:t>Preprocessing</a:t>
            </a:r>
            <a:r>
              <a:rPr lang="en-GB" dirty="0"/>
              <a:t>” app under “My Apps”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7A26C-6B99-448F-9F93-4C2D92FE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381" y="444759"/>
            <a:ext cx="7518401" cy="84784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F3542-5BD0-448B-AF78-20EE6CFFD7EF}"/>
              </a:ext>
            </a:extLst>
          </p:cNvPr>
          <p:cNvCxnSpPr/>
          <p:nvPr/>
        </p:nvCxnSpPr>
        <p:spPr>
          <a:xfrm>
            <a:off x="4890052" y="136939"/>
            <a:ext cx="463826" cy="2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4F85760-5885-4AF7-B9D9-1F06D85C61C2}"/>
              </a:ext>
            </a:extLst>
          </p:cNvPr>
          <p:cNvSpPr/>
          <p:nvPr/>
        </p:nvSpPr>
        <p:spPr>
          <a:xfrm>
            <a:off x="5254857" y="379896"/>
            <a:ext cx="937947" cy="3178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025BD5-810E-4C3A-936C-C0AA0D570B96}"/>
              </a:ext>
            </a:extLst>
          </p:cNvPr>
          <p:cNvCxnSpPr/>
          <p:nvPr/>
        </p:nvCxnSpPr>
        <p:spPr>
          <a:xfrm>
            <a:off x="11196011" y="452190"/>
            <a:ext cx="463826" cy="2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4C0870C-8852-4A62-B299-6C4E4BC26782}"/>
              </a:ext>
            </a:extLst>
          </p:cNvPr>
          <p:cNvSpPr/>
          <p:nvPr/>
        </p:nvSpPr>
        <p:spPr>
          <a:xfrm rot="5400000">
            <a:off x="11323246" y="709739"/>
            <a:ext cx="937947" cy="3178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851A44-1A79-4B08-982C-C20D9763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30" y="3007039"/>
            <a:ext cx="4448175" cy="24765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4AE4502-1D40-4A72-AECC-49272DCE304C}"/>
              </a:ext>
            </a:extLst>
          </p:cNvPr>
          <p:cNvSpPr/>
          <p:nvPr/>
        </p:nvSpPr>
        <p:spPr>
          <a:xfrm>
            <a:off x="6003775" y="4711849"/>
            <a:ext cx="937947" cy="84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7608FC-E5D3-4B9E-88AB-5E8D0E2EA749}"/>
              </a:ext>
            </a:extLst>
          </p:cNvPr>
          <p:cNvCxnSpPr/>
          <p:nvPr/>
        </p:nvCxnSpPr>
        <p:spPr>
          <a:xfrm>
            <a:off x="5599726" y="4494163"/>
            <a:ext cx="463826" cy="2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9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A877-D558-47B7-BDBA-5043F8C6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via standalone .exe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6FFBC-8552-40DF-9837-DD6B1D3AB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60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92E374-E778-445F-9997-674741BE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Install via MATLAB web installer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2FC835-C2EB-4A8F-84C8-2DDD2333E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Follow wizard instructions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C8943-BF1A-47A8-AB5C-B8D8639A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34" y="1476592"/>
            <a:ext cx="7924188" cy="521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EE26C-559A-452D-A1A3-4BA06BE6C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672" y="2360613"/>
            <a:ext cx="6565652" cy="40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7877-02E4-48CC-AE0F-5B91EE8F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Run the Standalone .exe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E97D1-E532-414D-B38A-0150BA87F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Simply double click the .exe to run once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AD289-564B-4020-AD02-9F19ED363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4" y="2702592"/>
            <a:ext cx="6750647" cy="4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B9FB-4A7B-48C5-AEEA-CFC606EA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3F6D1-F14A-4B9A-B226-91D577BF0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97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B73AE8-A54C-4F2F-BA27-B39B87029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426" y="160034"/>
            <a:ext cx="3540685" cy="28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ED3BC6-7DBB-467E-85A0-12D4C380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Select folders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9306-C021-43AE-9A53-E103D8EA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A: Choose the appropriate input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also copy and paste the exact address to the text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B: App automatically fills in the target output folder. This can be changed to a different folder if desired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94D13E-9A05-4D59-AA3A-57D74110C804}"/>
              </a:ext>
            </a:extLst>
          </p:cNvPr>
          <p:cNvCxnSpPr/>
          <p:nvPr/>
        </p:nvCxnSpPr>
        <p:spPr>
          <a:xfrm>
            <a:off x="7163215" y="160034"/>
            <a:ext cx="463826" cy="2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A897131-E55A-46BB-B06C-C5983133AB9C}"/>
              </a:ext>
            </a:extLst>
          </p:cNvPr>
          <p:cNvSpPr/>
          <p:nvPr/>
        </p:nvSpPr>
        <p:spPr>
          <a:xfrm>
            <a:off x="7547643" y="402991"/>
            <a:ext cx="584745" cy="198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6CFE86-479B-44F9-92DE-C2D3427C9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389" y="160034"/>
            <a:ext cx="3817336" cy="28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E50B90-0F26-4C13-B4C8-76B623AAA48B}"/>
              </a:ext>
            </a:extLst>
          </p:cNvPr>
          <p:cNvSpPr txBox="1"/>
          <p:nvPr/>
        </p:nvSpPr>
        <p:spPr>
          <a:xfrm>
            <a:off x="4194821" y="160034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9CBF8D-93CE-4381-8C9B-7A4FC52A0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389" y="3678808"/>
            <a:ext cx="3817336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CBFA5A-CB03-4443-8B59-BBEB4AEDB14D}"/>
              </a:ext>
            </a:extLst>
          </p:cNvPr>
          <p:cNvSpPr txBox="1"/>
          <p:nvPr/>
        </p:nvSpPr>
        <p:spPr>
          <a:xfrm>
            <a:off x="4194821" y="3678808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62BF6-A8AB-4298-B54A-81B62E4CF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703" y="3678808"/>
            <a:ext cx="354068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5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06D1-0A8D-4E90-B217-B98BEC0A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(Optional): Enable Parallel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DA53-B90D-4477-85AB-9ABFBD05C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PC in use is has more than 1 logical core, parallel processing can be enabled to reduce processing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A: Select the number of cores to assign to this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B: Press the “Enable Parallel </a:t>
            </a:r>
            <a:r>
              <a:rPr lang="en-GB" dirty="0" err="1"/>
              <a:t>Processing”Button</a:t>
            </a:r>
            <a:r>
              <a:rPr lang="en-GB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C: Wait until the lamp turns green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D9874-FF7B-4AF2-9387-D691D7D04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92" y="125835"/>
            <a:ext cx="3540685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E42E50-EB05-4A20-9CA5-E7EBC50DF0B6}"/>
              </a:ext>
            </a:extLst>
          </p:cNvPr>
          <p:cNvSpPr txBox="1"/>
          <p:nvPr/>
        </p:nvSpPr>
        <p:spPr>
          <a:xfrm>
            <a:off x="4137910" y="125835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ADE47A-5DB4-46A7-AE26-1289C8068719}"/>
              </a:ext>
            </a:extLst>
          </p:cNvPr>
          <p:cNvCxnSpPr/>
          <p:nvPr/>
        </p:nvCxnSpPr>
        <p:spPr>
          <a:xfrm>
            <a:off x="4604573" y="755653"/>
            <a:ext cx="463826" cy="2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F2CD935-0894-4FAC-B405-B0D4B7C6F93A}"/>
              </a:ext>
            </a:extLst>
          </p:cNvPr>
          <p:cNvSpPr/>
          <p:nvPr/>
        </p:nvSpPr>
        <p:spPr>
          <a:xfrm>
            <a:off x="4989001" y="998610"/>
            <a:ext cx="584745" cy="198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2F7760-7AFD-4E03-9543-FB4E5C64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456" y="2534873"/>
            <a:ext cx="3540685" cy="28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022F5E-52C5-4805-95ED-C3E119EBFA84}"/>
              </a:ext>
            </a:extLst>
          </p:cNvPr>
          <p:cNvSpPr txBox="1"/>
          <p:nvPr/>
        </p:nvSpPr>
        <p:spPr>
          <a:xfrm>
            <a:off x="11605141" y="2534873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F4B016-3566-475D-B09E-2DD7EB681707}"/>
              </a:ext>
            </a:extLst>
          </p:cNvPr>
          <p:cNvCxnSpPr/>
          <p:nvPr/>
        </p:nvCxnSpPr>
        <p:spPr>
          <a:xfrm>
            <a:off x="9773590" y="3160876"/>
            <a:ext cx="463826" cy="2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DE3D8A1-5682-4A0F-8E2D-8A07244DD05F}"/>
              </a:ext>
            </a:extLst>
          </p:cNvPr>
          <p:cNvSpPr/>
          <p:nvPr/>
        </p:nvSpPr>
        <p:spPr>
          <a:xfrm>
            <a:off x="10158018" y="3403833"/>
            <a:ext cx="584745" cy="198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C445E4-E12D-4FBF-88DD-5F37504A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92" y="3878610"/>
            <a:ext cx="3540685" cy="288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5327F8-52EB-441B-BD89-1740FB74CFE4}"/>
              </a:ext>
            </a:extLst>
          </p:cNvPr>
          <p:cNvSpPr txBox="1"/>
          <p:nvPr/>
        </p:nvSpPr>
        <p:spPr>
          <a:xfrm>
            <a:off x="4129088" y="3874629"/>
            <a:ext cx="317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57DDAB-A69D-4866-99AA-C7378DCE8060}"/>
              </a:ext>
            </a:extLst>
          </p:cNvPr>
          <p:cNvCxnSpPr/>
          <p:nvPr/>
        </p:nvCxnSpPr>
        <p:spPr>
          <a:xfrm>
            <a:off x="7095283" y="4504513"/>
            <a:ext cx="463826" cy="2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D364E68-7FE8-44FD-92DD-2EDE2FEEBE1F}"/>
              </a:ext>
            </a:extLst>
          </p:cNvPr>
          <p:cNvSpPr/>
          <p:nvPr/>
        </p:nvSpPr>
        <p:spPr>
          <a:xfrm>
            <a:off x="7479711" y="4747470"/>
            <a:ext cx="584745" cy="198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7351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491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Install via .mlapp</vt:lpstr>
      <vt:lpstr>Step 1: Install app</vt:lpstr>
      <vt:lpstr>Step 2: Open app on MATLAB</vt:lpstr>
      <vt:lpstr>Install via standalone .exe</vt:lpstr>
      <vt:lpstr>Step 1: Install via MATLAB web installer</vt:lpstr>
      <vt:lpstr>Step 2: Run the Standalone .exe</vt:lpstr>
      <vt:lpstr>Using the app</vt:lpstr>
      <vt:lpstr>Step 1: Select folders</vt:lpstr>
      <vt:lpstr>Step 2 (Optional): Enable Parallel Processing</vt:lpstr>
      <vt:lpstr>Step 3 (Optional): Change output filename</vt:lpstr>
      <vt:lpstr>Step 4: Load the folder</vt:lpstr>
      <vt:lpstr>Step 5 (Optional): Select DICOM save type</vt:lpstr>
      <vt:lpstr>Step 6: Choose the correct series</vt:lpstr>
      <vt:lpstr>Step 7: Find the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1: Install app</dc:title>
  <dc:creator>peruchoj</dc:creator>
  <cp:lastModifiedBy>peruchoj</cp:lastModifiedBy>
  <cp:revision>5</cp:revision>
  <dcterms:created xsi:type="dcterms:W3CDTF">2021-12-02T12:44:40Z</dcterms:created>
  <dcterms:modified xsi:type="dcterms:W3CDTF">2021-12-06T19:26:18Z</dcterms:modified>
</cp:coreProperties>
</file>