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9" r:id="rId4"/>
    <p:sldId id="258" r:id="rId5"/>
    <p:sldId id="257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75" d="100"/>
          <a:sy n="75" d="100"/>
        </p:scale>
        <p:origin x="-22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B81B-2370-68D6-7052-F67F981A7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5B59D-04CB-ADCA-EA40-AE7653210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7D462-133E-5FC4-0938-89CF5F21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3877-9706-4A9A-A778-097DEF198E05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2FE7A-E328-2FA8-14D9-28A8A3FBF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8B425-0209-42D7-CF4B-03A1D02B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9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3C34-4ED7-B6EB-EFFA-1D9E5F0B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04341-CE11-2FE8-CA2D-59706FE58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61186-EEFB-46EF-BA9E-81087A15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3877-9706-4A9A-A778-097DEF198E05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DAF90-9661-CDA3-1EBD-91F5C87D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C73FE-DAF2-7030-80C6-699B2E7E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BE8140-714D-29CC-8BA6-46E9A6DBA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DDA56-22AF-EB19-EEB7-8302AEC96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AA28C-CF5D-0513-02E4-8DA055AE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3877-9706-4A9A-A778-097DEF198E05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82CD0-8CEC-34EB-3F9C-3592E4B8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881D1-7522-F23C-D179-9837DC645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0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95C1A-33D6-B76C-9391-AEF75C81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0F475-BB09-7CA2-3121-E8C6DB474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F382A-4840-1B71-26C6-D92F16AC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3877-9706-4A9A-A778-097DEF198E05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790CD-1AFF-FC44-14E2-DB8BEA57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C0AED-2A4C-8151-882F-54B5658F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9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576C-2B28-8E2D-7272-90FC9CD8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1796B-4B6D-9E68-7C1B-018B86265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72E44-5FA5-6CEB-2BDF-8E568D40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3877-9706-4A9A-A778-097DEF198E05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52AA3-97C4-FCDD-BC18-C64F6D4E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99764-C900-DD07-B974-30A12D51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3625-95D8-36AD-3BFB-30549D225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51F50-FE77-A3C4-8128-848D435E1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2143A-A2A2-52F2-FEF0-0C8782687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71792-1EFB-7AF0-8534-4A7A9D15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3877-9706-4A9A-A778-097DEF198E05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83F73-96E0-0B26-681B-E571AE18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70C96-B851-1359-D002-6E25D3EF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7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1F93-4669-B958-9F1E-F069FB9E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2C061-F607-3184-E9AA-0D2AD7254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147CB-BD93-AD85-DD5E-FBD7EBAEC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F15CE-6D2F-22A4-FED5-7A6F9F2C9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8361D-45DE-A695-FEAF-2E26A46F0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52AF45-DDE6-02FE-3B74-583EF8F3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3877-9706-4A9A-A778-097DEF198E05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AEF15-080F-5980-7CD6-6E8E948A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99C98-E504-6427-8A5C-43A4669C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1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AE9A-2E1C-C9A8-2A31-1E2C1AB6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67676-2D8F-2A87-4C5F-12195160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3877-9706-4A9A-A778-097DEF198E05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38ED8-3077-683D-DF07-9E102407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7301C-541C-6C7F-1927-9A451161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3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AE341-2313-3116-5AB1-AC6C35647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3877-9706-4A9A-A778-097DEF198E05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4A89D-C8B7-7D8B-935C-D7D3258D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ADEDC-F9F5-B641-F794-3687939B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4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A3C6-166B-DE0D-B19B-A7EE9862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0F7D9-B2BE-F347-7150-BED48B67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D7D5A-811F-4178-B933-905759AF9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F9491-20AC-715A-D800-54878C62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3877-9706-4A9A-A778-097DEF198E05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4FC0-819B-B671-3E85-0358FE1C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73AB7-18E1-ECE8-53C6-C65C30D4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4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3E79-C59A-29FE-2DD7-B38067FB3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EE1E3-5EFC-9AC9-0012-45A47180B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C42EF-BB32-9002-C5F6-CD1E62829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95274-C6E3-72EB-18BC-CED6E39D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3877-9706-4A9A-A778-097DEF198E05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53920-327C-69A5-B8E0-EAE450B2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3038A-6955-D3E4-0368-23A3EB9F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6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2C70A-B82A-4B7A-9E82-ACB2733B8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53AC5-B35B-B6C9-338F-9E05586EA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BC9AF-7F89-526E-4332-9B289729F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D3877-9706-4A9A-A778-097DEF198E05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D8C95-C4C9-4171-F5F2-4D591F7B6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4BFE8-1468-E2AD-46F1-55A641FFF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7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0D92446F-FA1E-5BF7-5462-E7CE3096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81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57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6E8AB-C561-2FCA-0265-5CB6416C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Random</a:t>
            </a:r>
            <a:r>
              <a:rPr lang="es-ES" b="1" dirty="0"/>
              <a:t> </a:t>
            </a:r>
            <a:r>
              <a:rPr lang="es-ES" b="1" dirty="0" err="1"/>
              <a:t>Forests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0FD1F0-D4F9-64B8-21EE-35A657542C55}"/>
              </a:ext>
            </a:extLst>
          </p:cNvPr>
          <p:cNvSpPr txBox="1"/>
          <p:nvPr/>
        </p:nvSpPr>
        <p:spPr>
          <a:xfrm>
            <a:off x="9618661" y="86510"/>
            <a:ext cx="2579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u="sng" dirty="0"/>
              <a:t>30m</a:t>
            </a:r>
            <a:r>
              <a:rPr lang="es-ES" sz="4000" dirty="0"/>
              <a:t> 03-09</a:t>
            </a:r>
            <a:endParaRPr lang="en-US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C1055D-C3A9-1E1F-3930-E7CF498C7519}"/>
              </a:ext>
            </a:extLst>
          </p:cNvPr>
          <p:cNvSpPr txBox="1"/>
          <p:nvPr/>
        </p:nvSpPr>
        <p:spPr>
          <a:xfrm>
            <a:off x="838200" y="1507638"/>
            <a:ext cx="391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PC1 &amp; PC2</a:t>
            </a:r>
          </a:p>
          <a:p>
            <a:endParaRPr lang="es-ES" dirty="0"/>
          </a:p>
          <a:p>
            <a:r>
              <a:rPr lang="es-ES" dirty="0"/>
              <a:t>70% </a:t>
            </a:r>
            <a:r>
              <a:rPr lang="es-ES" dirty="0" err="1"/>
              <a:t>train</a:t>
            </a:r>
            <a:r>
              <a:rPr lang="es-ES" dirty="0"/>
              <a:t> 30% test </a:t>
            </a:r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split</a:t>
            </a:r>
            <a:endParaRPr lang="es-ES" dirty="0"/>
          </a:p>
          <a:p>
            <a:endParaRPr lang="es-ES" dirty="0"/>
          </a:p>
          <a:p>
            <a:r>
              <a:rPr lang="es-ES" dirty="0"/>
              <a:t>10000 </a:t>
            </a:r>
            <a:r>
              <a:rPr lang="es-ES" dirty="0" err="1"/>
              <a:t>trees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AED757-18A1-9153-D981-22A841E0F0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412"/>
          <a:stretch/>
        </p:blipFill>
        <p:spPr>
          <a:xfrm>
            <a:off x="1073887" y="3573481"/>
            <a:ext cx="4183913" cy="21503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0D1C0C-B835-51FA-09F4-85E7C3E0D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0" y="1073011"/>
            <a:ext cx="52451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46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6E8AB-C561-2FCA-0265-5CB6416C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Random</a:t>
            </a:r>
            <a:r>
              <a:rPr lang="es-ES" b="1" dirty="0"/>
              <a:t> </a:t>
            </a:r>
            <a:r>
              <a:rPr lang="es-ES" b="1" dirty="0" err="1"/>
              <a:t>Forests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0FD1F0-D4F9-64B8-21EE-35A657542C55}"/>
              </a:ext>
            </a:extLst>
          </p:cNvPr>
          <p:cNvSpPr txBox="1"/>
          <p:nvPr/>
        </p:nvSpPr>
        <p:spPr>
          <a:xfrm>
            <a:off x="9618661" y="86510"/>
            <a:ext cx="2579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u="sng" dirty="0"/>
              <a:t>50m</a:t>
            </a:r>
            <a:r>
              <a:rPr lang="es-ES" sz="4000" dirty="0"/>
              <a:t> 03-22</a:t>
            </a:r>
            <a:endParaRPr lang="en-US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C1055D-C3A9-1E1F-3930-E7CF498C7519}"/>
              </a:ext>
            </a:extLst>
          </p:cNvPr>
          <p:cNvSpPr txBox="1"/>
          <p:nvPr/>
        </p:nvSpPr>
        <p:spPr>
          <a:xfrm>
            <a:off x="838200" y="1507638"/>
            <a:ext cx="391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PC1 &amp; PC2</a:t>
            </a:r>
          </a:p>
          <a:p>
            <a:endParaRPr lang="es-ES" dirty="0"/>
          </a:p>
          <a:p>
            <a:r>
              <a:rPr lang="es-ES" dirty="0"/>
              <a:t>70% </a:t>
            </a:r>
            <a:r>
              <a:rPr lang="es-ES" dirty="0" err="1"/>
              <a:t>train</a:t>
            </a:r>
            <a:r>
              <a:rPr lang="es-ES" dirty="0"/>
              <a:t> 30% test </a:t>
            </a:r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split</a:t>
            </a:r>
            <a:endParaRPr lang="es-ES" dirty="0"/>
          </a:p>
          <a:p>
            <a:endParaRPr lang="es-ES" dirty="0"/>
          </a:p>
          <a:p>
            <a:r>
              <a:rPr lang="es-ES" dirty="0"/>
              <a:t>10000 </a:t>
            </a:r>
            <a:r>
              <a:rPr lang="es-ES" dirty="0" err="1"/>
              <a:t>trees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DBFE9A-1605-04D4-22E4-2A781A159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82874"/>
            <a:ext cx="4296159" cy="2025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DF4AC8-3AA8-56D0-9DFC-8676F46F3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162" y="1073011"/>
            <a:ext cx="51720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4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62935E-80B3-C015-BA1A-DFB7AB842B64}"/>
              </a:ext>
            </a:extLst>
          </p:cNvPr>
          <p:cNvGrpSpPr/>
          <p:nvPr/>
        </p:nvGrpSpPr>
        <p:grpSpPr>
          <a:xfrm>
            <a:off x="1778000" y="190500"/>
            <a:ext cx="8483600" cy="6362700"/>
            <a:chOff x="1778000" y="190500"/>
            <a:chExt cx="8483600" cy="6362700"/>
          </a:xfrm>
        </p:grpSpPr>
        <p:pic>
          <p:nvPicPr>
            <p:cNvPr id="3" name="Picture 2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C2D8F168-91DD-C448-D980-B2C084461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8000" y="190500"/>
              <a:ext cx="8483600" cy="63627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7EB5844-6E11-6C95-7290-B51CA2ABCFBB}"/>
                </a:ext>
              </a:extLst>
            </p:cNvPr>
            <p:cNvSpPr/>
            <p:nvPr/>
          </p:nvSpPr>
          <p:spPr>
            <a:xfrm>
              <a:off x="2336800" y="1638300"/>
              <a:ext cx="406400" cy="4152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18608D6-B16F-3107-80A8-1264A1E360BC}"/>
                </a:ext>
              </a:extLst>
            </p:cNvPr>
            <p:cNvSpPr/>
            <p:nvPr/>
          </p:nvSpPr>
          <p:spPr>
            <a:xfrm>
              <a:off x="4699000" y="1638300"/>
              <a:ext cx="406400" cy="4152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8410E7-5226-D2E4-53C1-E5191A0F2665}"/>
                </a:ext>
              </a:extLst>
            </p:cNvPr>
            <p:cNvSpPr/>
            <p:nvPr/>
          </p:nvSpPr>
          <p:spPr>
            <a:xfrm>
              <a:off x="7061200" y="1511300"/>
              <a:ext cx="406400" cy="4279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972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D1AC9-4034-52F2-6924-A64C8BF6C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indexes </a:t>
            </a:r>
            <a:r>
              <a:rPr lang="es-ES" dirty="0" err="1"/>
              <a:t>there’s</a:t>
            </a:r>
            <a:r>
              <a:rPr lang="es-ES" dirty="0"/>
              <a:t> </a:t>
            </a:r>
            <a:r>
              <a:rPr lang="es-ES" dirty="0" err="1"/>
              <a:t>either</a:t>
            </a:r>
            <a:r>
              <a:rPr lang="es-ES" dirty="0"/>
              <a:t> </a:t>
            </a:r>
            <a:r>
              <a:rPr lang="es-ES" dirty="0" err="1"/>
              <a:t>heteroscedasticity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non-</a:t>
            </a:r>
            <a:r>
              <a:rPr lang="es-ES" dirty="0" err="1"/>
              <a:t>normality</a:t>
            </a:r>
            <a:r>
              <a:rPr lang="es-ES" dirty="0"/>
              <a:t>,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both</a:t>
            </a:r>
            <a:r>
              <a:rPr lang="es-ES" dirty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Not possible to do ANOVA to assess dens, var and dens*var effects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Assessment of dens-</a:t>
            </a:r>
            <a:r>
              <a:rPr lang="en-US" dirty="0" err="1">
                <a:sym typeface="Wingdings" panose="05000000000000000000" pitchFamily="2" charset="2"/>
              </a:rPr>
              <a:t>VegIndex</a:t>
            </a:r>
            <a:r>
              <a:rPr lang="en-US" dirty="0">
                <a:sym typeface="Wingdings" panose="05000000000000000000" pitchFamily="2" charset="2"/>
              </a:rPr>
              <a:t> relationship: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Spearman’s Rank correlation (nonparametric)</a:t>
            </a:r>
          </a:p>
        </p:txBody>
      </p:sp>
    </p:spTree>
    <p:extLst>
      <p:ext uri="{BB962C8B-B14F-4D97-AF65-F5344CB8AC3E}">
        <p14:creationId xmlns:p14="http://schemas.microsoft.com/office/powerpoint/2010/main" val="243610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DCB06E71-7476-C7CD-DF2A-6D1B8567C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444" y="267629"/>
            <a:ext cx="8385716" cy="628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3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A6B99684-EFE3-FE2D-883B-401E7B2F45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0" r="6509"/>
          <a:stretch/>
        </p:blipFill>
        <p:spPr>
          <a:xfrm>
            <a:off x="0" y="989284"/>
            <a:ext cx="4064169" cy="36273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472353-FAF7-5974-EFDB-798F4D5D76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15" r="6288"/>
          <a:stretch/>
        </p:blipFill>
        <p:spPr>
          <a:xfrm>
            <a:off x="3927064" y="986340"/>
            <a:ext cx="4064169" cy="36332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CEF086-95FB-2BE7-DCB4-FA915481AE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31" r="10813"/>
          <a:stretch/>
        </p:blipFill>
        <p:spPr>
          <a:xfrm>
            <a:off x="7991233" y="989283"/>
            <a:ext cx="3857349" cy="362732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E076FE3-A983-0F19-D08D-EAE6513ED872}"/>
              </a:ext>
            </a:extLst>
          </p:cNvPr>
          <p:cNvSpPr txBox="1">
            <a:spLocks/>
          </p:cNvSpPr>
          <p:nvPr/>
        </p:nvSpPr>
        <p:spPr>
          <a:xfrm>
            <a:off x="592873" y="5212014"/>
            <a:ext cx="10515600" cy="820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ym typeface="Wingdings" panose="05000000000000000000" pitchFamily="2" charset="2"/>
              </a:rPr>
              <a:t>High </a:t>
            </a:r>
            <a:r>
              <a:rPr lang="es-ES" dirty="0" err="1">
                <a:sym typeface="Wingdings" panose="05000000000000000000" pitchFamily="2" charset="2"/>
              </a:rPr>
              <a:t>vegIndex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intercorrelation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8958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8B0DC90-4164-BECB-37D2-DFC2E1381AA6}"/>
              </a:ext>
            </a:extLst>
          </p:cNvPr>
          <p:cNvSpPr txBox="1"/>
          <p:nvPr/>
        </p:nvSpPr>
        <p:spPr>
          <a:xfrm>
            <a:off x="266700" y="431800"/>
            <a:ext cx="1833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15m</a:t>
            </a:r>
          </a:p>
          <a:p>
            <a:r>
              <a:rPr lang="es-ES" sz="4000" dirty="0"/>
              <a:t>03-09</a:t>
            </a:r>
            <a:endParaRPr lang="en-US" sz="4000" dirty="0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8BD34491-9134-D041-637E-633903F86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634" y="367898"/>
            <a:ext cx="8162938" cy="612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1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9368EB-896A-995D-AE0A-CC7CF683BBF7}"/>
              </a:ext>
            </a:extLst>
          </p:cNvPr>
          <p:cNvSpPr txBox="1"/>
          <p:nvPr/>
        </p:nvSpPr>
        <p:spPr>
          <a:xfrm>
            <a:off x="266700" y="431800"/>
            <a:ext cx="170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30m</a:t>
            </a:r>
          </a:p>
          <a:p>
            <a:r>
              <a:rPr lang="es-ES" sz="4000" dirty="0"/>
              <a:t>03-09</a:t>
            </a:r>
            <a:endParaRPr lang="en-US" sz="4000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B717CC0-2DBC-4430-8A05-518367206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2" y="387347"/>
            <a:ext cx="8111075" cy="608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20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624DE4-1442-FD9A-39D0-E3D43E919456}"/>
              </a:ext>
            </a:extLst>
          </p:cNvPr>
          <p:cNvSpPr txBox="1"/>
          <p:nvPr/>
        </p:nvSpPr>
        <p:spPr>
          <a:xfrm>
            <a:off x="266700" y="431800"/>
            <a:ext cx="2002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50m</a:t>
            </a:r>
          </a:p>
          <a:p>
            <a:r>
              <a:rPr lang="es-ES" sz="4000" dirty="0"/>
              <a:t>03-22</a:t>
            </a:r>
            <a:endParaRPr lang="en-US" sz="4000" dirty="0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AAFDA79A-9C4F-37DF-50CB-723620D51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066" y="352955"/>
            <a:ext cx="8009475" cy="600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25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6E8AB-C561-2FCA-0265-5CB6416C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Random</a:t>
            </a:r>
            <a:r>
              <a:rPr lang="es-ES" b="1" dirty="0"/>
              <a:t> </a:t>
            </a:r>
            <a:r>
              <a:rPr lang="es-ES" b="1" dirty="0" err="1"/>
              <a:t>Forests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DB82C1-AB4C-C75A-4F6A-4867AD1001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750"/>
          <a:stretch/>
        </p:blipFill>
        <p:spPr>
          <a:xfrm>
            <a:off x="1144322" y="3554948"/>
            <a:ext cx="4086225" cy="22611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0FD1F0-D4F9-64B8-21EE-35A657542C55}"/>
              </a:ext>
            </a:extLst>
          </p:cNvPr>
          <p:cNvSpPr txBox="1"/>
          <p:nvPr/>
        </p:nvSpPr>
        <p:spPr>
          <a:xfrm>
            <a:off x="9618661" y="86510"/>
            <a:ext cx="2579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u="sng" dirty="0"/>
              <a:t>15m</a:t>
            </a:r>
            <a:r>
              <a:rPr lang="es-ES" sz="4000" dirty="0"/>
              <a:t> 03-09</a:t>
            </a:r>
            <a:endParaRPr lang="en-US" sz="4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9C25F6-0623-2931-B39E-0CB52372A2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297"/>
          <a:stretch/>
        </p:blipFill>
        <p:spPr>
          <a:xfrm>
            <a:off x="6573309" y="1191161"/>
            <a:ext cx="5086350" cy="47275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C1055D-C3A9-1E1F-3930-E7CF498C7519}"/>
              </a:ext>
            </a:extLst>
          </p:cNvPr>
          <p:cNvSpPr txBox="1"/>
          <p:nvPr/>
        </p:nvSpPr>
        <p:spPr>
          <a:xfrm>
            <a:off x="838200" y="1507638"/>
            <a:ext cx="391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PC1 &amp; PC2</a:t>
            </a:r>
          </a:p>
          <a:p>
            <a:endParaRPr lang="es-ES" dirty="0"/>
          </a:p>
          <a:p>
            <a:r>
              <a:rPr lang="es-ES" dirty="0"/>
              <a:t>70% </a:t>
            </a:r>
            <a:r>
              <a:rPr lang="es-ES" dirty="0" err="1"/>
              <a:t>train</a:t>
            </a:r>
            <a:r>
              <a:rPr lang="es-ES" dirty="0"/>
              <a:t> 30% test </a:t>
            </a:r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split</a:t>
            </a:r>
            <a:endParaRPr lang="es-ES" dirty="0"/>
          </a:p>
          <a:p>
            <a:endParaRPr lang="es-ES" dirty="0"/>
          </a:p>
          <a:p>
            <a:r>
              <a:rPr lang="es-ES" dirty="0"/>
              <a:t>10000 </a:t>
            </a:r>
            <a:r>
              <a:rPr lang="es-ES" dirty="0" err="1"/>
              <a:t>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733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8674</TotalTime>
  <Words>100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 Forests</vt:lpstr>
      <vt:lpstr>Random Forests</vt:lpstr>
      <vt:lpstr>Random Forests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Jauregui Beso, Jara</dc:creator>
  <cp:lastModifiedBy>Jauregui Beso, Jara</cp:lastModifiedBy>
  <cp:revision>2</cp:revision>
  <dcterms:created xsi:type="dcterms:W3CDTF">2022-10-19T12:56:30Z</dcterms:created>
  <dcterms:modified xsi:type="dcterms:W3CDTF">2022-10-25T13:31:03Z</dcterms:modified>
</cp:coreProperties>
</file>