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1" r:id="rId3"/>
    <p:sldId id="282" r:id="rId4"/>
    <p:sldId id="280" r:id="rId5"/>
    <p:sldId id="256" r:id="rId6"/>
    <p:sldId id="259" r:id="rId7"/>
    <p:sldId id="258" r:id="rId8"/>
    <p:sldId id="257" r:id="rId9"/>
    <p:sldId id="260" r:id="rId10"/>
    <p:sldId id="261" r:id="rId11"/>
    <p:sldId id="262" r:id="rId12"/>
    <p:sldId id="266" r:id="rId13"/>
    <p:sldId id="268" r:id="rId14"/>
    <p:sldId id="275" r:id="rId15"/>
    <p:sldId id="276" r:id="rId16"/>
    <p:sldId id="277" r:id="rId17"/>
    <p:sldId id="271" r:id="rId18"/>
    <p:sldId id="278" r:id="rId19"/>
    <p:sldId id="279" r:id="rId20"/>
    <p:sldId id="26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089A"/>
    <a:srgbClr val="7009AF"/>
    <a:srgbClr val="9E15F3"/>
    <a:srgbClr val="AB33F5"/>
    <a:srgbClr val="BA57F7"/>
    <a:srgbClr val="C777F9"/>
    <a:srgbClr val="D69BFB"/>
    <a:srgbClr val="D9A3FB"/>
    <a:srgbClr val="D597FB"/>
    <a:srgbClr val="E8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61AA3-1B13-4595-854C-9F6C151E35BA}" v="90" dt="2022-11-08T16:41:36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uregui Beso, Jara" userId="545a1999-fc67-42e4-bc6e-07b57f946614" providerId="ADAL" clId="{AD861AA3-1B13-4595-854C-9F6C151E35BA}"/>
    <pc:docChg chg="undo redo custSel addSld delSld modSld sldOrd">
      <pc:chgData name="Jauregui Beso, Jara" userId="545a1999-fc67-42e4-bc6e-07b57f946614" providerId="ADAL" clId="{AD861AA3-1B13-4595-854C-9F6C151E35BA}" dt="2022-11-10T09:36:08.948" v="4726" actId="20577"/>
      <pc:docMkLst>
        <pc:docMk/>
      </pc:docMkLst>
      <pc:sldChg chg="addSp delSp modSp mod">
        <pc:chgData name="Jauregui Beso, Jara" userId="545a1999-fc67-42e4-bc6e-07b57f946614" providerId="ADAL" clId="{AD861AA3-1B13-4595-854C-9F6C151E35BA}" dt="2022-11-08T15:04:31.952" v="3412" actId="164"/>
        <pc:sldMkLst>
          <pc:docMk/>
          <pc:sldMk cId="4221457052" sldId="256"/>
        </pc:sldMkLst>
        <pc:spChg chg="add mod">
          <ac:chgData name="Jauregui Beso, Jara" userId="545a1999-fc67-42e4-bc6e-07b57f946614" providerId="ADAL" clId="{AD861AA3-1B13-4595-854C-9F6C151E35BA}" dt="2022-11-08T15:04:31.952" v="3412" actId="164"/>
          <ac:spMkLst>
            <pc:docMk/>
            <pc:sldMk cId="4221457052" sldId="256"/>
            <ac:spMk id="4" creationId="{97D056CA-03C2-0D6C-64E1-9D18DD871326}"/>
          </ac:spMkLst>
        </pc:spChg>
        <pc:spChg chg="add mod">
          <ac:chgData name="Jauregui Beso, Jara" userId="545a1999-fc67-42e4-bc6e-07b57f946614" providerId="ADAL" clId="{AD861AA3-1B13-4595-854C-9F6C151E35BA}" dt="2022-11-08T15:04:31.952" v="3412" actId="164"/>
          <ac:spMkLst>
            <pc:docMk/>
            <pc:sldMk cId="4221457052" sldId="256"/>
            <ac:spMk id="5" creationId="{9D55DCB2-0A03-0B6D-5AC8-03FCB27CC864}"/>
          </ac:spMkLst>
        </pc:spChg>
        <pc:spChg chg="add mod">
          <ac:chgData name="Jauregui Beso, Jara" userId="545a1999-fc67-42e4-bc6e-07b57f946614" providerId="ADAL" clId="{AD861AA3-1B13-4595-854C-9F6C151E35BA}" dt="2022-11-08T15:04:31.952" v="3412" actId="164"/>
          <ac:spMkLst>
            <pc:docMk/>
            <pc:sldMk cId="4221457052" sldId="256"/>
            <ac:spMk id="6" creationId="{23E78D1C-1316-2D4D-336C-12FE82AC251C}"/>
          </ac:spMkLst>
        </pc:spChg>
        <pc:grpChg chg="add mod">
          <ac:chgData name="Jauregui Beso, Jara" userId="545a1999-fc67-42e4-bc6e-07b57f946614" providerId="ADAL" clId="{AD861AA3-1B13-4595-854C-9F6C151E35BA}" dt="2022-11-08T15:04:31.952" v="3412" actId="164"/>
          <ac:grpSpMkLst>
            <pc:docMk/>
            <pc:sldMk cId="4221457052" sldId="256"/>
            <ac:grpSpMk id="2" creationId="{A0A3C73A-B1E1-A329-620F-C7CB75EA48CD}"/>
          </ac:grpSpMkLst>
        </pc:grpChg>
        <pc:picChg chg="add mod">
          <ac:chgData name="Jauregui Beso, Jara" userId="545a1999-fc67-42e4-bc6e-07b57f946614" providerId="ADAL" clId="{AD861AA3-1B13-4595-854C-9F6C151E35BA}" dt="2022-11-08T15:04:31.952" v="3412" actId="164"/>
          <ac:picMkLst>
            <pc:docMk/>
            <pc:sldMk cId="4221457052" sldId="256"/>
            <ac:picMk id="3" creationId="{FB2D6238-2909-7820-887C-E8F96409B54B}"/>
          </ac:picMkLst>
        </pc:picChg>
        <pc:picChg chg="del">
          <ac:chgData name="Jauregui Beso, Jara" userId="545a1999-fc67-42e4-bc6e-07b57f946614" providerId="ADAL" clId="{AD861AA3-1B13-4595-854C-9F6C151E35BA}" dt="2022-11-03T09:05:41.294" v="0" actId="478"/>
          <ac:picMkLst>
            <pc:docMk/>
            <pc:sldMk cId="4221457052" sldId="256"/>
            <ac:picMk id="9" creationId="{0D92446F-FA1E-5BF7-5462-E7CE30964EE0}"/>
          </ac:picMkLst>
        </pc:picChg>
      </pc:sldChg>
      <pc:sldChg chg="modSp mod">
        <pc:chgData name="Jauregui Beso, Jara" userId="545a1999-fc67-42e4-bc6e-07b57f946614" providerId="ADAL" clId="{AD861AA3-1B13-4595-854C-9F6C151E35BA}" dt="2022-11-03T09:16:43.201" v="310" actId="20577"/>
        <pc:sldMkLst>
          <pc:docMk/>
          <pc:sldMk cId="3489585339" sldId="257"/>
        </pc:sldMkLst>
        <pc:spChg chg="mod">
          <ac:chgData name="Jauregui Beso, Jara" userId="545a1999-fc67-42e4-bc6e-07b57f946614" providerId="ADAL" clId="{AD861AA3-1B13-4595-854C-9F6C151E35BA}" dt="2022-11-03T09:16:43.201" v="310" actId="20577"/>
          <ac:spMkLst>
            <pc:docMk/>
            <pc:sldMk cId="3489585339" sldId="257"/>
            <ac:spMk id="15" creationId="{1E076FE3-A983-0F19-D08D-EAE6513ED872}"/>
          </ac:spMkLst>
        </pc:spChg>
      </pc:sldChg>
      <pc:sldChg chg="modSp mod">
        <pc:chgData name="Jauregui Beso, Jara" userId="545a1999-fc67-42e4-bc6e-07b57f946614" providerId="ADAL" clId="{AD861AA3-1B13-4595-854C-9F6C151E35BA}" dt="2022-11-03T09:14:00.688" v="304" actId="27636"/>
        <pc:sldMkLst>
          <pc:docMk/>
          <pc:sldMk cId="2436105536" sldId="259"/>
        </pc:sldMkLst>
        <pc:spChg chg="mod">
          <ac:chgData name="Jauregui Beso, Jara" userId="545a1999-fc67-42e4-bc6e-07b57f946614" providerId="ADAL" clId="{AD861AA3-1B13-4595-854C-9F6C151E35BA}" dt="2022-11-03T09:14:00.688" v="304" actId="27636"/>
          <ac:spMkLst>
            <pc:docMk/>
            <pc:sldMk cId="2436105536" sldId="259"/>
            <ac:spMk id="3" creationId="{FD2D1AC9-4034-52F2-6924-A64C8BF6C876}"/>
          </ac:spMkLst>
        </pc:spChg>
      </pc:sldChg>
      <pc:sldChg chg="addSp delSp modSp mod">
        <pc:chgData name="Jauregui Beso, Jara" userId="545a1999-fc67-42e4-bc6e-07b57f946614" providerId="ADAL" clId="{AD861AA3-1B13-4595-854C-9F6C151E35BA}" dt="2022-11-08T15:14:46.247" v="3611" actId="1076"/>
        <pc:sldMkLst>
          <pc:docMk/>
          <pc:sldMk cId="1422733971" sldId="263"/>
        </pc:sldMkLst>
        <pc:spChg chg="add mod">
          <ac:chgData name="Jauregui Beso, Jara" userId="545a1999-fc67-42e4-bc6e-07b57f946614" providerId="ADAL" clId="{AD861AA3-1B13-4595-854C-9F6C151E35BA}" dt="2022-11-08T15:14:46.247" v="3611" actId="1076"/>
          <ac:spMkLst>
            <pc:docMk/>
            <pc:sldMk cId="1422733971" sldId="263"/>
            <ac:spMk id="6" creationId="{52A5B92E-70CA-DAC2-485F-85B149E59375}"/>
          </ac:spMkLst>
        </pc:spChg>
        <pc:spChg chg="add mod">
          <ac:chgData name="Jauregui Beso, Jara" userId="545a1999-fc67-42e4-bc6e-07b57f946614" providerId="ADAL" clId="{AD861AA3-1B13-4595-854C-9F6C151E35BA}" dt="2022-11-08T15:01:39.018" v="3389" actId="1076"/>
          <ac:spMkLst>
            <pc:docMk/>
            <pc:sldMk cId="1422733971" sldId="263"/>
            <ac:spMk id="7" creationId="{3D916831-891A-12D7-C5EA-0480F31EC669}"/>
          </ac:spMkLst>
        </pc:spChg>
        <pc:spChg chg="del">
          <ac:chgData name="Jauregui Beso, Jara" userId="545a1999-fc67-42e4-bc6e-07b57f946614" providerId="ADAL" clId="{AD861AA3-1B13-4595-854C-9F6C151E35BA}" dt="2022-11-03T11:46:13.175" v="1405" actId="478"/>
          <ac:spMkLst>
            <pc:docMk/>
            <pc:sldMk cId="1422733971" sldId="263"/>
            <ac:spMk id="11" creationId="{260FD1F0-D4F9-64B8-21EE-35A657542C55}"/>
          </ac:spMkLst>
        </pc:spChg>
        <pc:spChg chg="del">
          <ac:chgData name="Jauregui Beso, Jara" userId="545a1999-fc67-42e4-bc6e-07b57f946614" providerId="ADAL" clId="{AD861AA3-1B13-4595-854C-9F6C151E35BA}" dt="2022-11-03T11:41:07.163" v="1398" actId="478"/>
          <ac:spMkLst>
            <pc:docMk/>
            <pc:sldMk cId="1422733971" sldId="263"/>
            <ac:spMk id="15" creationId="{4AC1055D-C3A9-1E1F-3930-E7CF498C7519}"/>
          </ac:spMkLst>
        </pc:spChg>
        <pc:grpChg chg="add mod">
          <ac:chgData name="Jauregui Beso, Jara" userId="545a1999-fc67-42e4-bc6e-07b57f946614" providerId="ADAL" clId="{AD861AA3-1B13-4595-854C-9F6C151E35BA}" dt="2022-11-08T14:40:58.177" v="3185" actId="1076"/>
          <ac:grpSpMkLst>
            <pc:docMk/>
            <pc:sldMk cId="1422733971" sldId="263"/>
            <ac:grpSpMk id="5" creationId="{0319A174-D603-467D-B7D7-244D66E7BA88}"/>
          </ac:grpSpMkLst>
        </pc:grpChg>
        <pc:picChg chg="add mod ord modCrop">
          <ac:chgData name="Jauregui Beso, Jara" userId="545a1999-fc67-42e4-bc6e-07b57f946614" providerId="ADAL" clId="{AD861AA3-1B13-4595-854C-9F6C151E35BA}" dt="2022-11-08T14:33:25.769" v="3179" actId="164"/>
          <ac:picMkLst>
            <pc:docMk/>
            <pc:sldMk cId="1422733971" sldId="263"/>
            <ac:picMk id="3" creationId="{04988A35-2B1C-DA5E-D94A-F20B88D17605}"/>
          </ac:picMkLst>
        </pc:picChg>
        <pc:picChg chg="add mod ord modCrop">
          <ac:chgData name="Jauregui Beso, Jara" userId="545a1999-fc67-42e4-bc6e-07b57f946614" providerId="ADAL" clId="{AD861AA3-1B13-4595-854C-9F6C151E35BA}" dt="2022-11-08T14:33:25.769" v="3179" actId="164"/>
          <ac:picMkLst>
            <pc:docMk/>
            <pc:sldMk cId="1422733971" sldId="263"/>
            <ac:picMk id="4" creationId="{3652A3F9-B4AD-89D1-EDCF-FD0ED4C3CCF5}"/>
          </ac:picMkLst>
        </pc:picChg>
        <pc:picChg chg="add del mod">
          <ac:chgData name="Jauregui Beso, Jara" userId="545a1999-fc67-42e4-bc6e-07b57f946614" providerId="ADAL" clId="{AD861AA3-1B13-4595-854C-9F6C151E35BA}" dt="2022-11-03T11:46:23.238" v="1408"/>
          <ac:picMkLst>
            <pc:docMk/>
            <pc:sldMk cId="1422733971" sldId="263"/>
            <ac:picMk id="5" creationId="{3A50181D-AB66-C314-CC10-EAC27A5704D3}"/>
          </ac:picMkLst>
        </pc:picChg>
        <pc:picChg chg="del">
          <ac:chgData name="Jauregui Beso, Jara" userId="545a1999-fc67-42e4-bc6e-07b57f946614" providerId="ADAL" clId="{AD861AA3-1B13-4595-854C-9F6C151E35BA}" dt="2022-11-03T11:41:04.343" v="1396" actId="478"/>
          <ac:picMkLst>
            <pc:docMk/>
            <pc:sldMk cId="1422733971" sldId="263"/>
            <ac:picMk id="8" creationId="{22DB82C1-AB4C-C75A-4F6A-4867AD100141}"/>
          </ac:picMkLst>
        </pc:picChg>
        <pc:picChg chg="del">
          <ac:chgData name="Jauregui Beso, Jara" userId="545a1999-fc67-42e4-bc6e-07b57f946614" providerId="ADAL" clId="{AD861AA3-1B13-4595-854C-9F6C151E35BA}" dt="2022-11-03T11:41:04.944" v="1397" actId="478"/>
          <ac:picMkLst>
            <pc:docMk/>
            <pc:sldMk cId="1422733971" sldId="263"/>
            <ac:picMk id="14" creationId="{C79C25F6-0623-2931-B39E-0CB52372A240}"/>
          </ac:picMkLst>
        </pc:picChg>
      </pc:sldChg>
      <pc:sldChg chg="del">
        <pc:chgData name="Jauregui Beso, Jara" userId="545a1999-fc67-42e4-bc6e-07b57f946614" providerId="ADAL" clId="{AD861AA3-1B13-4595-854C-9F6C151E35BA}" dt="2022-11-07T10:11:17.517" v="1454" actId="47"/>
        <pc:sldMkLst>
          <pc:docMk/>
          <pc:sldMk cId="3303346691" sldId="264"/>
        </pc:sldMkLst>
      </pc:sldChg>
      <pc:sldChg chg="del">
        <pc:chgData name="Jauregui Beso, Jara" userId="545a1999-fc67-42e4-bc6e-07b57f946614" providerId="ADAL" clId="{AD861AA3-1B13-4595-854C-9F6C151E35BA}" dt="2022-11-07T10:11:18.275" v="1455" actId="47"/>
        <pc:sldMkLst>
          <pc:docMk/>
          <pc:sldMk cId="2852343294" sldId="265"/>
        </pc:sldMkLst>
      </pc:sldChg>
      <pc:sldChg chg="del">
        <pc:chgData name="Jauregui Beso, Jara" userId="545a1999-fc67-42e4-bc6e-07b57f946614" providerId="ADAL" clId="{AD861AA3-1B13-4595-854C-9F6C151E35BA}" dt="2022-11-03T09:06:52.874" v="18" actId="47"/>
        <pc:sldMkLst>
          <pc:docMk/>
          <pc:sldMk cId="1629727062" sldId="266"/>
        </pc:sldMkLst>
      </pc:sldChg>
      <pc:sldChg chg="addSp delSp modSp new mod ord">
        <pc:chgData name="Jauregui Beso, Jara" userId="545a1999-fc67-42e4-bc6e-07b57f946614" providerId="ADAL" clId="{AD861AA3-1B13-4595-854C-9F6C151E35BA}" dt="2022-11-03T11:19:04.257" v="1263" actId="27636"/>
        <pc:sldMkLst>
          <pc:docMk/>
          <pc:sldMk cId="4097966587" sldId="266"/>
        </pc:sldMkLst>
        <pc:spChg chg="mod">
          <ac:chgData name="Jauregui Beso, Jara" userId="545a1999-fc67-42e4-bc6e-07b57f946614" providerId="ADAL" clId="{AD861AA3-1B13-4595-854C-9F6C151E35BA}" dt="2022-11-03T10:16:05.154" v="456" actId="20577"/>
          <ac:spMkLst>
            <pc:docMk/>
            <pc:sldMk cId="4097966587" sldId="266"/>
            <ac:spMk id="2" creationId="{C40AFC7F-5EA5-87CD-EEF2-6BDE715C738D}"/>
          </ac:spMkLst>
        </pc:spChg>
        <pc:spChg chg="del">
          <ac:chgData name="Jauregui Beso, Jara" userId="545a1999-fc67-42e4-bc6e-07b57f946614" providerId="ADAL" clId="{AD861AA3-1B13-4595-854C-9F6C151E35BA}" dt="2022-11-03T09:25:03.408" v="364" actId="478"/>
          <ac:spMkLst>
            <pc:docMk/>
            <pc:sldMk cId="4097966587" sldId="266"/>
            <ac:spMk id="3" creationId="{1B417871-F10B-F092-047B-47E7DE4A83E2}"/>
          </ac:spMkLst>
        </pc:spChg>
        <pc:spChg chg="add mod">
          <ac:chgData name="Jauregui Beso, Jara" userId="545a1999-fc67-42e4-bc6e-07b57f946614" providerId="ADAL" clId="{AD861AA3-1B13-4595-854C-9F6C151E35BA}" dt="2022-11-03T11:19:04.257" v="1263" actId="27636"/>
          <ac:spMkLst>
            <pc:docMk/>
            <pc:sldMk cId="4097966587" sldId="266"/>
            <ac:spMk id="4" creationId="{169428E1-00B6-1985-2387-D774DAA298E8}"/>
          </ac:spMkLst>
        </pc:spChg>
      </pc:sldChg>
      <pc:sldChg chg="modSp new mod ord">
        <pc:chgData name="Jauregui Beso, Jara" userId="545a1999-fc67-42e4-bc6e-07b57f946614" providerId="ADAL" clId="{AD861AA3-1B13-4595-854C-9F6C151E35BA}" dt="2022-11-10T09:36:08.948" v="4726" actId="20577"/>
        <pc:sldMkLst>
          <pc:docMk/>
          <pc:sldMk cId="941861617" sldId="267"/>
        </pc:sldMkLst>
        <pc:spChg chg="mod">
          <ac:chgData name="Jauregui Beso, Jara" userId="545a1999-fc67-42e4-bc6e-07b57f946614" providerId="ADAL" clId="{AD861AA3-1B13-4595-854C-9F6C151E35BA}" dt="2022-11-03T10:15:10.802" v="427" actId="20577"/>
          <ac:spMkLst>
            <pc:docMk/>
            <pc:sldMk cId="941861617" sldId="267"/>
            <ac:spMk id="2" creationId="{BA5E6F36-563B-3818-761F-EAF303C2D618}"/>
          </ac:spMkLst>
        </pc:spChg>
        <pc:spChg chg="mod">
          <ac:chgData name="Jauregui Beso, Jara" userId="545a1999-fc67-42e4-bc6e-07b57f946614" providerId="ADAL" clId="{AD861AA3-1B13-4595-854C-9F6C151E35BA}" dt="2022-11-10T09:36:08.948" v="4726" actId="20577"/>
          <ac:spMkLst>
            <pc:docMk/>
            <pc:sldMk cId="941861617" sldId="267"/>
            <ac:spMk id="3" creationId="{1432A79D-AE7E-F3E3-0135-2F0EE1114BBE}"/>
          </ac:spMkLst>
        </pc:spChg>
      </pc:sldChg>
      <pc:sldChg chg="addSp delSp modSp add mod">
        <pc:chgData name="Jauregui Beso, Jara" userId="545a1999-fc67-42e4-bc6e-07b57f946614" providerId="ADAL" clId="{AD861AA3-1B13-4595-854C-9F6C151E35BA}" dt="2022-11-07T16:29:00.358" v="2379" actId="14100"/>
        <pc:sldMkLst>
          <pc:docMk/>
          <pc:sldMk cId="2327810541" sldId="268"/>
        </pc:sldMkLst>
        <pc:spChg chg="mod">
          <ac:chgData name="Jauregui Beso, Jara" userId="545a1999-fc67-42e4-bc6e-07b57f946614" providerId="ADAL" clId="{AD861AA3-1B13-4595-854C-9F6C151E35BA}" dt="2022-11-03T10:46:27.869" v="1152" actId="1076"/>
          <ac:spMkLst>
            <pc:docMk/>
            <pc:sldMk cId="2327810541" sldId="268"/>
            <ac:spMk id="2" creationId="{C40AFC7F-5EA5-87CD-EEF2-6BDE715C738D}"/>
          </ac:spMkLst>
        </pc:spChg>
        <pc:spChg chg="del">
          <ac:chgData name="Jauregui Beso, Jara" userId="545a1999-fc67-42e4-bc6e-07b57f946614" providerId="ADAL" clId="{AD861AA3-1B13-4595-854C-9F6C151E35BA}" dt="2022-11-03T10:32:31.631" v="912" actId="478"/>
          <ac:spMkLst>
            <pc:docMk/>
            <pc:sldMk cId="2327810541" sldId="268"/>
            <ac:spMk id="4" creationId="{169428E1-00B6-1985-2387-D774DAA298E8}"/>
          </ac:spMkLst>
        </pc:spChg>
        <pc:spChg chg="add del mod">
          <ac:chgData name="Jauregui Beso, Jara" userId="545a1999-fc67-42e4-bc6e-07b57f946614" providerId="ADAL" clId="{AD861AA3-1B13-4595-854C-9F6C151E35BA}" dt="2022-11-03T10:32:48.634" v="945" actId="478"/>
          <ac:spMkLst>
            <pc:docMk/>
            <pc:sldMk cId="2327810541" sldId="268"/>
            <ac:spMk id="5" creationId="{9F7B7170-F7D0-5FFF-70F6-033DE1D86293}"/>
          </ac:spMkLst>
        </pc:spChg>
        <pc:spChg chg="add mod">
          <ac:chgData name="Jauregui Beso, Jara" userId="545a1999-fc67-42e4-bc6e-07b57f946614" providerId="ADAL" clId="{AD861AA3-1B13-4595-854C-9F6C151E35BA}" dt="2022-11-07T16:29:00.358" v="2379" actId="14100"/>
          <ac:spMkLst>
            <pc:docMk/>
            <pc:sldMk cId="2327810541" sldId="268"/>
            <ac:spMk id="11" creationId="{99BAED0E-81C2-C67C-9F14-4EB2793F82AE}"/>
          </ac:spMkLst>
        </pc:spChg>
        <pc:picChg chg="add del mod ord modCrop">
          <ac:chgData name="Jauregui Beso, Jara" userId="545a1999-fc67-42e4-bc6e-07b57f946614" providerId="ADAL" clId="{AD861AA3-1B13-4595-854C-9F6C151E35BA}" dt="2022-11-03T10:39:23.706" v="958" actId="478"/>
          <ac:picMkLst>
            <pc:docMk/>
            <pc:sldMk cId="2327810541" sldId="268"/>
            <ac:picMk id="7" creationId="{BE5A5004-DBDB-C39F-59CF-220935FD8EB3}"/>
          </ac:picMkLst>
        </pc:picChg>
        <pc:picChg chg="add del mod ord modCrop">
          <ac:chgData name="Jauregui Beso, Jara" userId="545a1999-fc67-42e4-bc6e-07b57f946614" providerId="ADAL" clId="{AD861AA3-1B13-4595-854C-9F6C151E35BA}" dt="2022-11-07T10:14:29.945" v="1595" actId="478"/>
          <ac:picMkLst>
            <pc:docMk/>
            <pc:sldMk cId="2327810541" sldId="268"/>
            <ac:picMk id="9" creationId="{1DD11078-4070-8F15-DFC7-A11CEB60B02A}"/>
          </ac:picMkLst>
        </pc:picChg>
        <pc:picChg chg="add del mod">
          <ac:chgData name="Jauregui Beso, Jara" userId="545a1999-fc67-42e4-bc6e-07b57f946614" providerId="ADAL" clId="{AD861AA3-1B13-4595-854C-9F6C151E35BA}" dt="2022-11-03T10:40:21.855" v="971" actId="21"/>
          <ac:picMkLst>
            <pc:docMk/>
            <pc:sldMk cId="2327810541" sldId="268"/>
            <ac:picMk id="10" creationId="{85AA68ED-240A-CC04-13A2-14218446526B}"/>
          </ac:picMkLst>
        </pc:picChg>
      </pc:sldChg>
      <pc:sldChg chg="addSp delSp modSp add del mod">
        <pc:chgData name="Jauregui Beso, Jara" userId="545a1999-fc67-42e4-bc6e-07b57f946614" providerId="ADAL" clId="{AD861AA3-1B13-4595-854C-9F6C151E35BA}" dt="2022-11-07T10:21:15.255" v="1949" actId="47"/>
        <pc:sldMkLst>
          <pc:docMk/>
          <pc:sldMk cId="3799996995" sldId="269"/>
        </pc:sldMkLst>
        <pc:spChg chg="del">
          <ac:chgData name="Jauregui Beso, Jara" userId="545a1999-fc67-42e4-bc6e-07b57f946614" providerId="ADAL" clId="{AD861AA3-1B13-4595-854C-9F6C151E35BA}" dt="2022-11-03T10:49:13.484" v="1170" actId="478"/>
          <ac:spMkLst>
            <pc:docMk/>
            <pc:sldMk cId="3799996995" sldId="269"/>
            <ac:spMk id="2" creationId="{C40AFC7F-5EA5-87CD-EEF2-6BDE715C738D}"/>
          </ac:spMkLst>
        </pc:spChg>
        <pc:spChg chg="add mod">
          <ac:chgData name="Jauregui Beso, Jara" userId="545a1999-fc67-42e4-bc6e-07b57f946614" providerId="ADAL" clId="{AD861AA3-1B13-4595-854C-9F6C151E35BA}" dt="2022-11-03T10:57:25.124" v="1216" actId="14100"/>
          <ac:spMkLst>
            <pc:docMk/>
            <pc:sldMk cId="3799996995" sldId="269"/>
            <ac:spMk id="4" creationId="{20E6FDB1-60BC-85B0-3EA3-09433FA21E59}"/>
          </ac:spMkLst>
        </pc:spChg>
        <pc:spChg chg="add del mod">
          <ac:chgData name="Jauregui Beso, Jara" userId="545a1999-fc67-42e4-bc6e-07b57f946614" providerId="ADAL" clId="{AD861AA3-1B13-4595-854C-9F6C151E35BA}" dt="2022-11-03T10:49:16.864" v="1172" actId="478"/>
          <ac:spMkLst>
            <pc:docMk/>
            <pc:sldMk cId="3799996995" sldId="269"/>
            <ac:spMk id="6" creationId="{9843D951-5FBC-CF28-354A-A8D1855A2479}"/>
          </ac:spMkLst>
        </pc:spChg>
        <pc:spChg chg="add mod">
          <ac:chgData name="Jauregui Beso, Jara" userId="545a1999-fc67-42e4-bc6e-07b57f946614" providerId="ADAL" clId="{AD861AA3-1B13-4595-854C-9F6C151E35BA}" dt="2022-11-03T10:49:13.750" v="1171"/>
          <ac:spMkLst>
            <pc:docMk/>
            <pc:sldMk cId="3799996995" sldId="269"/>
            <ac:spMk id="8" creationId="{1A2E2F0C-CB54-5BFD-916D-FC7EB09EA889}"/>
          </ac:spMkLst>
        </pc:spChg>
        <pc:spChg chg="add del mod">
          <ac:chgData name="Jauregui Beso, Jara" userId="545a1999-fc67-42e4-bc6e-07b57f946614" providerId="ADAL" clId="{AD861AA3-1B13-4595-854C-9F6C151E35BA}" dt="2022-11-03T10:50:50.136" v="1174"/>
          <ac:spMkLst>
            <pc:docMk/>
            <pc:sldMk cId="3799996995" sldId="269"/>
            <ac:spMk id="9" creationId="{42027B54-F7A2-20F0-6F81-7EE83915AA80}"/>
          </ac:spMkLst>
        </pc:spChg>
        <pc:picChg chg="add mod ord">
          <ac:chgData name="Jauregui Beso, Jara" userId="545a1999-fc67-42e4-bc6e-07b57f946614" providerId="ADAL" clId="{AD861AA3-1B13-4595-854C-9F6C151E35BA}" dt="2022-11-03T10:47:08.009" v="1167" actId="1076"/>
          <ac:picMkLst>
            <pc:docMk/>
            <pc:sldMk cId="3799996995" sldId="269"/>
            <ac:picMk id="3" creationId="{CD872D1A-EDCD-FB5B-6288-6C5F12C69A3E}"/>
          </ac:picMkLst>
        </pc:picChg>
        <pc:picChg chg="del">
          <ac:chgData name="Jauregui Beso, Jara" userId="545a1999-fc67-42e4-bc6e-07b57f946614" providerId="ADAL" clId="{AD861AA3-1B13-4595-854C-9F6C151E35BA}" dt="2022-11-03T10:40:13.332" v="967" actId="21"/>
          <ac:picMkLst>
            <pc:docMk/>
            <pc:sldMk cId="3799996995" sldId="269"/>
            <ac:picMk id="7" creationId="{BE5A5004-DBDB-C39F-59CF-220935FD8EB3}"/>
          </ac:picMkLst>
        </pc:picChg>
      </pc:sldChg>
      <pc:sldChg chg="addSp delSp modSp add del mod">
        <pc:chgData name="Jauregui Beso, Jara" userId="545a1999-fc67-42e4-bc6e-07b57f946614" providerId="ADAL" clId="{AD861AA3-1B13-4595-854C-9F6C151E35BA}" dt="2022-11-07T10:21:26.361" v="1950" actId="47"/>
        <pc:sldMkLst>
          <pc:docMk/>
          <pc:sldMk cId="3878019074" sldId="270"/>
        </pc:sldMkLst>
        <pc:spChg chg="mod">
          <ac:chgData name="Jauregui Beso, Jara" userId="545a1999-fc67-42e4-bc6e-07b57f946614" providerId="ADAL" clId="{AD861AA3-1B13-4595-854C-9F6C151E35BA}" dt="2022-11-03T11:01:35.265" v="1245" actId="20577"/>
          <ac:spMkLst>
            <pc:docMk/>
            <pc:sldMk cId="3878019074" sldId="270"/>
            <ac:spMk id="4" creationId="{20E6FDB1-60BC-85B0-3EA3-09433FA21E59}"/>
          </ac:spMkLst>
        </pc:spChg>
        <pc:picChg chg="add del">
          <ac:chgData name="Jauregui Beso, Jara" userId="545a1999-fc67-42e4-bc6e-07b57f946614" providerId="ADAL" clId="{AD861AA3-1B13-4595-854C-9F6C151E35BA}" dt="2022-11-03T11:01:04.617" v="1240" actId="478"/>
          <ac:picMkLst>
            <pc:docMk/>
            <pc:sldMk cId="3878019074" sldId="270"/>
            <ac:picMk id="3" creationId="{CD872D1A-EDCD-FB5B-6288-6C5F12C69A3E}"/>
          </ac:picMkLst>
        </pc:picChg>
        <pc:picChg chg="add del mod">
          <ac:chgData name="Jauregui Beso, Jara" userId="545a1999-fc67-42e4-bc6e-07b57f946614" providerId="ADAL" clId="{AD861AA3-1B13-4595-854C-9F6C151E35BA}" dt="2022-11-03T11:01:03.308" v="1239" actId="21"/>
          <ac:picMkLst>
            <pc:docMk/>
            <pc:sldMk cId="3878019074" sldId="270"/>
            <ac:picMk id="5" creationId="{9E9062FF-746F-0015-2393-33FA603598BA}"/>
          </ac:picMkLst>
        </pc:picChg>
        <pc:picChg chg="add mod ord modCrop">
          <ac:chgData name="Jauregui Beso, Jara" userId="545a1999-fc67-42e4-bc6e-07b57f946614" providerId="ADAL" clId="{AD861AA3-1B13-4595-854C-9F6C151E35BA}" dt="2022-11-03T11:01:28.563" v="1243" actId="167"/>
          <ac:picMkLst>
            <pc:docMk/>
            <pc:sldMk cId="3878019074" sldId="270"/>
            <ac:picMk id="6" creationId="{5E30E6D6-718B-14A4-81E4-D7ED454BEAAC}"/>
          </ac:picMkLst>
        </pc:picChg>
      </pc:sldChg>
      <pc:sldChg chg="addSp delSp modSp add mod">
        <pc:chgData name="Jauregui Beso, Jara" userId="545a1999-fc67-42e4-bc6e-07b57f946614" providerId="ADAL" clId="{AD861AA3-1B13-4595-854C-9F6C151E35BA}" dt="2022-11-08T15:02:34.309" v="3403" actId="1076"/>
        <pc:sldMkLst>
          <pc:docMk/>
          <pc:sldMk cId="1696135541" sldId="271"/>
        </pc:sldMkLst>
        <pc:spChg chg="add del mod">
          <ac:chgData name="Jauregui Beso, Jara" userId="545a1999-fc67-42e4-bc6e-07b57f946614" providerId="ADAL" clId="{AD861AA3-1B13-4595-854C-9F6C151E35BA}" dt="2022-11-07T10:23:13.288" v="1980" actId="478"/>
          <ac:spMkLst>
            <pc:docMk/>
            <pc:sldMk cId="1696135541" sldId="271"/>
            <ac:spMk id="3" creationId="{16B87924-C1A0-2F98-CD10-29730CE71F7F}"/>
          </ac:spMkLst>
        </pc:spChg>
        <pc:spChg chg="add del mod">
          <ac:chgData name="Jauregui Beso, Jara" userId="545a1999-fc67-42e4-bc6e-07b57f946614" providerId="ADAL" clId="{AD861AA3-1B13-4595-854C-9F6C151E35BA}" dt="2022-11-08T10:58:16.568" v="3004" actId="1076"/>
          <ac:spMkLst>
            <pc:docMk/>
            <pc:sldMk cId="1696135541" sldId="271"/>
            <ac:spMk id="3" creationId="{DB5A2CEB-07B0-8FAD-175F-2C788251B373}"/>
          </ac:spMkLst>
        </pc:spChg>
        <pc:spChg chg="add del mod">
          <ac:chgData name="Jauregui Beso, Jara" userId="545a1999-fc67-42e4-bc6e-07b57f946614" providerId="ADAL" clId="{AD861AA3-1B13-4595-854C-9F6C151E35BA}" dt="2022-11-08T08:33:26.533" v="2691" actId="478"/>
          <ac:spMkLst>
            <pc:docMk/>
            <pc:sldMk cId="1696135541" sldId="271"/>
            <ac:spMk id="4" creationId="{20E6FDB1-60BC-85B0-3EA3-09433FA21E59}"/>
          </ac:spMkLst>
        </pc:spChg>
        <pc:spChg chg="add mod">
          <ac:chgData name="Jauregui Beso, Jara" userId="545a1999-fc67-42e4-bc6e-07b57f946614" providerId="ADAL" clId="{AD861AA3-1B13-4595-854C-9F6C151E35BA}" dt="2022-11-08T15:02:34.309" v="3403" actId="1076"/>
          <ac:spMkLst>
            <pc:docMk/>
            <pc:sldMk cId="1696135541" sldId="271"/>
            <ac:spMk id="5" creationId="{792FAB62-8830-DA25-CBB3-714F043D0E22}"/>
          </ac:spMkLst>
        </pc:spChg>
        <pc:spChg chg="add mod">
          <ac:chgData name="Jauregui Beso, Jara" userId="545a1999-fc67-42e4-bc6e-07b57f946614" providerId="ADAL" clId="{AD861AA3-1B13-4595-854C-9F6C151E35BA}" dt="2022-11-08T10:58:10.798" v="3003"/>
          <ac:spMkLst>
            <pc:docMk/>
            <pc:sldMk cId="1696135541" sldId="271"/>
            <ac:spMk id="6" creationId="{C08AE928-0535-4FA1-74A2-05C43C638FF3}"/>
          </ac:spMkLst>
        </pc:spChg>
        <pc:spChg chg="del mod">
          <ac:chgData name="Jauregui Beso, Jara" userId="545a1999-fc67-42e4-bc6e-07b57f946614" providerId="ADAL" clId="{AD861AA3-1B13-4595-854C-9F6C151E35BA}" dt="2022-11-08T10:58:10.529" v="3002" actId="478"/>
          <ac:spMkLst>
            <pc:docMk/>
            <pc:sldMk cId="1696135541" sldId="271"/>
            <ac:spMk id="8" creationId="{1A2E2F0C-CB54-5BFD-916D-FC7EB09EA889}"/>
          </ac:spMkLst>
        </pc:spChg>
        <pc:picChg chg="add mod ord">
          <ac:chgData name="Jauregui Beso, Jara" userId="545a1999-fc67-42e4-bc6e-07b57f946614" providerId="ADAL" clId="{AD861AA3-1B13-4595-854C-9F6C151E35BA}" dt="2022-11-03T11:27:48.443" v="1306" actId="14100"/>
          <ac:picMkLst>
            <pc:docMk/>
            <pc:sldMk cId="1696135541" sldId="271"/>
            <ac:picMk id="2" creationId="{C4473714-3127-14A0-B9C8-6C63849C423C}"/>
          </ac:picMkLst>
        </pc:picChg>
        <pc:picChg chg="del">
          <ac:chgData name="Jauregui Beso, Jara" userId="545a1999-fc67-42e4-bc6e-07b57f946614" providerId="ADAL" clId="{AD861AA3-1B13-4595-854C-9F6C151E35BA}" dt="2022-11-03T11:26:30.321" v="1293" actId="478"/>
          <ac:picMkLst>
            <pc:docMk/>
            <pc:sldMk cId="1696135541" sldId="271"/>
            <ac:picMk id="6" creationId="{5E30E6D6-718B-14A4-81E4-D7ED454BEAAC}"/>
          </ac:picMkLst>
        </pc:picChg>
      </pc:sldChg>
      <pc:sldChg chg="addSp delSp modSp add del mod">
        <pc:chgData name="Jauregui Beso, Jara" userId="545a1999-fc67-42e4-bc6e-07b57f946614" providerId="ADAL" clId="{AD861AA3-1B13-4595-854C-9F6C151E35BA}" dt="2022-11-07T10:25:06.213" v="1982" actId="47"/>
        <pc:sldMkLst>
          <pc:docMk/>
          <pc:sldMk cId="3560596556" sldId="272"/>
        </pc:sldMkLst>
        <pc:spChg chg="mod">
          <ac:chgData name="Jauregui Beso, Jara" userId="545a1999-fc67-42e4-bc6e-07b57f946614" providerId="ADAL" clId="{AD861AA3-1B13-4595-854C-9F6C151E35BA}" dt="2022-11-03T11:33:15.698" v="1363" actId="20577"/>
          <ac:spMkLst>
            <pc:docMk/>
            <pc:sldMk cId="3560596556" sldId="272"/>
            <ac:spMk id="4" creationId="{20E6FDB1-60BC-85B0-3EA3-09433FA21E59}"/>
          </ac:spMkLst>
        </pc:spChg>
        <pc:picChg chg="add del">
          <ac:chgData name="Jauregui Beso, Jara" userId="545a1999-fc67-42e4-bc6e-07b57f946614" providerId="ADAL" clId="{AD861AA3-1B13-4595-854C-9F6C151E35BA}" dt="2022-11-03T11:30:33.929" v="1347" actId="478"/>
          <ac:picMkLst>
            <pc:docMk/>
            <pc:sldMk cId="3560596556" sldId="272"/>
            <ac:picMk id="2" creationId="{C4473714-3127-14A0-B9C8-6C63849C423C}"/>
          </ac:picMkLst>
        </pc:picChg>
        <pc:picChg chg="add del mod">
          <ac:chgData name="Jauregui Beso, Jara" userId="545a1999-fc67-42e4-bc6e-07b57f946614" providerId="ADAL" clId="{AD861AA3-1B13-4595-854C-9F6C151E35BA}" dt="2022-11-03T11:29:54.513" v="1338"/>
          <ac:picMkLst>
            <pc:docMk/>
            <pc:sldMk cId="3560596556" sldId="272"/>
            <ac:picMk id="3" creationId="{DA19072F-1FA1-9A84-90DA-3D7A15013477}"/>
          </ac:picMkLst>
        </pc:picChg>
        <pc:picChg chg="add del mod">
          <ac:chgData name="Jauregui Beso, Jara" userId="545a1999-fc67-42e4-bc6e-07b57f946614" providerId="ADAL" clId="{AD861AA3-1B13-4595-854C-9F6C151E35BA}" dt="2022-11-03T11:30:32.660" v="1346" actId="21"/>
          <ac:picMkLst>
            <pc:docMk/>
            <pc:sldMk cId="3560596556" sldId="272"/>
            <ac:picMk id="5" creationId="{65598C31-4B71-4C12-61A0-D2AAD7181D3A}"/>
          </ac:picMkLst>
        </pc:picChg>
        <pc:picChg chg="add mod ord">
          <ac:chgData name="Jauregui Beso, Jara" userId="545a1999-fc67-42e4-bc6e-07b57f946614" providerId="ADAL" clId="{AD861AA3-1B13-4595-854C-9F6C151E35BA}" dt="2022-11-03T11:30:36.937" v="1349" actId="167"/>
          <ac:picMkLst>
            <pc:docMk/>
            <pc:sldMk cId="3560596556" sldId="272"/>
            <ac:picMk id="6" creationId="{9420DA0D-0061-5BFB-60BF-5897393B5A6E}"/>
          </ac:picMkLst>
        </pc:picChg>
        <pc:picChg chg="add del mod">
          <ac:chgData name="Jauregui Beso, Jara" userId="545a1999-fc67-42e4-bc6e-07b57f946614" providerId="ADAL" clId="{AD861AA3-1B13-4595-854C-9F6C151E35BA}" dt="2022-11-03T11:31:00.925" v="1351"/>
          <ac:picMkLst>
            <pc:docMk/>
            <pc:sldMk cId="3560596556" sldId="272"/>
            <ac:picMk id="7" creationId="{F303DBBB-5645-209F-FF1D-BC61FA0E2700}"/>
          </ac:picMkLst>
        </pc:picChg>
      </pc:sldChg>
      <pc:sldChg chg="addSp delSp modSp add del mod">
        <pc:chgData name="Jauregui Beso, Jara" userId="545a1999-fc67-42e4-bc6e-07b57f946614" providerId="ADAL" clId="{AD861AA3-1B13-4595-854C-9F6C151E35BA}" dt="2022-11-07T10:25:12.452" v="1983" actId="47"/>
        <pc:sldMkLst>
          <pc:docMk/>
          <pc:sldMk cId="2535874916" sldId="273"/>
        </pc:sldMkLst>
        <pc:spChg chg="mod">
          <ac:chgData name="Jauregui Beso, Jara" userId="545a1999-fc67-42e4-bc6e-07b57f946614" providerId="ADAL" clId="{AD861AA3-1B13-4595-854C-9F6C151E35BA}" dt="2022-11-03T11:46:16.915" v="1406" actId="20577"/>
          <ac:spMkLst>
            <pc:docMk/>
            <pc:sldMk cId="2535874916" sldId="273"/>
            <ac:spMk id="4" creationId="{20E6FDB1-60BC-85B0-3EA3-09433FA21E59}"/>
          </ac:spMkLst>
        </pc:spChg>
        <pc:picChg chg="add del mod">
          <ac:chgData name="Jauregui Beso, Jara" userId="545a1999-fc67-42e4-bc6e-07b57f946614" providerId="ADAL" clId="{AD861AA3-1B13-4595-854C-9F6C151E35BA}" dt="2022-11-03T11:36:04.688" v="1389" actId="21"/>
          <ac:picMkLst>
            <pc:docMk/>
            <pc:sldMk cId="2535874916" sldId="273"/>
            <ac:picMk id="3" creationId="{B78876F7-9A59-5EDA-6D68-E12AA608E98A}"/>
          </ac:picMkLst>
        </pc:picChg>
        <pc:picChg chg="add mod ord">
          <ac:chgData name="Jauregui Beso, Jara" userId="545a1999-fc67-42e4-bc6e-07b57f946614" providerId="ADAL" clId="{AD861AA3-1B13-4595-854C-9F6C151E35BA}" dt="2022-11-03T11:36:14.477" v="1394" actId="1076"/>
          <ac:picMkLst>
            <pc:docMk/>
            <pc:sldMk cId="2535874916" sldId="273"/>
            <ac:picMk id="5" creationId="{1D9ADAFB-67F8-3BB6-2095-75240B5DE3DE}"/>
          </ac:picMkLst>
        </pc:picChg>
        <pc:picChg chg="del">
          <ac:chgData name="Jauregui Beso, Jara" userId="545a1999-fc67-42e4-bc6e-07b57f946614" providerId="ADAL" clId="{AD861AA3-1B13-4595-854C-9F6C151E35BA}" dt="2022-11-03T11:36:06.039" v="1390" actId="478"/>
          <ac:picMkLst>
            <pc:docMk/>
            <pc:sldMk cId="2535874916" sldId="273"/>
            <ac:picMk id="6" creationId="{9420DA0D-0061-5BFB-60BF-5897393B5A6E}"/>
          </ac:picMkLst>
        </pc:picChg>
      </pc:sldChg>
      <pc:sldChg chg="addSp delSp modSp add mod">
        <pc:chgData name="Jauregui Beso, Jara" userId="545a1999-fc67-42e4-bc6e-07b57f946614" providerId="ADAL" clId="{AD861AA3-1B13-4595-854C-9F6C151E35BA}" dt="2022-11-08T15:14:50.266" v="3613"/>
        <pc:sldMkLst>
          <pc:docMk/>
          <pc:sldMk cId="3389449928" sldId="274"/>
        </pc:sldMkLst>
        <pc:spChg chg="add del mod">
          <ac:chgData name="Jauregui Beso, Jara" userId="545a1999-fc67-42e4-bc6e-07b57f946614" providerId="ADAL" clId="{AD861AA3-1B13-4595-854C-9F6C151E35BA}" dt="2022-11-08T14:31:51.215" v="3159"/>
          <ac:spMkLst>
            <pc:docMk/>
            <pc:sldMk cId="3389449928" sldId="274"/>
            <ac:spMk id="3" creationId="{E36F5DF1-523B-A686-9FD1-6A5AE0E2637F}"/>
          </ac:spMkLst>
        </pc:spChg>
        <pc:spChg chg="add del mod">
          <ac:chgData name="Jauregui Beso, Jara" userId="545a1999-fc67-42e4-bc6e-07b57f946614" providerId="ADAL" clId="{AD861AA3-1B13-4595-854C-9F6C151E35BA}" dt="2022-11-08T14:32:11.052" v="3163" actId="478"/>
          <ac:spMkLst>
            <pc:docMk/>
            <pc:sldMk cId="3389449928" sldId="274"/>
            <ac:spMk id="4" creationId="{BF9674B1-66C5-05EA-C464-620105893121}"/>
          </ac:spMkLst>
        </pc:spChg>
        <pc:spChg chg="add del mod">
          <ac:chgData name="Jauregui Beso, Jara" userId="545a1999-fc67-42e4-bc6e-07b57f946614" providerId="ADAL" clId="{AD861AA3-1B13-4595-854C-9F6C151E35BA}" dt="2022-11-08T14:33:40.276" v="3182" actId="478"/>
          <ac:spMkLst>
            <pc:docMk/>
            <pc:sldMk cId="3389449928" sldId="274"/>
            <ac:spMk id="6" creationId="{5117B19D-9F60-9D52-E897-A55F5984A3B4}"/>
          </ac:spMkLst>
        </pc:spChg>
        <pc:spChg chg="del">
          <ac:chgData name="Jauregui Beso, Jara" userId="545a1999-fc67-42e4-bc6e-07b57f946614" providerId="ADAL" clId="{AD861AA3-1B13-4595-854C-9F6C151E35BA}" dt="2022-11-07T10:13:06.272" v="1519" actId="478"/>
          <ac:spMkLst>
            <pc:docMk/>
            <pc:sldMk cId="3389449928" sldId="274"/>
            <ac:spMk id="6" creationId="{52A5B92E-70CA-DAC2-485F-85B149E59375}"/>
          </ac:spMkLst>
        </pc:spChg>
        <pc:spChg chg="add del mod">
          <ac:chgData name="Jauregui Beso, Jara" userId="545a1999-fc67-42e4-bc6e-07b57f946614" providerId="ADAL" clId="{AD861AA3-1B13-4595-854C-9F6C151E35BA}" dt="2022-11-08T14:31:53.414" v="3160" actId="478"/>
          <ac:spMkLst>
            <pc:docMk/>
            <pc:sldMk cId="3389449928" sldId="274"/>
            <ac:spMk id="7" creationId="{048F93AD-7EFE-4873-9FEF-50E0F31AA337}"/>
          </ac:spMkLst>
        </pc:spChg>
        <pc:spChg chg="add del mod">
          <ac:chgData name="Jauregui Beso, Jara" userId="545a1999-fc67-42e4-bc6e-07b57f946614" providerId="ADAL" clId="{AD861AA3-1B13-4595-854C-9F6C151E35BA}" dt="2022-11-08T15:14:34.483" v="3609" actId="478"/>
          <ac:spMkLst>
            <pc:docMk/>
            <pc:sldMk cId="3389449928" sldId="274"/>
            <ac:spMk id="8" creationId="{7071F944-138F-83E4-658C-348C29FE6213}"/>
          </ac:spMkLst>
        </pc:spChg>
        <pc:spChg chg="add mod">
          <ac:chgData name="Jauregui Beso, Jara" userId="545a1999-fc67-42e4-bc6e-07b57f946614" providerId="ADAL" clId="{AD861AA3-1B13-4595-854C-9F6C151E35BA}" dt="2022-11-08T15:01:47.195" v="3391" actId="14100"/>
          <ac:spMkLst>
            <pc:docMk/>
            <pc:sldMk cId="3389449928" sldId="274"/>
            <ac:spMk id="9" creationId="{F44CDD1A-5C80-E8AD-B998-D234332165D5}"/>
          </ac:spMkLst>
        </pc:spChg>
        <pc:spChg chg="add del mod">
          <ac:chgData name="Jauregui Beso, Jara" userId="545a1999-fc67-42e4-bc6e-07b57f946614" providerId="ADAL" clId="{AD861AA3-1B13-4595-854C-9F6C151E35BA}" dt="2022-11-08T15:14:50.019" v="3612" actId="478"/>
          <ac:spMkLst>
            <pc:docMk/>
            <pc:sldMk cId="3389449928" sldId="274"/>
            <ac:spMk id="10" creationId="{D9C1C63C-79A1-4AD2-4CFF-EB5D9A4C42C1}"/>
          </ac:spMkLst>
        </pc:spChg>
        <pc:spChg chg="add mod">
          <ac:chgData name="Jauregui Beso, Jara" userId="545a1999-fc67-42e4-bc6e-07b57f946614" providerId="ADAL" clId="{AD861AA3-1B13-4595-854C-9F6C151E35BA}" dt="2022-11-08T15:14:50.266" v="3613"/>
          <ac:spMkLst>
            <pc:docMk/>
            <pc:sldMk cId="3389449928" sldId="274"/>
            <ac:spMk id="11" creationId="{A616EAD1-981E-C5FC-519D-1868AF4D207C}"/>
          </ac:spMkLst>
        </pc:spChg>
        <pc:picChg chg="del">
          <ac:chgData name="Jauregui Beso, Jara" userId="545a1999-fc67-42e4-bc6e-07b57f946614" providerId="ADAL" clId="{AD861AA3-1B13-4595-854C-9F6C151E35BA}" dt="2022-11-07T10:12:21.455" v="1457" actId="478"/>
          <ac:picMkLst>
            <pc:docMk/>
            <pc:sldMk cId="3389449928" sldId="274"/>
            <ac:picMk id="3" creationId="{04988A35-2B1C-DA5E-D94A-F20B88D17605}"/>
          </ac:picMkLst>
        </pc:picChg>
        <pc:picChg chg="add mod ord">
          <ac:chgData name="Jauregui Beso, Jara" userId="545a1999-fc67-42e4-bc6e-07b57f946614" providerId="ADAL" clId="{AD861AA3-1B13-4595-854C-9F6C151E35BA}" dt="2022-11-08T14:33:46.056" v="3184" actId="1076"/>
          <ac:picMkLst>
            <pc:docMk/>
            <pc:sldMk cId="3389449928" sldId="274"/>
            <ac:picMk id="5" creationId="{E9B97A04-774B-6EE6-36A8-B2648B791E42}"/>
          </ac:picMkLst>
        </pc:picChg>
      </pc:sldChg>
      <pc:sldChg chg="addSp modSp add mod">
        <pc:chgData name="Jauregui Beso, Jara" userId="545a1999-fc67-42e4-bc6e-07b57f946614" providerId="ADAL" clId="{AD861AA3-1B13-4595-854C-9F6C151E35BA}" dt="2022-11-08T15:03:26.113" v="3409" actId="1076"/>
        <pc:sldMkLst>
          <pc:docMk/>
          <pc:sldMk cId="91587047" sldId="275"/>
        </pc:sldMkLst>
        <pc:spChg chg="add mod">
          <ac:chgData name="Jauregui Beso, Jara" userId="545a1999-fc67-42e4-bc6e-07b57f946614" providerId="ADAL" clId="{AD861AA3-1B13-4595-854C-9F6C151E35BA}" dt="2022-11-08T15:03:26.113" v="3409" actId="1076"/>
          <ac:spMkLst>
            <pc:docMk/>
            <pc:sldMk cId="91587047" sldId="275"/>
            <ac:spMk id="3" creationId="{896EB8CE-0ED8-F7D6-D4A0-E278E6C14B60}"/>
          </ac:spMkLst>
        </pc:spChg>
        <pc:spChg chg="mod">
          <ac:chgData name="Jauregui Beso, Jara" userId="545a1999-fc67-42e4-bc6e-07b57f946614" providerId="ADAL" clId="{AD861AA3-1B13-4595-854C-9F6C151E35BA}" dt="2022-11-08T10:05:37.919" v="2889" actId="113"/>
          <ac:spMkLst>
            <pc:docMk/>
            <pc:sldMk cId="91587047" sldId="275"/>
            <ac:spMk id="11" creationId="{99BAED0E-81C2-C67C-9F14-4EB2793F82AE}"/>
          </ac:spMkLst>
        </pc:spChg>
        <pc:picChg chg="mod modCrop">
          <ac:chgData name="Jauregui Beso, Jara" userId="545a1999-fc67-42e4-bc6e-07b57f946614" providerId="ADAL" clId="{AD861AA3-1B13-4595-854C-9F6C151E35BA}" dt="2022-11-07T16:29:13.399" v="2380" actId="14100"/>
          <ac:picMkLst>
            <pc:docMk/>
            <pc:sldMk cId="91587047" sldId="275"/>
            <ac:picMk id="9" creationId="{1DD11078-4070-8F15-DFC7-A11CEB60B02A}"/>
          </ac:picMkLst>
        </pc:picChg>
      </pc:sldChg>
      <pc:sldChg chg="addSp delSp modSp add mod">
        <pc:chgData name="Jauregui Beso, Jara" userId="545a1999-fc67-42e4-bc6e-07b57f946614" providerId="ADAL" clId="{AD861AA3-1B13-4595-854C-9F6C151E35BA}" dt="2022-11-08T15:03:17.667" v="3408" actId="1076"/>
        <pc:sldMkLst>
          <pc:docMk/>
          <pc:sldMk cId="3817661182" sldId="276"/>
        </pc:sldMkLst>
        <pc:spChg chg="add mod">
          <ac:chgData name="Jauregui Beso, Jara" userId="545a1999-fc67-42e4-bc6e-07b57f946614" providerId="ADAL" clId="{AD861AA3-1B13-4595-854C-9F6C151E35BA}" dt="2022-11-08T15:03:17.667" v="3408" actId="1076"/>
          <ac:spMkLst>
            <pc:docMk/>
            <pc:sldMk cId="3817661182" sldId="276"/>
            <ac:spMk id="5" creationId="{FA3D43F3-FE7E-08F1-0F5D-0033A5710F09}"/>
          </ac:spMkLst>
        </pc:spChg>
        <pc:spChg chg="mod">
          <ac:chgData name="Jauregui Beso, Jara" userId="545a1999-fc67-42e4-bc6e-07b57f946614" providerId="ADAL" clId="{AD861AA3-1B13-4595-854C-9F6C151E35BA}" dt="2022-11-08T10:52:01.561" v="2963" actId="20577"/>
          <ac:spMkLst>
            <pc:docMk/>
            <pc:sldMk cId="3817661182" sldId="276"/>
            <ac:spMk id="11" creationId="{99BAED0E-81C2-C67C-9F14-4EB2793F82AE}"/>
          </ac:spMkLst>
        </pc:spChg>
        <pc:picChg chg="add mod ord modCrop">
          <ac:chgData name="Jauregui Beso, Jara" userId="545a1999-fc67-42e4-bc6e-07b57f946614" providerId="ADAL" clId="{AD861AA3-1B13-4595-854C-9F6C151E35BA}" dt="2022-11-08T08:31:54.170" v="2682" actId="1076"/>
          <ac:picMkLst>
            <pc:docMk/>
            <pc:sldMk cId="3817661182" sldId="276"/>
            <ac:picMk id="4" creationId="{8E0F5223-B016-0819-3514-C38B361166D5}"/>
          </ac:picMkLst>
        </pc:picChg>
        <pc:picChg chg="del">
          <ac:chgData name="Jauregui Beso, Jara" userId="545a1999-fc67-42e4-bc6e-07b57f946614" providerId="ADAL" clId="{AD861AA3-1B13-4595-854C-9F6C151E35BA}" dt="2022-11-07T15:58:06.490" v="2100" actId="478"/>
          <ac:picMkLst>
            <pc:docMk/>
            <pc:sldMk cId="3817661182" sldId="276"/>
            <ac:picMk id="9" creationId="{1DD11078-4070-8F15-DFC7-A11CEB60B02A}"/>
          </ac:picMkLst>
        </pc:picChg>
      </pc:sldChg>
      <pc:sldChg chg="modSp add mod">
        <pc:chgData name="Jauregui Beso, Jara" userId="545a1999-fc67-42e4-bc6e-07b57f946614" providerId="ADAL" clId="{AD861AA3-1B13-4595-854C-9F6C151E35BA}" dt="2022-11-08T08:32:10.216" v="2684" actId="14100"/>
        <pc:sldMkLst>
          <pc:docMk/>
          <pc:sldMk cId="2386819989" sldId="277"/>
        </pc:sldMkLst>
        <pc:spChg chg="mod">
          <ac:chgData name="Jauregui Beso, Jara" userId="545a1999-fc67-42e4-bc6e-07b57f946614" providerId="ADAL" clId="{AD861AA3-1B13-4595-854C-9F6C151E35BA}" dt="2022-11-07T10:21:53.005" v="1952"/>
          <ac:spMkLst>
            <pc:docMk/>
            <pc:sldMk cId="2386819989" sldId="277"/>
            <ac:spMk id="2" creationId="{C40AFC7F-5EA5-87CD-EEF2-6BDE715C738D}"/>
          </ac:spMkLst>
        </pc:spChg>
        <pc:spChg chg="mod">
          <ac:chgData name="Jauregui Beso, Jara" userId="545a1999-fc67-42e4-bc6e-07b57f946614" providerId="ADAL" clId="{AD861AA3-1B13-4595-854C-9F6C151E35BA}" dt="2022-11-08T08:32:10.216" v="2684" actId="14100"/>
          <ac:spMkLst>
            <pc:docMk/>
            <pc:sldMk cId="2386819989" sldId="277"/>
            <ac:spMk id="11" creationId="{99BAED0E-81C2-C67C-9F14-4EB2793F82AE}"/>
          </ac:spMkLst>
        </pc:spChg>
      </pc:sldChg>
      <pc:sldChg chg="addSp delSp modSp add mod">
        <pc:chgData name="Jauregui Beso, Jara" userId="545a1999-fc67-42e4-bc6e-07b57f946614" providerId="ADAL" clId="{AD861AA3-1B13-4595-854C-9F6C151E35BA}" dt="2022-11-08T15:02:20.171" v="3402" actId="1076"/>
        <pc:sldMkLst>
          <pc:docMk/>
          <pc:sldMk cId="3356519008" sldId="278"/>
        </pc:sldMkLst>
        <pc:spChg chg="add mod">
          <ac:chgData name="Jauregui Beso, Jara" userId="545a1999-fc67-42e4-bc6e-07b57f946614" providerId="ADAL" clId="{AD861AA3-1B13-4595-854C-9F6C151E35BA}" dt="2022-11-08T10:56:42.074" v="2993" actId="20577"/>
          <ac:spMkLst>
            <pc:docMk/>
            <pc:sldMk cId="3356519008" sldId="278"/>
            <ac:spMk id="3" creationId="{6B98F95A-EAB5-A3D1-A08B-3312394F338C}"/>
          </ac:spMkLst>
        </pc:spChg>
        <pc:spChg chg="del mod">
          <ac:chgData name="Jauregui Beso, Jara" userId="545a1999-fc67-42e4-bc6e-07b57f946614" providerId="ADAL" clId="{AD861AA3-1B13-4595-854C-9F6C151E35BA}" dt="2022-11-08T10:50:04.482" v="2956" actId="478"/>
          <ac:spMkLst>
            <pc:docMk/>
            <pc:sldMk cId="3356519008" sldId="278"/>
            <ac:spMk id="4" creationId="{20E6FDB1-60BC-85B0-3EA3-09433FA21E59}"/>
          </ac:spMkLst>
        </pc:spChg>
        <pc:spChg chg="add mod">
          <ac:chgData name="Jauregui Beso, Jara" userId="545a1999-fc67-42e4-bc6e-07b57f946614" providerId="ADAL" clId="{AD861AA3-1B13-4595-854C-9F6C151E35BA}" dt="2022-11-08T15:02:20.171" v="3402" actId="1076"/>
          <ac:spMkLst>
            <pc:docMk/>
            <pc:sldMk cId="3356519008" sldId="278"/>
            <ac:spMk id="6" creationId="{EEEEE084-DE53-2B2E-F5C6-330C9A616A1F}"/>
          </ac:spMkLst>
        </pc:spChg>
        <pc:spChg chg="mod">
          <ac:chgData name="Jauregui Beso, Jara" userId="545a1999-fc67-42e4-bc6e-07b57f946614" providerId="ADAL" clId="{AD861AA3-1B13-4595-854C-9F6C151E35BA}" dt="2022-11-08T10:58:06.472" v="3001" actId="1076"/>
          <ac:spMkLst>
            <pc:docMk/>
            <pc:sldMk cId="3356519008" sldId="278"/>
            <ac:spMk id="8" creationId="{1A2E2F0C-CB54-5BFD-916D-FC7EB09EA889}"/>
          </ac:spMkLst>
        </pc:spChg>
        <pc:picChg chg="del mod">
          <ac:chgData name="Jauregui Beso, Jara" userId="545a1999-fc67-42e4-bc6e-07b57f946614" providerId="ADAL" clId="{AD861AA3-1B13-4595-854C-9F6C151E35BA}" dt="2022-11-08T10:52:56.498" v="2968" actId="478"/>
          <ac:picMkLst>
            <pc:docMk/>
            <pc:sldMk cId="3356519008" sldId="278"/>
            <ac:picMk id="2" creationId="{C4473714-3127-14A0-B9C8-6C63849C423C}"/>
          </ac:picMkLst>
        </pc:picChg>
        <pc:picChg chg="add mod ord">
          <ac:chgData name="Jauregui Beso, Jara" userId="545a1999-fc67-42e4-bc6e-07b57f946614" providerId="ADAL" clId="{AD861AA3-1B13-4595-854C-9F6C151E35BA}" dt="2022-11-08T10:58:01.770" v="3000" actId="1076"/>
          <ac:picMkLst>
            <pc:docMk/>
            <pc:sldMk cId="3356519008" sldId="278"/>
            <ac:picMk id="5" creationId="{AE69DFCE-D69D-CC1C-5F83-0538D18CD39F}"/>
          </ac:picMkLst>
        </pc:picChg>
      </pc:sldChg>
      <pc:sldChg chg="modSp add mod">
        <pc:chgData name="Jauregui Beso, Jara" userId="545a1999-fc67-42e4-bc6e-07b57f946614" providerId="ADAL" clId="{AD861AA3-1B13-4595-854C-9F6C151E35BA}" dt="2022-11-08T11:13:48.746" v="3100" actId="20577"/>
        <pc:sldMkLst>
          <pc:docMk/>
          <pc:sldMk cId="2356553904" sldId="279"/>
        </pc:sldMkLst>
        <pc:spChg chg="mod">
          <ac:chgData name="Jauregui Beso, Jara" userId="545a1999-fc67-42e4-bc6e-07b57f946614" providerId="ADAL" clId="{AD861AA3-1B13-4595-854C-9F6C151E35BA}" dt="2022-11-08T11:10:56.106" v="3079" actId="20577"/>
          <ac:spMkLst>
            <pc:docMk/>
            <pc:sldMk cId="2356553904" sldId="279"/>
            <ac:spMk id="2" creationId="{C40AFC7F-5EA5-87CD-EEF2-6BDE715C738D}"/>
          </ac:spMkLst>
        </pc:spChg>
        <pc:spChg chg="mod">
          <ac:chgData name="Jauregui Beso, Jara" userId="545a1999-fc67-42e4-bc6e-07b57f946614" providerId="ADAL" clId="{AD861AA3-1B13-4595-854C-9F6C151E35BA}" dt="2022-11-08T11:13:48.746" v="3100" actId="20577"/>
          <ac:spMkLst>
            <pc:docMk/>
            <pc:sldMk cId="2356553904" sldId="279"/>
            <ac:spMk id="11" creationId="{99BAED0E-81C2-C67C-9F14-4EB2793F82AE}"/>
          </ac:spMkLst>
        </pc:spChg>
      </pc:sldChg>
      <pc:sldChg chg="addSp delSp modSp add mod ord">
        <pc:chgData name="Jauregui Beso, Jara" userId="545a1999-fc67-42e4-bc6e-07b57f946614" providerId="ADAL" clId="{AD861AA3-1B13-4595-854C-9F6C151E35BA}" dt="2022-11-08T15:42:52.497" v="3643" actId="14100"/>
        <pc:sldMkLst>
          <pc:docMk/>
          <pc:sldMk cId="1885040899" sldId="280"/>
        </pc:sldMkLst>
        <pc:spChg chg="mod">
          <ac:chgData name="Jauregui Beso, Jara" userId="545a1999-fc67-42e4-bc6e-07b57f946614" providerId="ADAL" clId="{AD861AA3-1B13-4595-854C-9F6C151E35BA}" dt="2022-11-08T15:42:48.012" v="3642" actId="14100"/>
          <ac:spMkLst>
            <pc:docMk/>
            <pc:sldMk cId="1885040899" sldId="280"/>
            <ac:spMk id="4" creationId="{97D056CA-03C2-0D6C-64E1-9D18DD871326}"/>
          </ac:spMkLst>
        </pc:spChg>
        <pc:spChg chg="mod">
          <ac:chgData name="Jauregui Beso, Jara" userId="545a1999-fc67-42e4-bc6e-07b57f946614" providerId="ADAL" clId="{AD861AA3-1B13-4595-854C-9F6C151E35BA}" dt="2022-11-08T15:42:38.914" v="3640" actId="14100"/>
          <ac:spMkLst>
            <pc:docMk/>
            <pc:sldMk cId="1885040899" sldId="280"/>
            <ac:spMk id="5" creationId="{9D55DCB2-0A03-0B6D-5AC8-03FCB27CC864}"/>
          </ac:spMkLst>
        </pc:spChg>
        <pc:spChg chg="mod">
          <ac:chgData name="Jauregui Beso, Jara" userId="545a1999-fc67-42e4-bc6e-07b57f946614" providerId="ADAL" clId="{AD861AA3-1B13-4595-854C-9F6C151E35BA}" dt="2022-11-08T15:42:52.497" v="3643" actId="14100"/>
          <ac:spMkLst>
            <pc:docMk/>
            <pc:sldMk cId="1885040899" sldId="280"/>
            <ac:spMk id="6" creationId="{23E78D1C-1316-2D4D-336C-12FE82AC251C}"/>
          </ac:spMkLst>
        </pc:spChg>
        <pc:grpChg chg="mod">
          <ac:chgData name="Jauregui Beso, Jara" userId="545a1999-fc67-42e4-bc6e-07b57f946614" providerId="ADAL" clId="{AD861AA3-1B13-4595-854C-9F6C151E35BA}" dt="2022-11-08T15:42:23.306" v="3636" actId="1076"/>
          <ac:grpSpMkLst>
            <pc:docMk/>
            <pc:sldMk cId="1885040899" sldId="280"/>
            <ac:grpSpMk id="2" creationId="{A0A3C73A-B1E1-A329-620F-C7CB75EA48CD}"/>
          </ac:grpSpMkLst>
        </pc:grpChg>
        <pc:picChg chg="del">
          <ac:chgData name="Jauregui Beso, Jara" userId="545a1999-fc67-42e4-bc6e-07b57f946614" providerId="ADAL" clId="{AD861AA3-1B13-4595-854C-9F6C151E35BA}" dt="2022-11-08T15:41:43.489" v="3627" actId="478"/>
          <ac:picMkLst>
            <pc:docMk/>
            <pc:sldMk cId="1885040899" sldId="280"/>
            <ac:picMk id="3" creationId="{FB2D6238-2909-7820-887C-E8F96409B54B}"/>
          </ac:picMkLst>
        </pc:picChg>
        <pc:picChg chg="add del mod">
          <ac:chgData name="Jauregui Beso, Jara" userId="545a1999-fc67-42e4-bc6e-07b57f946614" providerId="ADAL" clId="{AD861AA3-1B13-4595-854C-9F6C151E35BA}" dt="2022-11-08T15:41:40.958" v="3626" actId="21"/>
          <ac:picMkLst>
            <pc:docMk/>
            <pc:sldMk cId="1885040899" sldId="280"/>
            <ac:picMk id="8" creationId="{E59C94AC-C1F9-49F8-B078-895C84AE0B51}"/>
          </ac:picMkLst>
        </pc:picChg>
        <pc:picChg chg="add mod ord">
          <ac:chgData name="Jauregui Beso, Jara" userId="545a1999-fc67-42e4-bc6e-07b57f946614" providerId="ADAL" clId="{AD861AA3-1B13-4595-854C-9F6C151E35BA}" dt="2022-11-08T15:42:18.357" v="3635" actId="1076"/>
          <ac:picMkLst>
            <pc:docMk/>
            <pc:sldMk cId="1885040899" sldId="280"/>
            <ac:picMk id="9" creationId="{39AC142F-6D4F-1A3C-5321-1AB3523770B4}"/>
          </ac:picMkLst>
        </pc:picChg>
      </pc:sldChg>
      <pc:sldChg chg="delSp new del mod">
        <pc:chgData name="Jauregui Beso, Jara" userId="545a1999-fc67-42e4-bc6e-07b57f946614" providerId="ADAL" clId="{AD861AA3-1B13-4595-854C-9F6C151E35BA}" dt="2022-11-08T15:41:14.398" v="3617" actId="47"/>
        <pc:sldMkLst>
          <pc:docMk/>
          <pc:sldMk cId="2118737871" sldId="280"/>
        </pc:sldMkLst>
        <pc:spChg chg="del">
          <ac:chgData name="Jauregui Beso, Jara" userId="545a1999-fc67-42e4-bc6e-07b57f946614" providerId="ADAL" clId="{AD861AA3-1B13-4595-854C-9F6C151E35BA}" dt="2022-11-08T15:41:11.930" v="3616" actId="478"/>
          <ac:spMkLst>
            <pc:docMk/>
            <pc:sldMk cId="2118737871" sldId="280"/>
            <ac:spMk id="2" creationId="{FF2E4CC2-2AAF-E995-CD5B-4133C29C1F5F}"/>
          </ac:spMkLst>
        </pc:spChg>
        <pc:spChg chg="del">
          <ac:chgData name="Jauregui Beso, Jara" userId="545a1999-fc67-42e4-bc6e-07b57f946614" providerId="ADAL" clId="{AD861AA3-1B13-4595-854C-9F6C151E35BA}" dt="2022-11-08T15:41:11.170" v="3615" actId="478"/>
          <ac:spMkLst>
            <pc:docMk/>
            <pc:sldMk cId="2118737871" sldId="280"/>
            <ac:spMk id="3" creationId="{04E2F46F-D5F0-D472-8496-5429264CAD73}"/>
          </ac:spMkLst>
        </pc:spChg>
      </pc:sldChg>
      <pc:sldChg chg="addSp delSp modSp new mod">
        <pc:chgData name="Jauregui Beso, Jara" userId="545a1999-fc67-42e4-bc6e-07b57f946614" providerId="ADAL" clId="{AD861AA3-1B13-4595-854C-9F6C151E35BA}" dt="2022-11-10T09:16:57.933" v="4721" actId="207"/>
        <pc:sldMkLst>
          <pc:docMk/>
          <pc:sldMk cId="3693632938" sldId="281"/>
        </pc:sldMkLst>
        <pc:spChg chg="del">
          <ac:chgData name="Jauregui Beso, Jara" userId="545a1999-fc67-42e4-bc6e-07b57f946614" providerId="ADAL" clId="{AD861AA3-1B13-4595-854C-9F6C151E35BA}" dt="2022-11-08T16:01:33.732" v="3646"/>
          <ac:spMkLst>
            <pc:docMk/>
            <pc:sldMk cId="3693632938" sldId="281"/>
            <ac:spMk id="2" creationId="{576D987C-9F91-A049-0F55-E9E8932A38D7}"/>
          </ac:spMkLst>
        </pc:spChg>
        <pc:spChg chg="del">
          <ac:chgData name="Jauregui Beso, Jara" userId="545a1999-fc67-42e4-bc6e-07b57f946614" providerId="ADAL" clId="{AD861AA3-1B13-4595-854C-9F6C151E35BA}" dt="2022-11-08T16:00:27.024" v="3645" actId="478"/>
          <ac:spMkLst>
            <pc:docMk/>
            <pc:sldMk cId="3693632938" sldId="281"/>
            <ac:spMk id="3" creationId="{89D3D20F-A565-D454-67B4-AABAD18FF465}"/>
          </ac:spMkLst>
        </pc:spChg>
        <pc:spChg chg="add mod">
          <ac:chgData name="Jauregui Beso, Jara" userId="545a1999-fc67-42e4-bc6e-07b57f946614" providerId="ADAL" clId="{AD861AA3-1B13-4595-854C-9F6C151E35BA}" dt="2022-11-08T16:01:37.880" v="3653" actId="20577"/>
          <ac:spMkLst>
            <pc:docMk/>
            <pc:sldMk cId="3693632938" sldId="281"/>
            <ac:spMk id="4" creationId="{8E775538-F477-9474-DC18-ADBB160B8AB4}"/>
          </ac:spMkLst>
        </pc:spChg>
        <pc:spChg chg="add del mod">
          <ac:chgData name="Jauregui Beso, Jara" userId="545a1999-fc67-42e4-bc6e-07b57f946614" providerId="ADAL" clId="{AD861AA3-1B13-4595-854C-9F6C151E35BA}" dt="2022-11-08T16:01:48.694" v="3655"/>
          <ac:spMkLst>
            <pc:docMk/>
            <pc:sldMk cId="3693632938" sldId="281"/>
            <ac:spMk id="5" creationId="{413F8BEE-C642-FBF7-F2F3-E945825C1A2C}"/>
          </ac:spMkLst>
        </pc:spChg>
        <pc:spChg chg="add del mod">
          <ac:chgData name="Jauregui Beso, Jara" userId="545a1999-fc67-42e4-bc6e-07b57f946614" providerId="ADAL" clId="{AD861AA3-1B13-4595-854C-9F6C151E35BA}" dt="2022-11-08T16:05:52.200" v="3685" actId="11529"/>
          <ac:spMkLst>
            <pc:docMk/>
            <pc:sldMk cId="3693632938" sldId="281"/>
            <ac:spMk id="10" creationId="{52A903BD-DFEB-D55E-48BF-A7E25C79F810}"/>
          </ac:spMkLst>
        </pc:spChg>
        <pc:spChg chg="add mod">
          <ac:chgData name="Jauregui Beso, Jara" userId="545a1999-fc67-42e4-bc6e-07b57f946614" providerId="ADAL" clId="{AD861AA3-1B13-4595-854C-9F6C151E35BA}" dt="2022-11-08T16:42:17.261" v="4718" actId="1076"/>
          <ac:spMkLst>
            <pc:docMk/>
            <pc:sldMk cId="3693632938" sldId="281"/>
            <ac:spMk id="13" creationId="{4CCBD583-26C6-6B70-9C08-3558023908F1}"/>
          </ac:spMkLst>
        </pc:spChg>
        <pc:spChg chg="add mod">
          <ac:chgData name="Jauregui Beso, Jara" userId="545a1999-fc67-42e4-bc6e-07b57f946614" providerId="ADAL" clId="{AD861AA3-1B13-4595-854C-9F6C151E35BA}" dt="2022-11-08T16:41:54.646" v="4717" actId="20577"/>
          <ac:spMkLst>
            <pc:docMk/>
            <pc:sldMk cId="3693632938" sldId="281"/>
            <ac:spMk id="14" creationId="{C6A793DF-33BC-DC08-7178-E106F39DFBC7}"/>
          </ac:spMkLst>
        </pc:spChg>
        <pc:graphicFrameChg chg="add del mod">
          <ac:chgData name="Jauregui Beso, Jara" userId="545a1999-fc67-42e4-bc6e-07b57f946614" providerId="ADAL" clId="{AD861AA3-1B13-4595-854C-9F6C151E35BA}" dt="2022-11-08T16:03:25.849" v="3669"/>
          <ac:graphicFrameMkLst>
            <pc:docMk/>
            <pc:sldMk cId="3693632938" sldId="281"/>
            <ac:graphicFrameMk id="8" creationId="{15E3AC02-4A6C-B800-59A7-05BDA676F9D6}"/>
          </ac:graphicFrameMkLst>
        </pc:graphicFrameChg>
        <pc:graphicFrameChg chg="add del mod modGraphic">
          <ac:chgData name="Jauregui Beso, Jara" userId="545a1999-fc67-42e4-bc6e-07b57f946614" providerId="ADAL" clId="{AD861AA3-1B13-4595-854C-9F6C151E35BA}" dt="2022-11-08T16:04:32.872" v="3681" actId="478"/>
          <ac:graphicFrameMkLst>
            <pc:docMk/>
            <pc:sldMk cId="3693632938" sldId="281"/>
            <ac:graphicFrameMk id="9" creationId="{53E62BC7-DC6D-87C2-2E51-1BE9643B49B2}"/>
          </ac:graphicFrameMkLst>
        </pc:graphicFrameChg>
        <pc:graphicFrameChg chg="add del mod modGraphic">
          <ac:chgData name="Jauregui Beso, Jara" userId="545a1999-fc67-42e4-bc6e-07b57f946614" providerId="ADAL" clId="{AD861AA3-1B13-4595-854C-9F6C151E35BA}" dt="2022-11-08T16:41:15.121" v="4697" actId="478"/>
          <ac:graphicFrameMkLst>
            <pc:docMk/>
            <pc:sldMk cId="3693632938" sldId="281"/>
            <ac:graphicFrameMk id="11" creationId="{A376D503-1CC2-4B3D-E922-D3D8CB6A48D9}"/>
          </ac:graphicFrameMkLst>
        </pc:graphicFrameChg>
        <pc:graphicFrameChg chg="add mod modGraphic">
          <ac:chgData name="Jauregui Beso, Jara" userId="545a1999-fc67-42e4-bc6e-07b57f946614" providerId="ADAL" clId="{AD861AA3-1B13-4595-854C-9F6C151E35BA}" dt="2022-11-10T09:16:57.933" v="4721" actId="207"/>
          <ac:graphicFrameMkLst>
            <pc:docMk/>
            <pc:sldMk cId="3693632938" sldId="281"/>
            <ac:graphicFrameMk id="12" creationId="{2AFC7B0A-5219-D61F-DE2C-1858344D4905}"/>
          </ac:graphicFrameMkLst>
        </pc:graphicFrameChg>
        <pc:picChg chg="add del mod ord modCrop">
          <ac:chgData name="Jauregui Beso, Jara" userId="545a1999-fc67-42e4-bc6e-07b57f946614" providerId="ADAL" clId="{AD861AA3-1B13-4595-854C-9F6C151E35BA}" dt="2022-11-08T16:41:11.990" v="4696" actId="478"/>
          <ac:picMkLst>
            <pc:docMk/>
            <pc:sldMk cId="3693632938" sldId="281"/>
            <ac:picMk id="7" creationId="{97C35F6D-F80D-FE0A-9F5B-82D12566CA17}"/>
          </ac:picMkLst>
        </pc:picChg>
      </pc:sldChg>
      <pc:sldChg chg="delSp new mod">
        <pc:chgData name="Jauregui Beso, Jara" userId="545a1999-fc67-42e4-bc6e-07b57f946614" providerId="ADAL" clId="{AD861AA3-1B13-4595-854C-9F6C151E35BA}" dt="2022-11-10T09:18:05.353" v="4724" actId="478"/>
        <pc:sldMkLst>
          <pc:docMk/>
          <pc:sldMk cId="2148833783" sldId="282"/>
        </pc:sldMkLst>
        <pc:spChg chg="del">
          <ac:chgData name="Jauregui Beso, Jara" userId="545a1999-fc67-42e4-bc6e-07b57f946614" providerId="ADAL" clId="{AD861AA3-1B13-4595-854C-9F6C151E35BA}" dt="2022-11-10T09:18:05.353" v="4724" actId="478"/>
          <ac:spMkLst>
            <pc:docMk/>
            <pc:sldMk cId="2148833783" sldId="282"/>
            <ac:spMk id="2" creationId="{0F9AA2C6-05ED-5C31-32D2-D65C99E8BBDB}"/>
          </ac:spMkLst>
        </pc:spChg>
        <pc:spChg chg="del">
          <ac:chgData name="Jauregui Beso, Jara" userId="545a1999-fc67-42e4-bc6e-07b57f946614" providerId="ADAL" clId="{AD861AA3-1B13-4595-854C-9F6C151E35BA}" dt="2022-11-10T09:18:04.714" v="4723" actId="478"/>
          <ac:spMkLst>
            <pc:docMk/>
            <pc:sldMk cId="2148833783" sldId="282"/>
            <ac:spMk id="3" creationId="{1105E8F4-E141-F1E8-12B8-D1D7993A9C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81B-2370-68D6-7052-F67F981A7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5B59D-04CB-ADCA-EA40-AE7653210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D462-133E-5FC4-0938-89CF5F21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FE7A-E328-2FA8-14D9-28A8A3FB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25-0209-42D7-CF4B-03A1D02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3C34-4ED7-B6EB-EFFA-1D9E5F0B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04341-CE11-2FE8-CA2D-59706FE5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1186-EEFB-46EF-BA9E-81087A15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AF90-9661-CDA3-1EBD-91F5C87D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73FE-DAF2-7030-80C6-699B2E7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E8140-714D-29CC-8BA6-46E9A6DBA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DDA56-22AF-EB19-EEB7-8302AEC9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A28C-CF5D-0513-02E4-8DA055AE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2CD0-8CEC-34EB-3F9C-3592E4B8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81D1-7522-F23C-D179-9837DC64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5C1A-33D6-B76C-9391-AEF75C81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F475-BB09-7CA2-3121-E8C6DB47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F382A-4840-1B71-26C6-D92F16AC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790CD-1AFF-FC44-14E2-DB8BEA57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0AED-2A4C-8151-882F-54B5658F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576C-2B28-8E2D-7272-90FC9CD8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796B-4B6D-9E68-7C1B-018B86265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72E44-5FA5-6CEB-2BDF-8E568D40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52AA3-97C4-FCDD-BC18-C64F6D4E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9764-C900-DD07-B974-30A12D51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3625-95D8-36AD-3BFB-30549D22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1F50-FE77-A3C4-8128-848D435E1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2143A-A2A2-52F2-FEF0-0C8782687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1792-1EFB-7AF0-8534-4A7A9D15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83F73-96E0-0B26-681B-E571AE18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70C96-B851-1359-D002-6E25D3EF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1F93-4669-B958-9F1E-F069FB9E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C061-F607-3184-E9AA-0D2AD725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147CB-BD93-AD85-DD5E-FBD7EBAE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F15CE-6D2F-22A4-FED5-7A6F9F2C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8361D-45DE-A695-FEAF-2E26A46F0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2AF45-DDE6-02FE-3B74-583EF8F3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AEF15-080F-5980-7CD6-6E8E948A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99C98-E504-6427-8A5C-43A4669C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9A-2E1C-C9A8-2A31-1E2C1AB6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67676-2D8F-2A87-4C5F-12195160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38ED8-3077-683D-DF07-9E102407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7301C-541C-6C7F-1927-9A451161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AE341-2313-3116-5AB1-AC6C3564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4A89D-C8B7-7D8B-935C-D7D3258D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ADEDC-F9F5-B641-F794-3687939B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A3C6-166B-DE0D-B19B-A7EE9862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F7D9-B2BE-F347-7150-BED48B67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D7D5A-811F-4178-B933-905759AF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9491-20AC-715A-D800-54878C62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4FC0-819B-B671-3E85-0358FE1C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73AB7-18E1-ECE8-53C6-C65C30D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4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3E79-C59A-29FE-2DD7-B38067FB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EE1E3-5EFC-9AC9-0012-45A47180B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C42EF-BB32-9002-C5F6-CD1E62829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95274-C6E3-72EB-18BC-CED6E39D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3920-327C-69A5-B8E0-EAE450B2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3038A-6955-D3E4-0368-23A3EB9F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2C70A-B82A-4B7A-9E82-ACB2733B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53AC5-B35B-B6C9-338F-9E05586EA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BC9AF-7F89-526E-4332-9B289729F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D3877-9706-4A9A-A778-097DEF198E0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8C95-C4C9-4171-F5F2-4D591F7B6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BFE8-1468-E2AD-46F1-55A641FFF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7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F36-563B-3818-761F-EAF303C2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Design, dataset (altitudes and dates), indexes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A79D-AE7E-F3E3-0135-2F0EE111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94186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9368EB-896A-995D-AE0A-CC7CF683BBF7}"/>
              </a:ext>
            </a:extLst>
          </p:cNvPr>
          <p:cNvSpPr txBox="1"/>
          <p:nvPr/>
        </p:nvSpPr>
        <p:spPr>
          <a:xfrm>
            <a:off x="266700" y="431800"/>
            <a:ext cx="170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30m</a:t>
            </a:r>
          </a:p>
          <a:p>
            <a:r>
              <a:rPr lang="es-ES" sz="4000" dirty="0"/>
              <a:t>03-09</a:t>
            </a:r>
            <a:endParaRPr lang="en-US" sz="40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B717CC0-2DBC-4430-8A05-51836720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387347"/>
            <a:ext cx="8111075" cy="60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2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624DE4-1442-FD9A-39D0-E3D43E919456}"/>
              </a:ext>
            </a:extLst>
          </p:cNvPr>
          <p:cNvSpPr txBox="1"/>
          <p:nvPr/>
        </p:nvSpPr>
        <p:spPr>
          <a:xfrm>
            <a:off x="266700" y="431800"/>
            <a:ext cx="2002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50m</a:t>
            </a:r>
          </a:p>
          <a:p>
            <a:r>
              <a:rPr lang="es-ES" sz="4000" dirty="0"/>
              <a:t>03-22</a:t>
            </a:r>
            <a:endParaRPr lang="en-US" sz="400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AFDA79A-9C4F-37DF-50CB-723620D51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66" y="352955"/>
            <a:ext cx="8009475" cy="60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2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9428E1-00B6-1985-2387-D774DAA2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75"/>
            <a:ext cx="10515600" cy="48315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Data partition: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Per date and altitude, separating data per flight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Per date, combining data taken in different flights, including flight Altitude as predictor in the model</a:t>
            </a:r>
          </a:p>
          <a:p>
            <a:pPr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Model: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Using raw variables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Using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409796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5" y="462450"/>
            <a:ext cx="10515600" cy="1325563"/>
          </a:xfrm>
        </p:spPr>
        <p:txBody>
          <a:bodyPr/>
          <a:lstStyle/>
          <a:p>
            <a:r>
              <a:rPr lang="en-US" b="1" dirty="0"/>
              <a:t>CART trees (</a:t>
            </a:r>
            <a:r>
              <a:rPr lang="en-US" b="1" dirty="0" err="1"/>
              <a:t>rpart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ED0E-81C2-C67C-9F14-4EB2793F82AE}"/>
              </a:ext>
            </a:extLst>
          </p:cNvPr>
          <p:cNvSpPr txBox="1"/>
          <p:nvPr/>
        </p:nvSpPr>
        <p:spPr>
          <a:xfrm>
            <a:off x="693604" y="1788013"/>
            <a:ext cx="1025120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10-fold Cross-Validation with 10 repeats, n = 10 (results averaged over 10 different models)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with entire dataset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in 80% of the data, accuracy tested in 20% holdout </a:t>
            </a:r>
          </a:p>
        </p:txBody>
      </p:sp>
    </p:spTree>
    <p:extLst>
      <p:ext uri="{BB962C8B-B14F-4D97-AF65-F5344CB8AC3E}">
        <p14:creationId xmlns:p14="http://schemas.microsoft.com/office/powerpoint/2010/main" val="232781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DD11078-4070-8F15-DFC7-A11CEB60B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r="2847" b="9926"/>
          <a:stretch/>
        </p:blipFill>
        <p:spPr>
          <a:xfrm>
            <a:off x="5029200" y="136189"/>
            <a:ext cx="7162800" cy="6030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5" y="462450"/>
            <a:ext cx="10515600" cy="1325563"/>
          </a:xfrm>
        </p:spPr>
        <p:txBody>
          <a:bodyPr/>
          <a:lstStyle/>
          <a:p>
            <a:r>
              <a:rPr lang="en-US" b="1" dirty="0"/>
              <a:t>CART trees (</a:t>
            </a:r>
            <a:r>
              <a:rPr lang="en-US" b="1" dirty="0" err="1"/>
              <a:t>rpart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ED0E-81C2-C67C-9F14-4EB2793F82AE}"/>
              </a:ext>
            </a:extLst>
          </p:cNvPr>
          <p:cNvSpPr txBox="1"/>
          <p:nvPr/>
        </p:nvSpPr>
        <p:spPr>
          <a:xfrm>
            <a:off x="408113" y="2114274"/>
            <a:ext cx="5059626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1) Trained with entire dataset (not validated)</a:t>
            </a:r>
          </a:p>
          <a:p>
            <a:r>
              <a:rPr lang="en-US" sz="2000" dirty="0"/>
              <a:t>Best performance : 03-22 at 50m with or w/o PC (p-value = 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Mean accuracy: 87 % </a:t>
            </a:r>
            <a:r>
              <a:rPr lang="en-US" sz="2000" dirty="0"/>
              <a:t>(</a:t>
            </a:r>
            <a:r>
              <a:rPr lang="en-US" sz="2000" dirty="0" err="1"/>
              <a:t>sd</a:t>
            </a:r>
            <a:r>
              <a:rPr lang="en-US" sz="2000" dirty="0"/>
              <a:t>: 0. 5%)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Kappa:  83.1 % (</a:t>
            </a:r>
            <a:r>
              <a:rPr lang="en-US" sz="2000" dirty="0" err="1"/>
              <a:t>sd</a:t>
            </a:r>
            <a:r>
              <a:rPr lang="en-US" sz="2000" dirty="0"/>
              <a:t>: 0. 65%)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EB8CE-0ED8-F7D6-D4A0-E278E6C14B60}"/>
              </a:ext>
            </a:extLst>
          </p:cNvPr>
          <p:cNvSpPr txBox="1"/>
          <p:nvPr/>
        </p:nvSpPr>
        <p:spPr>
          <a:xfrm>
            <a:off x="4180287" y="6395116"/>
            <a:ext cx="11600386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Contrast second best model 05/04_50m_var_nosplit (accuracy: 78%, </a:t>
            </a:r>
            <a:r>
              <a:rPr lang="en-US" sz="1400" dirty="0" err="1"/>
              <a:t>sd</a:t>
            </a:r>
            <a:r>
              <a:rPr lang="en-US" sz="1400" dirty="0"/>
              <a:t>: 0.8%), p-value = 0.0006 (Bonferroni) </a:t>
            </a:r>
          </a:p>
        </p:txBody>
      </p:sp>
    </p:spTree>
    <p:extLst>
      <p:ext uri="{BB962C8B-B14F-4D97-AF65-F5344CB8AC3E}">
        <p14:creationId xmlns:p14="http://schemas.microsoft.com/office/powerpoint/2010/main" val="9158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E0F5223-B016-0819-3514-C38B361166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6" b="8385"/>
          <a:stretch/>
        </p:blipFill>
        <p:spPr>
          <a:xfrm>
            <a:off x="4542621" y="407994"/>
            <a:ext cx="7341468" cy="59875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5" y="462450"/>
            <a:ext cx="10515600" cy="1325563"/>
          </a:xfrm>
        </p:spPr>
        <p:txBody>
          <a:bodyPr/>
          <a:lstStyle/>
          <a:p>
            <a:r>
              <a:rPr lang="en-US" b="1" dirty="0"/>
              <a:t>CART trees (</a:t>
            </a:r>
            <a:r>
              <a:rPr lang="en-US" b="1" dirty="0" err="1"/>
              <a:t>rpart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ED0E-81C2-C67C-9F14-4EB2793F82AE}"/>
              </a:ext>
            </a:extLst>
          </p:cNvPr>
          <p:cNvSpPr txBox="1"/>
          <p:nvPr/>
        </p:nvSpPr>
        <p:spPr>
          <a:xfrm>
            <a:off x="693605" y="1788013"/>
            <a:ext cx="48263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2) Trained in 80% of the data, accuracy tested in 20% holdout </a:t>
            </a:r>
          </a:p>
          <a:p>
            <a:endParaRPr lang="en-US" sz="2000" b="1" dirty="0"/>
          </a:p>
          <a:p>
            <a:r>
              <a:rPr lang="en-US" sz="2000" dirty="0"/>
              <a:t>Best performance in holdout set :                 03-09 15 + 30 m w/o PC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Mean accuracy: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Trained: 66.29% </a:t>
            </a:r>
            <a:r>
              <a:rPr lang="en-US" sz="2000" dirty="0"/>
              <a:t>(</a:t>
            </a:r>
            <a:r>
              <a:rPr lang="en-US" sz="2000" dirty="0" err="1"/>
              <a:t>sd</a:t>
            </a:r>
            <a:r>
              <a:rPr lang="en-US" sz="2000" dirty="0"/>
              <a:t>: 2.9 %)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Tested: 70.83 % </a:t>
            </a:r>
            <a:r>
              <a:rPr lang="en-US" sz="2000" dirty="0"/>
              <a:t>(sd:10.4%)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Mean Kappa: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Trained: 55.71% (</a:t>
            </a:r>
            <a:r>
              <a:rPr lang="en-US" sz="2000" dirty="0" err="1"/>
              <a:t>sd</a:t>
            </a:r>
            <a:r>
              <a:rPr lang="en-US" sz="2000" dirty="0"/>
              <a:t>: 6.82 %)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Tested: 62.84 % (</a:t>
            </a:r>
            <a:r>
              <a:rPr lang="en-US" sz="2000" dirty="0" err="1"/>
              <a:t>sd</a:t>
            </a:r>
            <a:r>
              <a:rPr lang="en-US" sz="2000" dirty="0"/>
              <a:t>: 13.29%) 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D43F3-FE7E-08F1-0F5D-0033A5710F09}"/>
              </a:ext>
            </a:extLst>
          </p:cNvPr>
          <p:cNvSpPr txBox="1"/>
          <p:nvPr/>
        </p:nvSpPr>
        <p:spPr>
          <a:xfrm>
            <a:off x="84482" y="6395550"/>
            <a:ext cx="1202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(one-way ANOVA p-value = 0.00063) All pairwise contrasts  among models with accuracies above 50% result in non-significant, p-value = 1 (Bonferroni) no differences among algorithm validation accuracies in holdout set</a:t>
            </a:r>
          </a:p>
        </p:txBody>
      </p:sp>
    </p:spTree>
    <p:extLst>
      <p:ext uri="{BB962C8B-B14F-4D97-AF65-F5344CB8AC3E}">
        <p14:creationId xmlns:p14="http://schemas.microsoft.com/office/powerpoint/2010/main" val="381766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5" y="462450"/>
            <a:ext cx="10515600" cy="1325563"/>
          </a:xfrm>
        </p:spPr>
        <p:txBody>
          <a:bodyPr/>
          <a:lstStyle/>
          <a:p>
            <a:r>
              <a:rPr lang="en-US" b="1" dirty="0"/>
              <a:t>Conditional Inference (</a:t>
            </a:r>
            <a:r>
              <a:rPr lang="en-US" b="1" dirty="0" err="1"/>
              <a:t>ctree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ED0E-81C2-C67C-9F14-4EB2793F82AE}"/>
              </a:ext>
            </a:extLst>
          </p:cNvPr>
          <p:cNvSpPr txBox="1"/>
          <p:nvPr/>
        </p:nvSpPr>
        <p:spPr>
          <a:xfrm>
            <a:off x="693604" y="1788013"/>
            <a:ext cx="9971083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10-fold Cross-Validation with 10 repeats, n = 10 (results averaged over 10 different models)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with entire dataset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in 80% of the data, accuracy tested in 20% holdout </a:t>
            </a:r>
          </a:p>
        </p:txBody>
      </p:sp>
    </p:spTree>
    <p:extLst>
      <p:ext uri="{BB962C8B-B14F-4D97-AF65-F5344CB8AC3E}">
        <p14:creationId xmlns:p14="http://schemas.microsoft.com/office/powerpoint/2010/main" val="238681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473714-3127-14A0-B9C8-6C63849C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95" y="1177159"/>
            <a:ext cx="8532005" cy="524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A2CEB-07B0-8FAD-175F-2C788251B373}"/>
              </a:ext>
            </a:extLst>
          </p:cNvPr>
          <p:cNvSpPr txBox="1"/>
          <p:nvPr/>
        </p:nvSpPr>
        <p:spPr>
          <a:xfrm>
            <a:off x="524330" y="1775608"/>
            <a:ext cx="5059626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1) Trained with entire dataset (not validated)</a:t>
            </a:r>
          </a:p>
          <a:p>
            <a:r>
              <a:rPr lang="en-US" sz="2000" dirty="0"/>
              <a:t>Best performance : 03-22 at 50m with PC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accuracy: 84.58 % (</a:t>
            </a:r>
            <a:r>
              <a:rPr lang="en-US" sz="2000" dirty="0" err="1"/>
              <a:t>sd</a:t>
            </a:r>
            <a:r>
              <a:rPr lang="en-US" sz="2000" dirty="0"/>
              <a:t>: 0. 32%)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Kappa:  80.47 % (</a:t>
            </a:r>
            <a:r>
              <a:rPr lang="en-US" sz="2000" dirty="0" err="1"/>
              <a:t>sd</a:t>
            </a:r>
            <a:r>
              <a:rPr lang="en-US" sz="2000" dirty="0"/>
              <a:t>: 0. 38%)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FAB62-8830-DA25-CBB3-714F043D0E22}"/>
              </a:ext>
            </a:extLst>
          </p:cNvPr>
          <p:cNvSpPr txBox="1"/>
          <p:nvPr/>
        </p:nvSpPr>
        <p:spPr>
          <a:xfrm>
            <a:off x="4229100" y="6424454"/>
            <a:ext cx="11600386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Contrast second best model 03/22_50m_var_nosplit (accuracy: 77%, </a:t>
            </a:r>
            <a:r>
              <a:rPr lang="en-US" sz="1400" dirty="0" err="1"/>
              <a:t>sd</a:t>
            </a:r>
            <a:r>
              <a:rPr lang="en-US" sz="1400" dirty="0"/>
              <a:t>: 1%), p-value = 0.00027 (Bonferroni)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8AE928-0535-4FA1-74A2-05C43C638FF3}"/>
              </a:ext>
            </a:extLst>
          </p:cNvPr>
          <p:cNvSpPr txBox="1">
            <a:spLocks/>
          </p:cNvSpPr>
          <p:nvPr/>
        </p:nvSpPr>
        <p:spPr>
          <a:xfrm>
            <a:off x="326156" y="2957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Conditional Inference (</a:t>
            </a:r>
            <a:r>
              <a:rPr lang="en-US" b="1" dirty="0" err="1"/>
              <a:t>ctree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35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69DFCE-D69D-CC1C-5F83-0538D18C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10" y="1447588"/>
            <a:ext cx="8063190" cy="46075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A2E2F0C-CB54-5BFD-916D-FC7EB09EA889}"/>
              </a:ext>
            </a:extLst>
          </p:cNvPr>
          <p:cNvSpPr txBox="1">
            <a:spLocks/>
          </p:cNvSpPr>
          <p:nvPr/>
        </p:nvSpPr>
        <p:spPr>
          <a:xfrm>
            <a:off x="326156" y="2957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Conditional Inference (</a:t>
            </a:r>
            <a:r>
              <a:rPr lang="en-US" b="1" dirty="0" err="1"/>
              <a:t>ctree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8F95A-EAB5-A3D1-A08B-3312394F338C}"/>
              </a:ext>
            </a:extLst>
          </p:cNvPr>
          <p:cNvSpPr txBox="1"/>
          <p:nvPr/>
        </p:nvSpPr>
        <p:spPr>
          <a:xfrm>
            <a:off x="326156" y="1621271"/>
            <a:ext cx="48263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2) Trained in 80% of the data, accuracy tested in 20% holdout </a:t>
            </a:r>
          </a:p>
          <a:p>
            <a:endParaRPr lang="en-US" sz="2000" b="1" dirty="0"/>
          </a:p>
          <a:p>
            <a:r>
              <a:rPr lang="en-US" sz="2000" dirty="0"/>
              <a:t>Best performance in holdout set :                 03-09 15 + 30 m w/o PC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Mean accuracy: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Trained: 69.4% </a:t>
            </a:r>
            <a:r>
              <a:rPr lang="en-US" sz="2000" dirty="0"/>
              <a:t>(</a:t>
            </a:r>
            <a:r>
              <a:rPr lang="en-US" sz="2000" dirty="0" err="1"/>
              <a:t>sd</a:t>
            </a:r>
            <a:r>
              <a:rPr lang="en-US" sz="2000" dirty="0"/>
              <a:t>: 0.8 %)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Tested: 70.41% </a:t>
            </a:r>
            <a:r>
              <a:rPr lang="en-US" sz="2000" dirty="0"/>
              <a:t>(sd:10.4%)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Mean Kappa: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Trained: 61.65% (</a:t>
            </a:r>
            <a:r>
              <a:rPr lang="en-US" sz="2000" dirty="0" err="1"/>
              <a:t>sd</a:t>
            </a:r>
            <a:r>
              <a:rPr lang="en-US" sz="2000" dirty="0"/>
              <a:t>: 1.1 %)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Tested: 62.77 % (</a:t>
            </a:r>
            <a:r>
              <a:rPr lang="en-US" sz="2000" dirty="0" err="1"/>
              <a:t>sd</a:t>
            </a:r>
            <a:r>
              <a:rPr lang="en-US" sz="2000" dirty="0"/>
              <a:t>: 12.90%) 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EE084-DE53-2B2E-F5C6-330C9A616A1F}"/>
              </a:ext>
            </a:extLst>
          </p:cNvPr>
          <p:cNvSpPr txBox="1"/>
          <p:nvPr/>
        </p:nvSpPr>
        <p:spPr>
          <a:xfrm>
            <a:off x="326156" y="6550223"/>
            <a:ext cx="1202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contrasts  among models with accuracies above 50% result in non-significant, p-value = 0.1735 no differences among algorithm validation accuracies in test set</a:t>
            </a:r>
          </a:p>
        </p:txBody>
      </p:sp>
    </p:spTree>
    <p:extLst>
      <p:ext uri="{BB962C8B-B14F-4D97-AF65-F5344CB8AC3E}">
        <p14:creationId xmlns:p14="http://schemas.microsoft.com/office/powerpoint/2010/main" val="335651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5" y="462450"/>
            <a:ext cx="10515600" cy="1325563"/>
          </a:xfrm>
        </p:spPr>
        <p:txBody>
          <a:bodyPr/>
          <a:lstStyle/>
          <a:p>
            <a:r>
              <a:rPr lang="en-US" b="1" dirty="0"/>
              <a:t>Random forests (rf)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ED0E-81C2-C67C-9F14-4EB2793F82AE}"/>
              </a:ext>
            </a:extLst>
          </p:cNvPr>
          <p:cNvSpPr txBox="1"/>
          <p:nvPr/>
        </p:nvSpPr>
        <p:spPr>
          <a:xfrm>
            <a:off x="693604" y="1788013"/>
            <a:ext cx="9971083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5000 trees, n = 10 (results averaged over 10 different models)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in 70% of the data, accuracy tested in 30% holdout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in 80% of the data, accuracy tested in 20% holdout </a:t>
            </a:r>
          </a:p>
        </p:txBody>
      </p:sp>
    </p:spTree>
    <p:extLst>
      <p:ext uri="{BB962C8B-B14F-4D97-AF65-F5344CB8AC3E}">
        <p14:creationId xmlns:p14="http://schemas.microsoft.com/office/powerpoint/2010/main" val="23565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75538-F477-9474-DC18-ADBB160B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Design 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AFC7B0A-5219-D61F-DE2C-1858344D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2802"/>
              </p:ext>
            </p:extLst>
          </p:nvPr>
        </p:nvGraphicFramePr>
        <p:xfrm>
          <a:off x="3860800" y="777135"/>
          <a:ext cx="6592711" cy="57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063">
                  <a:extLst>
                    <a:ext uri="{9D8B030D-6E8A-4147-A177-3AD203B41FA5}">
                      <a16:colId xmlns:a16="http://schemas.microsoft.com/office/drawing/2014/main" val="578120603"/>
                    </a:ext>
                  </a:extLst>
                </a:gridCol>
                <a:gridCol w="1754182">
                  <a:extLst>
                    <a:ext uri="{9D8B030D-6E8A-4147-A177-3AD203B41FA5}">
                      <a16:colId xmlns:a16="http://schemas.microsoft.com/office/drawing/2014/main" val="10753271"/>
                    </a:ext>
                  </a:extLst>
                </a:gridCol>
                <a:gridCol w="1754182">
                  <a:extLst>
                    <a:ext uri="{9D8B030D-6E8A-4147-A177-3AD203B41FA5}">
                      <a16:colId xmlns:a16="http://schemas.microsoft.com/office/drawing/2014/main" val="4025849604"/>
                    </a:ext>
                  </a:extLst>
                </a:gridCol>
                <a:gridCol w="1617284">
                  <a:extLst>
                    <a:ext uri="{9D8B030D-6E8A-4147-A177-3AD203B41FA5}">
                      <a16:colId xmlns:a16="http://schemas.microsoft.com/office/drawing/2014/main" val="4208156501"/>
                    </a:ext>
                  </a:extLst>
                </a:gridCol>
              </a:tblGrid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Artur 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Artur 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Artur 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Artur 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36706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A3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0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807393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140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5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094707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6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347396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140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5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70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9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762288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08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586361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08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35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81030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08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15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35821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140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5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107468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7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04754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9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33093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08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1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32305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6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27146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908283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5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Bologna 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076893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Marcopolo</a:t>
                      </a:r>
                      <a:r>
                        <a:rPr lang="en-GB" sz="1600" b="0" dirty="0"/>
                        <a:t> 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280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15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9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Hondia</a:t>
                      </a:r>
                      <a:r>
                        <a:rPr lang="en-GB" sz="1600" b="0" dirty="0"/>
                        <a:t>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54479"/>
                  </a:ext>
                </a:extLst>
              </a:tr>
              <a:tr h="33622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Artur 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Artur 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Artur 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Artur 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42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CCBD583-26C6-6B70-9C08-3558023908F1}"/>
              </a:ext>
            </a:extLst>
          </p:cNvPr>
          <p:cNvSpPr txBox="1"/>
          <p:nvPr/>
        </p:nvSpPr>
        <p:spPr>
          <a:xfrm>
            <a:off x="3951111" y="407803"/>
            <a:ext cx="659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38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793DF-33BC-DC08-7178-E106F39DFBC7}"/>
              </a:ext>
            </a:extLst>
          </p:cNvPr>
          <p:cNvSpPr txBox="1"/>
          <p:nvPr/>
        </p:nvSpPr>
        <p:spPr>
          <a:xfrm rot="16200000">
            <a:off x="818264" y="3450339"/>
            <a:ext cx="57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25.5 m</a:t>
            </a:r>
          </a:p>
        </p:txBody>
      </p:sp>
    </p:spTree>
    <p:extLst>
      <p:ext uri="{BB962C8B-B14F-4D97-AF65-F5344CB8AC3E}">
        <p14:creationId xmlns:p14="http://schemas.microsoft.com/office/powerpoint/2010/main" val="369363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319A174-D603-467D-B7D7-244D66E7BA88}"/>
              </a:ext>
            </a:extLst>
          </p:cNvPr>
          <p:cNvGrpSpPr/>
          <p:nvPr/>
        </p:nvGrpSpPr>
        <p:grpSpPr>
          <a:xfrm>
            <a:off x="4685048" y="546108"/>
            <a:ext cx="7295991" cy="5946767"/>
            <a:chOff x="4724707" y="911233"/>
            <a:chExt cx="7295991" cy="59467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52A3F9-B4AD-89D1-EDCF-FD0ED4C3C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024" t="9735" r="3728" b="65587"/>
            <a:stretch/>
          </p:blipFill>
          <p:spPr>
            <a:xfrm>
              <a:off x="11128876" y="1503018"/>
              <a:ext cx="891822" cy="146755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988A35-2B1C-DA5E-D94A-F20B88D17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939"/>
            <a:stretch/>
          </p:blipFill>
          <p:spPr>
            <a:xfrm>
              <a:off x="4724707" y="911233"/>
              <a:ext cx="6506623" cy="594676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36E8AB-C561-2FCA-0265-5CB6416C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Random</a:t>
            </a:r>
            <a:r>
              <a:rPr lang="es-ES" b="1" dirty="0"/>
              <a:t> </a:t>
            </a:r>
            <a:r>
              <a:rPr lang="es-ES" b="1" dirty="0" err="1"/>
              <a:t>Forests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5B92E-70CA-DAC2-485F-85B149E59375}"/>
              </a:ext>
            </a:extLst>
          </p:cNvPr>
          <p:cNvSpPr txBox="1"/>
          <p:nvPr/>
        </p:nvSpPr>
        <p:spPr>
          <a:xfrm>
            <a:off x="340789" y="1885959"/>
            <a:ext cx="48416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Best performance :</a:t>
            </a:r>
          </a:p>
          <a:p>
            <a:r>
              <a:rPr lang="en-US" sz="2000" b="1" dirty="0"/>
              <a:t>80 - 20 % train - test split </a:t>
            </a:r>
          </a:p>
          <a:p>
            <a:r>
              <a:rPr lang="en-US" sz="2000" dirty="0"/>
              <a:t>03-22 at 50m without PC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Mean accuracy: 89.17 % </a:t>
            </a:r>
            <a:r>
              <a:rPr lang="en-US" sz="2000" dirty="0"/>
              <a:t>(</a:t>
            </a:r>
            <a:r>
              <a:rPr lang="en-US" sz="2000" dirty="0" err="1"/>
              <a:t>sd</a:t>
            </a:r>
            <a:r>
              <a:rPr lang="en-US" sz="2000" dirty="0"/>
              <a:t>: 6.86%)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Kappa:  85.81 % (</a:t>
            </a:r>
            <a:r>
              <a:rPr lang="en-US" sz="2000" dirty="0" err="1"/>
              <a:t>sd</a:t>
            </a:r>
            <a:r>
              <a:rPr lang="en-US" sz="2000" dirty="0"/>
              <a:t>: 8.7%)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OOB: 13.75 % (</a:t>
            </a:r>
            <a:r>
              <a:rPr lang="en-US" sz="2000" dirty="0" err="1"/>
              <a:t>sd</a:t>
            </a:r>
            <a:r>
              <a:rPr lang="en-US" sz="2000" dirty="0"/>
              <a:t>: 2%)</a:t>
            </a:r>
            <a:endParaRPr lang="en-US" sz="2000" b="1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r>
              <a:rPr lang="en-US" sz="2000" dirty="0"/>
              <a:t>Not significantly different from 70-30% split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16831-891A-12D7-C5EA-0480F31EC669}"/>
              </a:ext>
            </a:extLst>
          </p:cNvPr>
          <p:cNvSpPr txBox="1"/>
          <p:nvPr/>
        </p:nvSpPr>
        <p:spPr>
          <a:xfrm>
            <a:off x="3303932" y="6492875"/>
            <a:ext cx="1202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Contrasts  among first 9 models result in non-significant differences p-value &gt; 0.05 (Tukey), Accuracy = (77.5 %, 89.17%)</a:t>
            </a:r>
          </a:p>
        </p:txBody>
      </p:sp>
    </p:spTree>
    <p:extLst>
      <p:ext uri="{BB962C8B-B14F-4D97-AF65-F5344CB8AC3E}">
        <p14:creationId xmlns:p14="http://schemas.microsoft.com/office/powerpoint/2010/main" val="142273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9B97A04-774B-6EE6-36A8-B2648B791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63" y="852285"/>
            <a:ext cx="7315215" cy="5486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6E8AB-C561-2FCA-0265-5CB6416C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Random</a:t>
            </a:r>
            <a:r>
              <a:rPr lang="es-ES" b="1" dirty="0"/>
              <a:t> </a:t>
            </a:r>
            <a:r>
              <a:rPr lang="es-ES" b="1" dirty="0" err="1"/>
              <a:t>Forests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CDD1A-5C80-E8AD-B998-D234332165D5}"/>
              </a:ext>
            </a:extLst>
          </p:cNvPr>
          <p:cNvSpPr txBox="1"/>
          <p:nvPr/>
        </p:nvSpPr>
        <p:spPr>
          <a:xfrm>
            <a:off x="3303933" y="6492875"/>
            <a:ext cx="888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Contrasts  among first 9 models result in non-significant differences p-value &gt; 0.05 (Tukey), Accuracy = (77.5 %, 89.17%)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EAD1-981E-C5FC-519D-1868AF4D207C}"/>
              </a:ext>
            </a:extLst>
          </p:cNvPr>
          <p:cNvSpPr txBox="1"/>
          <p:nvPr/>
        </p:nvSpPr>
        <p:spPr>
          <a:xfrm>
            <a:off x="340789" y="1885959"/>
            <a:ext cx="48416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Best performance :</a:t>
            </a:r>
          </a:p>
          <a:p>
            <a:r>
              <a:rPr lang="en-US" sz="2000" b="1" dirty="0"/>
              <a:t>80 - 20 % train - test split </a:t>
            </a:r>
          </a:p>
          <a:p>
            <a:r>
              <a:rPr lang="en-US" sz="2000" dirty="0"/>
              <a:t>03-22 at 50m without PC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Mean accuracy: 89.17 % </a:t>
            </a:r>
            <a:r>
              <a:rPr lang="en-US" sz="2000" dirty="0"/>
              <a:t>(</a:t>
            </a:r>
            <a:r>
              <a:rPr lang="en-US" sz="2000" dirty="0" err="1"/>
              <a:t>sd</a:t>
            </a:r>
            <a:r>
              <a:rPr lang="en-US" sz="2000" dirty="0"/>
              <a:t>: 6.86%)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Kappa:  85.81 % (</a:t>
            </a:r>
            <a:r>
              <a:rPr lang="en-US" sz="2000" dirty="0" err="1"/>
              <a:t>sd</a:t>
            </a:r>
            <a:r>
              <a:rPr lang="en-US" sz="2000" dirty="0"/>
              <a:t>: 8.7%)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OOB: 13.75 % (</a:t>
            </a:r>
            <a:r>
              <a:rPr lang="en-US" sz="2000" dirty="0" err="1"/>
              <a:t>sd</a:t>
            </a:r>
            <a:r>
              <a:rPr lang="en-US" sz="2000" dirty="0"/>
              <a:t>: 2%)</a:t>
            </a:r>
            <a:endParaRPr lang="en-US" sz="2000" b="1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r>
              <a:rPr lang="en-US" sz="2000" dirty="0"/>
              <a:t>Not significantly different from 70-30% split</a:t>
            </a:r>
          </a:p>
        </p:txBody>
      </p:sp>
    </p:spTree>
    <p:extLst>
      <p:ext uri="{BB962C8B-B14F-4D97-AF65-F5344CB8AC3E}">
        <p14:creationId xmlns:p14="http://schemas.microsoft.com/office/powerpoint/2010/main" val="338944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83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39AC142F-6D4F-1A3C-5321-1AB35237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6" y="154529"/>
            <a:ext cx="8534408" cy="640080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0A3C73A-B1E1-A329-620F-C7CB75EA48CD}"/>
              </a:ext>
            </a:extLst>
          </p:cNvPr>
          <p:cNvGrpSpPr/>
          <p:nvPr/>
        </p:nvGrpSpPr>
        <p:grpSpPr>
          <a:xfrm>
            <a:off x="3076753" y="1299458"/>
            <a:ext cx="5168151" cy="3786891"/>
            <a:chOff x="2295703" y="1217060"/>
            <a:chExt cx="5168151" cy="3786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D056CA-03C2-0D6C-64E1-9D18DD871326}"/>
                </a:ext>
              </a:extLst>
            </p:cNvPr>
            <p:cNvSpPr/>
            <p:nvPr/>
          </p:nvSpPr>
          <p:spPr>
            <a:xfrm>
              <a:off x="2295703" y="1298726"/>
              <a:ext cx="406400" cy="3705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55DCB2-0A03-0B6D-5AC8-03FCB27CC864}"/>
                </a:ext>
              </a:extLst>
            </p:cNvPr>
            <p:cNvSpPr/>
            <p:nvPr/>
          </p:nvSpPr>
          <p:spPr>
            <a:xfrm>
              <a:off x="4676578" y="1298726"/>
              <a:ext cx="406400" cy="3705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E78D1C-1316-2D4D-336C-12FE82AC251C}"/>
                </a:ext>
              </a:extLst>
            </p:cNvPr>
            <p:cNvSpPr/>
            <p:nvPr/>
          </p:nvSpPr>
          <p:spPr>
            <a:xfrm>
              <a:off x="7057454" y="1217060"/>
              <a:ext cx="406400" cy="34154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04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A3C73A-B1E1-A329-620F-C7CB75EA48CD}"/>
              </a:ext>
            </a:extLst>
          </p:cNvPr>
          <p:cNvGrpSpPr/>
          <p:nvPr/>
        </p:nvGrpSpPr>
        <p:grpSpPr>
          <a:xfrm>
            <a:off x="1746603" y="166952"/>
            <a:ext cx="8698794" cy="6524095"/>
            <a:chOff x="1746603" y="166952"/>
            <a:chExt cx="8698794" cy="6524095"/>
          </a:xfrm>
        </p:grpSpPr>
        <p:pic>
          <p:nvPicPr>
            <p:cNvPr id="3" name="Picture 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B2D6238-2909-7820-887C-E8F96409B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603" y="166952"/>
              <a:ext cx="8698794" cy="652409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D056CA-03C2-0D6C-64E1-9D18DD871326}"/>
                </a:ext>
              </a:extLst>
            </p:cNvPr>
            <p:cNvSpPr/>
            <p:nvPr/>
          </p:nvSpPr>
          <p:spPr>
            <a:xfrm>
              <a:off x="2295703" y="1217060"/>
              <a:ext cx="406400" cy="4152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55DCB2-0A03-0B6D-5AC8-03FCB27CC864}"/>
                </a:ext>
              </a:extLst>
            </p:cNvPr>
            <p:cNvSpPr/>
            <p:nvPr/>
          </p:nvSpPr>
          <p:spPr>
            <a:xfrm>
              <a:off x="4728966" y="1133154"/>
              <a:ext cx="406400" cy="4152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E78D1C-1316-2D4D-336C-12FE82AC251C}"/>
                </a:ext>
              </a:extLst>
            </p:cNvPr>
            <p:cNvSpPr/>
            <p:nvPr/>
          </p:nvSpPr>
          <p:spPr>
            <a:xfrm>
              <a:off x="7162229" y="1217060"/>
              <a:ext cx="406400" cy="4152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145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1AC9-4034-52F2-6924-A64C8BF6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820"/>
            <a:ext cx="10515600" cy="5691883"/>
          </a:xfrm>
        </p:spPr>
        <p:txBody>
          <a:bodyPr>
            <a:normAutofit/>
          </a:bodyPr>
          <a:lstStyle/>
          <a:p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vegetation</a:t>
            </a:r>
            <a:r>
              <a:rPr lang="es-ES" dirty="0"/>
              <a:t> indexes </a:t>
            </a:r>
            <a:r>
              <a:rPr lang="es-ES" dirty="0" err="1"/>
              <a:t>have</a:t>
            </a:r>
            <a:r>
              <a:rPr lang="es-ES" dirty="0"/>
              <a:t> non-</a:t>
            </a:r>
            <a:r>
              <a:rPr lang="es-ES" dirty="0" err="1"/>
              <a:t>parametric</a:t>
            </a:r>
            <a:r>
              <a:rPr lang="es-ES" dirty="0"/>
              <a:t> </a:t>
            </a:r>
            <a:r>
              <a:rPr lang="es-ES" dirty="0" err="1"/>
              <a:t>distributions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grups</a:t>
            </a:r>
            <a:r>
              <a:rPr lang="es-ES" dirty="0"/>
              <a:t> are </a:t>
            </a:r>
            <a:r>
              <a:rPr lang="es-ES" dirty="0" err="1"/>
              <a:t>heteroscedastic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Not possible to do ANOVA to assess dens, var and dens*var effects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Assessment of dens-</a:t>
            </a:r>
            <a:r>
              <a:rPr lang="en-US" dirty="0" err="1">
                <a:sym typeface="Wingdings" panose="05000000000000000000" pitchFamily="2" charset="2"/>
              </a:rPr>
              <a:t>VegIndex</a:t>
            </a:r>
            <a:r>
              <a:rPr lang="en-US" dirty="0">
                <a:sym typeface="Wingdings" panose="05000000000000000000" pitchFamily="2" charset="2"/>
              </a:rPr>
              <a:t> relationship: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Spearman’s Rank correlation (non-parametric)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PCA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Decision trees: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Classification CART trees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Conditional inference trees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Random forests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610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DCB06E71-7476-C7CD-DF2A-6D1B8567C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44" y="267629"/>
            <a:ext cx="8385716" cy="62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6B99684-EFE3-FE2D-883B-401E7B2F4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0" r="6509"/>
          <a:stretch/>
        </p:blipFill>
        <p:spPr>
          <a:xfrm>
            <a:off x="0" y="989284"/>
            <a:ext cx="4064169" cy="3627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472353-FAF7-5974-EFDB-798F4D5D7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15" r="6288"/>
          <a:stretch/>
        </p:blipFill>
        <p:spPr>
          <a:xfrm>
            <a:off x="3927064" y="986340"/>
            <a:ext cx="4064169" cy="3633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CEF086-95FB-2BE7-DCB4-FA915481AE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1" r="10813"/>
          <a:stretch/>
        </p:blipFill>
        <p:spPr>
          <a:xfrm>
            <a:off x="7991233" y="989283"/>
            <a:ext cx="3857349" cy="362732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076FE3-A983-0F19-D08D-EAE6513ED872}"/>
              </a:ext>
            </a:extLst>
          </p:cNvPr>
          <p:cNvSpPr txBox="1">
            <a:spLocks/>
          </p:cNvSpPr>
          <p:nvPr/>
        </p:nvSpPr>
        <p:spPr>
          <a:xfrm>
            <a:off x="592873" y="5212014"/>
            <a:ext cx="10515600" cy="820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Wingdings" panose="05000000000000000000" pitchFamily="2" charset="2"/>
              </a:rPr>
              <a:t>High </a:t>
            </a:r>
            <a:r>
              <a:rPr lang="es-ES" dirty="0" err="1">
                <a:sym typeface="Wingdings" panose="05000000000000000000" pitchFamily="2" charset="2"/>
              </a:rPr>
              <a:t>vegIndex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intercorrelation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958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B0DC90-4164-BECB-37D2-DFC2E1381AA6}"/>
              </a:ext>
            </a:extLst>
          </p:cNvPr>
          <p:cNvSpPr txBox="1"/>
          <p:nvPr/>
        </p:nvSpPr>
        <p:spPr>
          <a:xfrm>
            <a:off x="266700" y="431800"/>
            <a:ext cx="1833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15m</a:t>
            </a:r>
          </a:p>
          <a:p>
            <a:r>
              <a:rPr lang="es-ES" sz="4000" dirty="0"/>
              <a:t>03-09</a:t>
            </a:r>
            <a:endParaRPr lang="en-US" sz="4000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BD34491-9134-D041-637E-633903F86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34" y="367898"/>
            <a:ext cx="8162938" cy="61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1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15106</TotalTime>
  <Words>912</Words>
  <Application>Microsoft Office PowerPoint</Application>
  <PresentationFormat>Widescreen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Design, dataset (altitudes and dates), indexes </vt:lpstr>
      <vt:lpstr>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</vt:lpstr>
      <vt:lpstr>CART trees (rpart)</vt:lpstr>
      <vt:lpstr>CART trees (rpart)</vt:lpstr>
      <vt:lpstr>CART trees (rpart)</vt:lpstr>
      <vt:lpstr>Conditional Inference (ctree)</vt:lpstr>
      <vt:lpstr>PowerPoint Presentation</vt:lpstr>
      <vt:lpstr>PowerPoint Presentation</vt:lpstr>
      <vt:lpstr>Random forests (rf)</vt:lpstr>
      <vt:lpstr>Random Forests</vt:lpstr>
      <vt:lpstr>Random Forests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Jauregui Beso, Jara</dc:creator>
  <cp:lastModifiedBy>Jauregui Beso, Jara</cp:lastModifiedBy>
  <cp:revision>2</cp:revision>
  <dcterms:created xsi:type="dcterms:W3CDTF">2022-10-19T12:56:30Z</dcterms:created>
  <dcterms:modified xsi:type="dcterms:W3CDTF">2022-11-10T09:36:17Z</dcterms:modified>
</cp:coreProperties>
</file>