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9" r:id="rId4"/>
    <p:sldId id="258" r:id="rId5"/>
    <p:sldId id="257" r:id="rId6"/>
    <p:sldId id="260" r:id="rId7"/>
    <p:sldId id="261" r:id="rId8"/>
    <p:sldId id="262" r:id="rId9"/>
    <p:sldId id="266" r:id="rId10"/>
    <p:sldId id="268" r:id="rId11"/>
    <p:sldId id="275" r:id="rId12"/>
    <p:sldId id="276" r:id="rId13"/>
    <p:sldId id="277" r:id="rId14"/>
    <p:sldId id="271" r:id="rId15"/>
    <p:sldId id="278" r:id="rId16"/>
    <p:sldId id="26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861AA3-1B13-4595-854C-9F6C151E35BA}" v="43" dt="2022-11-07T10:25:03.4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16" autoAdjust="0"/>
    <p:restoredTop sz="94660"/>
  </p:normalViewPr>
  <p:slideViewPr>
    <p:cSldViewPr snapToGrid="0">
      <p:cViewPr varScale="1">
        <p:scale>
          <a:sx n="64" d="100"/>
          <a:sy n="64" d="100"/>
        </p:scale>
        <p:origin x="6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uregui Beso, Jara" userId="545a1999-fc67-42e4-bc6e-07b57f946614" providerId="ADAL" clId="{AD861AA3-1B13-4595-854C-9F6C151E35BA}"/>
    <pc:docChg chg="undo custSel addSld delSld modSld sldOrd">
      <pc:chgData name="Jauregui Beso, Jara" userId="545a1999-fc67-42e4-bc6e-07b57f946614" providerId="ADAL" clId="{AD861AA3-1B13-4595-854C-9F6C151E35BA}" dt="2022-11-07T10:26:05.400" v="1990"/>
      <pc:docMkLst>
        <pc:docMk/>
      </pc:docMkLst>
      <pc:sldChg chg="addSp delSp modSp mod">
        <pc:chgData name="Jauregui Beso, Jara" userId="545a1999-fc67-42e4-bc6e-07b57f946614" providerId="ADAL" clId="{AD861AA3-1B13-4595-854C-9F6C151E35BA}" dt="2022-11-03T09:06:42.857" v="17" actId="1076"/>
        <pc:sldMkLst>
          <pc:docMk/>
          <pc:sldMk cId="4221457052" sldId="256"/>
        </pc:sldMkLst>
        <pc:spChg chg="add mod">
          <ac:chgData name="Jauregui Beso, Jara" userId="545a1999-fc67-42e4-bc6e-07b57f946614" providerId="ADAL" clId="{AD861AA3-1B13-4595-854C-9F6C151E35BA}" dt="2022-11-03T09:06:12.708" v="8" actId="1076"/>
          <ac:spMkLst>
            <pc:docMk/>
            <pc:sldMk cId="4221457052" sldId="256"/>
            <ac:spMk id="4" creationId="{97D056CA-03C2-0D6C-64E1-9D18DD871326}"/>
          </ac:spMkLst>
        </pc:spChg>
        <pc:spChg chg="add mod">
          <ac:chgData name="Jauregui Beso, Jara" userId="545a1999-fc67-42e4-bc6e-07b57f946614" providerId="ADAL" clId="{AD861AA3-1B13-4595-854C-9F6C151E35BA}" dt="2022-11-03T09:06:20.687" v="10" actId="1076"/>
          <ac:spMkLst>
            <pc:docMk/>
            <pc:sldMk cId="4221457052" sldId="256"/>
            <ac:spMk id="5" creationId="{9D55DCB2-0A03-0B6D-5AC8-03FCB27CC864}"/>
          </ac:spMkLst>
        </pc:spChg>
        <pc:spChg chg="add mod">
          <ac:chgData name="Jauregui Beso, Jara" userId="545a1999-fc67-42e4-bc6e-07b57f946614" providerId="ADAL" clId="{AD861AA3-1B13-4595-854C-9F6C151E35BA}" dt="2022-11-03T09:06:42.857" v="17" actId="1076"/>
          <ac:spMkLst>
            <pc:docMk/>
            <pc:sldMk cId="4221457052" sldId="256"/>
            <ac:spMk id="6" creationId="{23E78D1C-1316-2D4D-336C-12FE82AC251C}"/>
          </ac:spMkLst>
        </pc:spChg>
        <pc:picChg chg="add mod">
          <ac:chgData name="Jauregui Beso, Jara" userId="545a1999-fc67-42e4-bc6e-07b57f946614" providerId="ADAL" clId="{AD861AA3-1B13-4595-854C-9F6C151E35BA}" dt="2022-11-03T09:06:35.903" v="16" actId="1076"/>
          <ac:picMkLst>
            <pc:docMk/>
            <pc:sldMk cId="4221457052" sldId="256"/>
            <ac:picMk id="3" creationId="{FB2D6238-2909-7820-887C-E8F96409B54B}"/>
          </ac:picMkLst>
        </pc:picChg>
        <pc:picChg chg="del">
          <ac:chgData name="Jauregui Beso, Jara" userId="545a1999-fc67-42e4-bc6e-07b57f946614" providerId="ADAL" clId="{AD861AA3-1B13-4595-854C-9F6C151E35BA}" dt="2022-11-03T09:05:41.294" v="0" actId="478"/>
          <ac:picMkLst>
            <pc:docMk/>
            <pc:sldMk cId="4221457052" sldId="256"/>
            <ac:picMk id="9" creationId="{0D92446F-FA1E-5BF7-5462-E7CE30964EE0}"/>
          </ac:picMkLst>
        </pc:picChg>
      </pc:sldChg>
      <pc:sldChg chg="modSp mod">
        <pc:chgData name="Jauregui Beso, Jara" userId="545a1999-fc67-42e4-bc6e-07b57f946614" providerId="ADAL" clId="{AD861AA3-1B13-4595-854C-9F6C151E35BA}" dt="2022-11-03T09:16:43.201" v="310" actId="20577"/>
        <pc:sldMkLst>
          <pc:docMk/>
          <pc:sldMk cId="3489585339" sldId="257"/>
        </pc:sldMkLst>
        <pc:spChg chg="mod">
          <ac:chgData name="Jauregui Beso, Jara" userId="545a1999-fc67-42e4-bc6e-07b57f946614" providerId="ADAL" clId="{AD861AA3-1B13-4595-854C-9F6C151E35BA}" dt="2022-11-03T09:16:43.201" v="310" actId="20577"/>
          <ac:spMkLst>
            <pc:docMk/>
            <pc:sldMk cId="3489585339" sldId="257"/>
            <ac:spMk id="15" creationId="{1E076FE3-A983-0F19-D08D-EAE6513ED872}"/>
          </ac:spMkLst>
        </pc:spChg>
      </pc:sldChg>
      <pc:sldChg chg="modSp mod">
        <pc:chgData name="Jauregui Beso, Jara" userId="545a1999-fc67-42e4-bc6e-07b57f946614" providerId="ADAL" clId="{AD861AA3-1B13-4595-854C-9F6C151E35BA}" dt="2022-11-03T09:14:00.688" v="304" actId="27636"/>
        <pc:sldMkLst>
          <pc:docMk/>
          <pc:sldMk cId="2436105536" sldId="259"/>
        </pc:sldMkLst>
        <pc:spChg chg="mod">
          <ac:chgData name="Jauregui Beso, Jara" userId="545a1999-fc67-42e4-bc6e-07b57f946614" providerId="ADAL" clId="{AD861AA3-1B13-4595-854C-9F6C151E35BA}" dt="2022-11-03T09:14:00.688" v="304" actId="27636"/>
          <ac:spMkLst>
            <pc:docMk/>
            <pc:sldMk cId="2436105536" sldId="259"/>
            <ac:spMk id="3" creationId="{FD2D1AC9-4034-52F2-6924-A64C8BF6C876}"/>
          </ac:spMkLst>
        </pc:spChg>
      </pc:sldChg>
      <pc:sldChg chg="addSp delSp modSp mod">
        <pc:chgData name="Jauregui Beso, Jara" userId="545a1999-fc67-42e4-bc6e-07b57f946614" providerId="ADAL" clId="{AD861AA3-1B13-4595-854C-9F6C151E35BA}" dt="2022-11-07T10:12:59.856" v="1518" actId="20577"/>
        <pc:sldMkLst>
          <pc:docMk/>
          <pc:sldMk cId="1422733971" sldId="263"/>
        </pc:sldMkLst>
        <pc:spChg chg="add mod">
          <ac:chgData name="Jauregui Beso, Jara" userId="545a1999-fc67-42e4-bc6e-07b57f946614" providerId="ADAL" clId="{AD861AA3-1B13-4595-854C-9F6C151E35BA}" dt="2022-11-07T10:12:59.856" v="1518" actId="20577"/>
          <ac:spMkLst>
            <pc:docMk/>
            <pc:sldMk cId="1422733971" sldId="263"/>
            <ac:spMk id="6" creationId="{52A5B92E-70CA-DAC2-485F-85B149E59375}"/>
          </ac:spMkLst>
        </pc:spChg>
        <pc:spChg chg="del">
          <ac:chgData name="Jauregui Beso, Jara" userId="545a1999-fc67-42e4-bc6e-07b57f946614" providerId="ADAL" clId="{AD861AA3-1B13-4595-854C-9F6C151E35BA}" dt="2022-11-03T11:46:13.175" v="1405" actId="478"/>
          <ac:spMkLst>
            <pc:docMk/>
            <pc:sldMk cId="1422733971" sldId="263"/>
            <ac:spMk id="11" creationId="{260FD1F0-D4F9-64B8-21EE-35A657542C55}"/>
          </ac:spMkLst>
        </pc:spChg>
        <pc:spChg chg="del">
          <ac:chgData name="Jauregui Beso, Jara" userId="545a1999-fc67-42e4-bc6e-07b57f946614" providerId="ADAL" clId="{AD861AA3-1B13-4595-854C-9F6C151E35BA}" dt="2022-11-03T11:41:07.163" v="1398" actId="478"/>
          <ac:spMkLst>
            <pc:docMk/>
            <pc:sldMk cId="1422733971" sldId="263"/>
            <ac:spMk id="15" creationId="{4AC1055D-C3A9-1E1F-3930-E7CF498C7519}"/>
          </ac:spMkLst>
        </pc:spChg>
        <pc:picChg chg="add mod ord">
          <ac:chgData name="Jauregui Beso, Jara" userId="545a1999-fc67-42e4-bc6e-07b57f946614" providerId="ADAL" clId="{AD861AA3-1B13-4595-854C-9F6C151E35BA}" dt="2022-11-03T11:46:34.463" v="1410" actId="1076"/>
          <ac:picMkLst>
            <pc:docMk/>
            <pc:sldMk cId="1422733971" sldId="263"/>
            <ac:picMk id="3" creationId="{04988A35-2B1C-DA5E-D94A-F20B88D17605}"/>
          </ac:picMkLst>
        </pc:picChg>
        <pc:picChg chg="add del mod">
          <ac:chgData name="Jauregui Beso, Jara" userId="545a1999-fc67-42e4-bc6e-07b57f946614" providerId="ADAL" clId="{AD861AA3-1B13-4595-854C-9F6C151E35BA}" dt="2022-11-03T11:46:23.238" v="1408"/>
          <ac:picMkLst>
            <pc:docMk/>
            <pc:sldMk cId="1422733971" sldId="263"/>
            <ac:picMk id="5" creationId="{3A50181D-AB66-C314-CC10-EAC27A5704D3}"/>
          </ac:picMkLst>
        </pc:picChg>
        <pc:picChg chg="del">
          <ac:chgData name="Jauregui Beso, Jara" userId="545a1999-fc67-42e4-bc6e-07b57f946614" providerId="ADAL" clId="{AD861AA3-1B13-4595-854C-9F6C151E35BA}" dt="2022-11-03T11:41:04.343" v="1396" actId="478"/>
          <ac:picMkLst>
            <pc:docMk/>
            <pc:sldMk cId="1422733971" sldId="263"/>
            <ac:picMk id="8" creationId="{22DB82C1-AB4C-C75A-4F6A-4867AD100141}"/>
          </ac:picMkLst>
        </pc:picChg>
        <pc:picChg chg="del">
          <ac:chgData name="Jauregui Beso, Jara" userId="545a1999-fc67-42e4-bc6e-07b57f946614" providerId="ADAL" clId="{AD861AA3-1B13-4595-854C-9F6C151E35BA}" dt="2022-11-03T11:41:04.944" v="1397" actId="478"/>
          <ac:picMkLst>
            <pc:docMk/>
            <pc:sldMk cId="1422733971" sldId="263"/>
            <ac:picMk id="14" creationId="{C79C25F6-0623-2931-B39E-0CB52372A240}"/>
          </ac:picMkLst>
        </pc:picChg>
      </pc:sldChg>
      <pc:sldChg chg="del">
        <pc:chgData name="Jauregui Beso, Jara" userId="545a1999-fc67-42e4-bc6e-07b57f946614" providerId="ADAL" clId="{AD861AA3-1B13-4595-854C-9F6C151E35BA}" dt="2022-11-07T10:11:17.517" v="1454" actId="47"/>
        <pc:sldMkLst>
          <pc:docMk/>
          <pc:sldMk cId="3303346691" sldId="264"/>
        </pc:sldMkLst>
      </pc:sldChg>
      <pc:sldChg chg="del">
        <pc:chgData name="Jauregui Beso, Jara" userId="545a1999-fc67-42e4-bc6e-07b57f946614" providerId="ADAL" clId="{AD861AA3-1B13-4595-854C-9F6C151E35BA}" dt="2022-11-07T10:11:18.275" v="1455" actId="47"/>
        <pc:sldMkLst>
          <pc:docMk/>
          <pc:sldMk cId="2852343294" sldId="265"/>
        </pc:sldMkLst>
      </pc:sldChg>
      <pc:sldChg chg="del">
        <pc:chgData name="Jauregui Beso, Jara" userId="545a1999-fc67-42e4-bc6e-07b57f946614" providerId="ADAL" clId="{AD861AA3-1B13-4595-854C-9F6C151E35BA}" dt="2022-11-03T09:06:52.874" v="18" actId="47"/>
        <pc:sldMkLst>
          <pc:docMk/>
          <pc:sldMk cId="1629727062" sldId="266"/>
        </pc:sldMkLst>
      </pc:sldChg>
      <pc:sldChg chg="addSp delSp modSp new mod ord">
        <pc:chgData name="Jauregui Beso, Jara" userId="545a1999-fc67-42e4-bc6e-07b57f946614" providerId="ADAL" clId="{AD861AA3-1B13-4595-854C-9F6C151E35BA}" dt="2022-11-03T11:19:04.257" v="1263" actId="27636"/>
        <pc:sldMkLst>
          <pc:docMk/>
          <pc:sldMk cId="4097966587" sldId="266"/>
        </pc:sldMkLst>
        <pc:spChg chg="mod">
          <ac:chgData name="Jauregui Beso, Jara" userId="545a1999-fc67-42e4-bc6e-07b57f946614" providerId="ADAL" clId="{AD861AA3-1B13-4595-854C-9F6C151E35BA}" dt="2022-11-03T10:16:05.154" v="456" actId="20577"/>
          <ac:spMkLst>
            <pc:docMk/>
            <pc:sldMk cId="4097966587" sldId="266"/>
            <ac:spMk id="2" creationId="{C40AFC7F-5EA5-87CD-EEF2-6BDE715C738D}"/>
          </ac:spMkLst>
        </pc:spChg>
        <pc:spChg chg="del">
          <ac:chgData name="Jauregui Beso, Jara" userId="545a1999-fc67-42e4-bc6e-07b57f946614" providerId="ADAL" clId="{AD861AA3-1B13-4595-854C-9F6C151E35BA}" dt="2022-11-03T09:25:03.408" v="364" actId="478"/>
          <ac:spMkLst>
            <pc:docMk/>
            <pc:sldMk cId="4097966587" sldId="266"/>
            <ac:spMk id="3" creationId="{1B417871-F10B-F092-047B-47E7DE4A83E2}"/>
          </ac:spMkLst>
        </pc:spChg>
        <pc:spChg chg="add mod">
          <ac:chgData name="Jauregui Beso, Jara" userId="545a1999-fc67-42e4-bc6e-07b57f946614" providerId="ADAL" clId="{AD861AA3-1B13-4595-854C-9F6C151E35BA}" dt="2022-11-03T11:19:04.257" v="1263" actId="27636"/>
          <ac:spMkLst>
            <pc:docMk/>
            <pc:sldMk cId="4097966587" sldId="266"/>
            <ac:spMk id="4" creationId="{169428E1-00B6-1985-2387-D774DAA298E8}"/>
          </ac:spMkLst>
        </pc:spChg>
      </pc:sldChg>
      <pc:sldChg chg="modSp new mod ord">
        <pc:chgData name="Jauregui Beso, Jara" userId="545a1999-fc67-42e4-bc6e-07b57f946614" providerId="ADAL" clId="{AD861AA3-1B13-4595-854C-9F6C151E35BA}" dt="2022-11-03T10:15:10.802" v="427" actId="20577"/>
        <pc:sldMkLst>
          <pc:docMk/>
          <pc:sldMk cId="941861617" sldId="267"/>
        </pc:sldMkLst>
        <pc:spChg chg="mod">
          <ac:chgData name="Jauregui Beso, Jara" userId="545a1999-fc67-42e4-bc6e-07b57f946614" providerId="ADAL" clId="{AD861AA3-1B13-4595-854C-9F6C151E35BA}" dt="2022-11-03T10:15:10.802" v="427" actId="20577"/>
          <ac:spMkLst>
            <pc:docMk/>
            <pc:sldMk cId="941861617" sldId="267"/>
            <ac:spMk id="2" creationId="{BA5E6F36-563B-3818-761F-EAF303C2D618}"/>
          </ac:spMkLst>
        </pc:spChg>
      </pc:sldChg>
      <pc:sldChg chg="addSp delSp modSp add mod">
        <pc:chgData name="Jauregui Beso, Jara" userId="545a1999-fc67-42e4-bc6e-07b57f946614" providerId="ADAL" clId="{AD861AA3-1B13-4595-854C-9F6C151E35BA}" dt="2022-11-07T10:19:20.491" v="1933" actId="20577"/>
        <pc:sldMkLst>
          <pc:docMk/>
          <pc:sldMk cId="2327810541" sldId="268"/>
        </pc:sldMkLst>
        <pc:spChg chg="mod">
          <ac:chgData name="Jauregui Beso, Jara" userId="545a1999-fc67-42e4-bc6e-07b57f946614" providerId="ADAL" clId="{AD861AA3-1B13-4595-854C-9F6C151E35BA}" dt="2022-11-03T10:46:27.869" v="1152" actId="1076"/>
          <ac:spMkLst>
            <pc:docMk/>
            <pc:sldMk cId="2327810541" sldId="268"/>
            <ac:spMk id="2" creationId="{C40AFC7F-5EA5-87CD-EEF2-6BDE715C738D}"/>
          </ac:spMkLst>
        </pc:spChg>
        <pc:spChg chg="del">
          <ac:chgData name="Jauregui Beso, Jara" userId="545a1999-fc67-42e4-bc6e-07b57f946614" providerId="ADAL" clId="{AD861AA3-1B13-4595-854C-9F6C151E35BA}" dt="2022-11-03T10:32:31.631" v="912" actId="478"/>
          <ac:spMkLst>
            <pc:docMk/>
            <pc:sldMk cId="2327810541" sldId="268"/>
            <ac:spMk id="4" creationId="{169428E1-00B6-1985-2387-D774DAA298E8}"/>
          </ac:spMkLst>
        </pc:spChg>
        <pc:spChg chg="add del mod">
          <ac:chgData name="Jauregui Beso, Jara" userId="545a1999-fc67-42e4-bc6e-07b57f946614" providerId="ADAL" clId="{AD861AA3-1B13-4595-854C-9F6C151E35BA}" dt="2022-11-03T10:32:48.634" v="945" actId="478"/>
          <ac:spMkLst>
            <pc:docMk/>
            <pc:sldMk cId="2327810541" sldId="268"/>
            <ac:spMk id="5" creationId="{9F7B7170-F7D0-5FFF-70F6-033DE1D86293}"/>
          </ac:spMkLst>
        </pc:spChg>
        <pc:spChg chg="add mod">
          <ac:chgData name="Jauregui Beso, Jara" userId="545a1999-fc67-42e4-bc6e-07b57f946614" providerId="ADAL" clId="{AD861AA3-1B13-4595-854C-9F6C151E35BA}" dt="2022-11-07T10:19:20.491" v="1933" actId="20577"/>
          <ac:spMkLst>
            <pc:docMk/>
            <pc:sldMk cId="2327810541" sldId="268"/>
            <ac:spMk id="11" creationId="{99BAED0E-81C2-C67C-9F14-4EB2793F82AE}"/>
          </ac:spMkLst>
        </pc:spChg>
        <pc:picChg chg="add del mod ord modCrop">
          <ac:chgData name="Jauregui Beso, Jara" userId="545a1999-fc67-42e4-bc6e-07b57f946614" providerId="ADAL" clId="{AD861AA3-1B13-4595-854C-9F6C151E35BA}" dt="2022-11-03T10:39:23.706" v="958" actId="478"/>
          <ac:picMkLst>
            <pc:docMk/>
            <pc:sldMk cId="2327810541" sldId="268"/>
            <ac:picMk id="7" creationId="{BE5A5004-DBDB-C39F-59CF-220935FD8EB3}"/>
          </ac:picMkLst>
        </pc:picChg>
        <pc:picChg chg="add del mod ord modCrop">
          <ac:chgData name="Jauregui Beso, Jara" userId="545a1999-fc67-42e4-bc6e-07b57f946614" providerId="ADAL" clId="{AD861AA3-1B13-4595-854C-9F6C151E35BA}" dt="2022-11-07T10:14:29.945" v="1595" actId="478"/>
          <ac:picMkLst>
            <pc:docMk/>
            <pc:sldMk cId="2327810541" sldId="268"/>
            <ac:picMk id="9" creationId="{1DD11078-4070-8F15-DFC7-A11CEB60B02A}"/>
          </ac:picMkLst>
        </pc:picChg>
        <pc:picChg chg="add del mod">
          <ac:chgData name="Jauregui Beso, Jara" userId="545a1999-fc67-42e4-bc6e-07b57f946614" providerId="ADAL" clId="{AD861AA3-1B13-4595-854C-9F6C151E35BA}" dt="2022-11-03T10:40:21.855" v="971" actId="21"/>
          <ac:picMkLst>
            <pc:docMk/>
            <pc:sldMk cId="2327810541" sldId="268"/>
            <ac:picMk id="10" creationId="{85AA68ED-240A-CC04-13A2-14218446526B}"/>
          </ac:picMkLst>
        </pc:picChg>
      </pc:sldChg>
      <pc:sldChg chg="addSp delSp modSp add del mod">
        <pc:chgData name="Jauregui Beso, Jara" userId="545a1999-fc67-42e4-bc6e-07b57f946614" providerId="ADAL" clId="{AD861AA3-1B13-4595-854C-9F6C151E35BA}" dt="2022-11-07T10:21:15.255" v="1949" actId="47"/>
        <pc:sldMkLst>
          <pc:docMk/>
          <pc:sldMk cId="3799996995" sldId="269"/>
        </pc:sldMkLst>
        <pc:spChg chg="del">
          <ac:chgData name="Jauregui Beso, Jara" userId="545a1999-fc67-42e4-bc6e-07b57f946614" providerId="ADAL" clId="{AD861AA3-1B13-4595-854C-9F6C151E35BA}" dt="2022-11-03T10:49:13.484" v="1170" actId="478"/>
          <ac:spMkLst>
            <pc:docMk/>
            <pc:sldMk cId="3799996995" sldId="269"/>
            <ac:spMk id="2" creationId="{C40AFC7F-5EA5-87CD-EEF2-6BDE715C738D}"/>
          </ac:spMkLst>
        </pc:spChg>
        <pc:spChg chg="add mod">
          <ac:chgData name="Jauregui Beso, Jara" userId="545a1999-fc67-42e4-bc6e-07b57f946614" providerId="ADAL" clId="{AD861AA3-1B13-4595-854C-9F6C151E35BA}" dt="2022-11-03T10:57:25.124" v="1216" actId="14100"/>
          <ac:spMkLst>
            <pc:docMk/>
            <pc:sldMk cId="3799996995" sldId="269"/>
            <ac:spMk id="4" creationId="{20E6FDB1-60BC-85B0-3EA3-09433FA21E59}"/>
          </ac:spMkLst>
        </pc:spChg>
        <pc:spChg chg="add del mod">
          <ac:chgData name="Jauregui Beso, Jara" userId="545a1999-fc67-42e4-bc6e-07b57f946614" providerId="ADAL" clId="{AD861AA3-1B13-4595-854C-9F6C151E35BA}" dt="2022-11-03T10:49:16.864" v="1172" actId="478"/>
          <ac:spMkLst>
            <pc:docMk/>
            <pc:sldMk cId="3799996995" sldId="269"/>
            <ac:spMk id="6" creationId="{9843D951-5FBC-CF28-354A-A8D1855A2479}"/>
          </ac:spMkLst>
        </pc:spChg>
        <pc:spChg chg="add mod">
          <ac:chgData name="Jauregui Beso, Jara" userId="545a1999-fc67-42e4-bc6e-07b57f946614" providerId="ADAL" clId="{AD861AA3-1B13-4595-854C-9F6C151E35BA}" dt="2022-11-03T10:49:13.750" v="1171"/>
          <ac:spMkLst>
            <pc:docMk/>
            <pc:sldMk cId="3799996995" sldId="269"/>
            <ac:spMk id="8" creationId="{1A2E2F0C-CB54-5BFD-916D-FC7EB09EA889}"/>
          </ac:spMkLst>
        </pc:spChg>
        <pc:spChg chg="add del mod">
          <ac:chgData name="Jauregui Beso, Jara" userId="545a1999-fc67-42e4-bc6e-07b57f946614" providerId="ADAL" clId="{AD861AA3-1B13-4595-854C-9F6C151E35BA}" dt="2022-11-03T10:50:50.136" v="1174"/>
          <ac:spMkLst>
            <pc:docMk/>
            <pc:sldMk cId="3799996995" sldId="269"/>
            <ac:spMk id="9" creationId="{42027B54-F7A2-20F0-6F81-7EE83915AA80}"/>
          </ac:spMkLst>
        </pc:spChg>
        <pc:picChg chg="add mod ord">
          <ac:chgData name="Jauregui Beso, Jara" userId="545a1999-fc67-42e4-bc6e-07b57f946614" providerId="ADAL" clId="{AD861AA3-1B13-4595-854C-9F6C151E35BA}" dt="2022-11-03T10:47:08.009" v="1167" actId="1076"/>
          <ac:picMkLst>
            <pc:docMk/>
            <pc:sldMk cId="3799996995" sldId="269"/>
            <ac:picMk id="3" creationId="{CD872D1A-EDCD-FB5B-6288-6C5F12C69A3E}"/>
          </ac:picMkLst>
        </pc:picChg>
        <pc:picChg chg="del">
          <ac:chgData name="Jauregui Beso, Jara" userId="545a1999-fc67-42e4-bc6e-07b57f946614" providerId="ADAL" clId="{AD861AA3-1B13-4595-854C-9F6C151E35BA}" dt="2022-11-03T10:40:13.332" v="967" actId="21"/>
          <ac:picMkLst>
            <pc:docMk/>
            <pc:sldMk cId="3799996995" sldId="269"/>
            <ac:picMk id="7" creationId="{BE5A5004-DBDB-C39F-59CF-220935FD8EB3}"/>
          </ac:picMkLst>
        </pc:picChg>
      </pc:sldChg>
      <pc:sldChg chg="addSp delSp modSp add del mod">
        <pc:chgData name="Jauregui Beso, Jara" userId="545a1999-fc67-42e4-bc6e-07b57f946614" providerId="ADAL" clId="{AD861AA3-1B13-4595-854C-9F6C151E35BA}" dt="2022-11-07T10:21:26.361" v="1950" actId="47"/>
        <pc:sldMkLst>
          <pc:docMk/>
          <pc:sldMk cId="3878019074" sldId="270"/>
        </pc:sldMkLst>
        <pc:spChg chg="mod">
          <ac:chgData name="Jauregui Beso, Jara" userId="545a1999-fc67-42e4-bc6e-07b57f946614" providerId="ADAL" clId="{AD861AA3-1B13-4595-854C-9F6C151E35BA}" dt="2022-11-03T11:01:35.265" v="1245" actId="20577"/>
          <ac:spMkLst>
            <pc:docMk/>
            <pc:sldMk cId="3878019074" sldId="270"/>
            <ac:spMk id="4" creationId="{20E6FDB1-60BC-85B0-3EA3-09433FA21E59}"/>
          </ac:spMkLst>
        </pc:spChg>
        <pc:picChg chg="add del">
          <ac:chgData name="Jauregui Beso, Jara" userId="545a1999-fc67-42e4-bc6e-07b57f946614" providerId="ADAL" clId="{AD861AA3-1B13-4595-854C-9F6C151E35BA}" dt="2022-11-03T11:01:04.617" v="1240" actId="478"/>
          <ac:picMkLst>
            <pc:docMk/>
            <pc:sldMk cId="3878019074" sldId="270"/>
            <ac:picMk id="3" creationId="{CD872D1A-EDCD-FB5B-6288-6C5F12C69A3E}"/>
          </ac:picMkLst>
        </pc:picChg>
        <pc:picChg chg="add del mod">
          <ac:chgData name="Jauregui Beso, Jara" userId="545a1999-fc67-42e4-bc6e-07b57f946614" providerId="ADAL" clId="{AD861AA3-1B13-4595-854C-9F6C151E35BA}" dt="2022-11-03T11:01:03.308" v="1239" actId="21"/>
          <ac:picMkLst>
            <pc:docMk/>
            <pc:sldMk cId="3878019074" sldId="270"/>
            <ac:picMk id="5" creationId="{9E9062FF-746F-0015-2393-33FA603598BA}"/>
          </ac:picMkLst>
        </pc:picChg>
        <pc:picChg chg="add mod ord modCrop">
          <ac:chgData name="Jauregui Beso, Jara" userId="545a1999-fc67-42e4-bc6e-07b57f946614" providerId="ADAL" clId="{AD861AA3-1B13-4595-854C-9F6C151E35BA}" dt="2022-11-03T11:01:28.563" v="1243" actId="167"/>
          <ac:picMkLst>
            <pc:docMk/>
            <pc:sldMk cId="3878019074" sldId="270"/>
            <ac:picMk id="6" creationId="{5E30E6D6-718B-14A4-81E4-D7ED454BEAAC}"/>
          </ac:picMkLst>
        </pc:picChg>
      </pc:sldChg>
      <pc:sldChg chg="addSp delSp modSp add mod">
        <pc:chgData name="Jauregui Beso, Jara" userId="545a1999-fc67-42e4-bc6e-07b57f946614" providerId="ADAL" clId="{AD861AA3-1B13-4595-854C-9F6C151E35BA}" dt="2022-11-07T10:23:13.288" v="1980" actId="478"/>
        <pc:sldMkLst>
          <pc:docMk/>
          <pc:sldMk cId="1696135541" sldId="271"/>
        </pc:sldMkLst>
        <pc:spChg chg="add del mod">
          <ac:chgData name="Jauregui Beso, Jara" userId="545a1999-fc67-42e4-bc6e-07b57f946614" providerId="ADAL" clId="{AD861AA3-1B13-4595-854C-9F6C151E35BA}" dt="2022-11-07T10:23:13.288" v="1980" actId="478"/>
          <ac:spMkLst>
            <pc:docMk/>
            <pc:sldMk cId="1696135541" sldId="271"/>
            <ac:spMk id="3" creationId="{16B87924-C1A0-2F98-CD10-29730CE71F7F}"/>
          </ac:spMkLst>
        </pc:spChg>
        <pc:spChg chg="mod">
          <ac:chgData name="Jauregui Beso, Jara" userId="545a1999-fc67-42e4-bc6e-07b57f946614" providerId="ADAL" clId="{AD861AA3-1B13-4595-854C-9F6C151E35BA}" dt="2022-11-07T10:23:09.016" v="1979" actId="20577"/>
          <ac:spMkLst>
            <pc:docMk/>
            <pc:sldMk cId="1696135541" sldId="271"/>
            <ac:spMk id="4" creationId="{20E6FDB1-60BC-85B0-3EA3-09433FA21E59}"/>
          </ac:spMkLst>
        </pc:spChg>
        <pc:spChg chg="mod">
          <ac:chgData name="Jauregui Beso, Jara" userId="545a1999-fc67-42e4-bc6e-07b57f946614" providerId="ADAL" clId="{AD861AA3-1B13-4595-854C-9F6C151E35BA}" dt="2022-11-03T11:26:27.757" v="1292" actId="20577"/>
          <ac:spMkLst>
            <pc:docMk/>
            <pc:sldMk cId="1696135541" sldId="271"/>
            <ac:spMk id="8" creationId="{1A2E2F0C-CB54-5BFD-916D-FC7EB09EA889}"/>
          </ac:spMkLst>
        </pc:spChg>
        <pc:picChg chg="add mod ord">
          <ac:chgData name="Jauregui Beso, Jara" userId="545a1999-fc67-42e4-bc6e-07b57f946614" providerId="ADAL" clId="{AD861AA3-1B13-4595-854C-9F6C151E35BA}" dt="2022-11-03T11:27:48.443" v="1306" actId="14100"/>
          <ac:picMkLst>
            <pc:docMk/>
            <pc:sldMk cId="1696135541" sldId="271"/>
            <ac:picMk id="2" creationId="{C4473714-3127-14A0-B9C8-6C63849C423C}"/>
          </ac:picMkLst>
        </pc:picChg>
        <pc:picChg chg="del">
          <ac:chgData name="Jauregui Beso, Jara" userId="545a1999-fc67-42e4-bc6e-07b57f946614" providerId="ADAL" clId="{AD861AA3-1B13-4595-854C-9F6C151E35BA}" dt="2022-11-03T11:26:30.321" v="1293" actId="478"/>
          <ac:picMkLst>
            <pc:docMk/>
            <pc:sldMk cId="1696135541" sldId="271"/>
            <ac:picMk id="6" creationId="{5E30E6D6-718B-14A4-81E4-D7ED454BEAAC}"/>
          </ac:picMkLst>
        </pc:picChg>
      </pc:sldChg>
      <pc:sldChg chg="addSp delSp modSp add del mod">
        <pc:chgData name="Jauregui Beso, Jara" userId="545a1999-fc67-42e4-bc6e-07b57f946614" providerId="ADAL" clId="{AD861AA3-1B13-4595-854C-9F6C151E35BA}" dt="2022-11-07T10:25:06.213" v="1982" actId="47"/>
        <pc:sldMkLst>
          <pc:docMk/>
          <pc:sldMk cId="3560596556" sldId="272"/>
        </pc:sldMkLst>
        <pc:spChg chg="mod">
          <ac:chgData name="Jauregui Beso, Jara" userId="545a1999-fc67-42e4-bc6e-07b57f946614" providerId="ADAL" clId="{AD861AA3-1B13-4595-854C-9F6C151E35BA}" dt="2022-11-03T11:33:15.698" v="1363" actId="20577"/>
          <ac:spMkLst>
            <pc:docMk/>
            <pc:sldMk cId="3560596556" sldId="272"/>
            <ac:spMk id="4" creationId="{20E6FDB1-60BC-85B0-3EA3-09433FA21E59}"/>
          </ac:spMkLst>
        </pc:spChg>
        <pc:picChg chg="add del">
          <ac:chgData name="Jauregui Beso, Jara" userId="545a1999-fc67-42e4-bc6e-07b57f946614" providerId="ADAL" clId="{AD861AA3-1B13-4595-854C-9F6C151E35BA}" dt="2022-11-03T11:30:33.929" v="1347" actId="478"/>
          <ac:picMkLst>
            <pc:docMk/>
            <pc:sldMk cId="3560596556" sldId="272"/>
            <ac:picMk id="2" creationId="{C4473714-3127-14A0-B9C8-6C63849C423C}"/>
          </ac:picMkLst>
        </pc:picChg>
        <pc:picChg chg="add del mod">
          <ac:chgData name="Jauregui Beso, Jara" userId="545a1999-fc67-42e4-bc6e-07b57f946614" providerId="ADAL" clId="{AD861AA3-1B13-4595-854C-9F6C151E35BA}" dt="2022-11-03T11:29:54.513" v="1338"/>
          <ac:picMkLst>
            <pc:docMk/>
            <pc:sldMk cId="3560596556" sldId="272"/>
            <ac:picMk id="3" creationId="{DA19072F-1FA1-9A84-90DA-3D7A15013477}"/>
          </ac:picMkLst>
        </pc:picChg>
        <pc:picChg chg="add del mod">
          <ac:chgData name="Jauregui Beso, Jara" userId="545a1999-fc67-42e4-bc6e-07b57f946614" providerId="ADAL" clId="{AD861AA3-1B13-4595-854C-9F6C151E35BA}" dt="2022-11-03T11:30:32.660" v="1346" actId="21"/>
          <ac:picMkLst>
            <pc:docMk/>
            <pc:sldMk cId="3560596556" sldId="272"/>
            <ac:picMk id="5" creationId="{65598C31-4B71-4C12-61A0-D2AAD7181D3A}"/>
          </ac:picMkLst>
        </pc:picChg>
        <pc:picChg chg="add mod ord">
          <ac:chgData name="Jauregui Beso, Jara" userId="545a1999-fc67-42e4-bc6e-07b57f946614" providerId="ADAL" clId="{AD861AA3-1B13-4595-854C-9F6C151E35BA}" dt="2022-11-03T11:30:36.937" v="1349" actId="167"/>
          <ac:picMkLst>
            <pc:docMk/>
            <pc:sldMk cId="3560596556" sldId="272"/>
            <ac:picMk id="6" creationId="{9420DA0D-0061-5BFB-60BF-5897393B5A6E}"/>
          </ac:picMkLst>
        </pc:picChg>
        <pc:picChg chg="add del mod">
          <ac:chgData name="Jauregui Beso, Jara" userId="545a1999-fc67-42e4-bc6e-07b57f946614" providerId="ADAL" clId="{AD861AA3-1B13-4595-854C-9F6C151E35BA}" dt="2022-11-03T11:31:00.925" v="1351"/>
          <ac:picMkLst>
            <pc:docMk/>
            <pc:sldMk cId="3560596556" sldId="272"/>
            <ac:picMk id="7" creationId="{F303DBBB-5645-209F-FF1D-BC61FA0E2700}"/>
          </ac:picMkLst>
        </pc:picChg>
      </pc:sldChg>
      <pc:sldChg chg="addSp delSp modSp add del mod">
        <pc:chgData name="Jauregui Beso, Jara" userId="545a1999-fc67-42e4-bc6e-07b57f946614" providerId="ADAL" clId="{AD861AA3-1B13-4595-854C-9F6C151E35BA}" dt="2022-11-07T10:25:12.452" v="1983" actId="47"/>
        <pc:sldMkLst>
          <pc:docMk/>
          <pc:sldMk cId="2535874916" sldId="273"/>
        </pc:sldMkLst>
        <pc:spChg chg="mod">
          <ac:chgData name="Jauregui Beso, Jara" userId="545a1999-fc67-42e4-bc6e-07b57f946614" providerId="ADAL" clId="{AD861AA3-1B13-4595-854C-9F6C151E35BA}" dt="2022-11-03T11:46:16.915" v="1406" actId="20577"/>
          <ac:spMkLst>
            <pc:docMk/>
            <pc:sldMk cId="2535874916" sldId="273"/>
            <ac:spMk id="4" creationId="{20E6FDB1-60BC-85B0-3EA3-09433FA21E59}"/>
          </ac:spMkLst>
        </pc:spChg>
        <pc:picChg chg="add del mod">
          <ac:chgData name="Jauregui Beso, Jara" userId="545a1999-fc67-42e4-bc6e-07b57f946614" providerId="ADAL" clId="{AD861AA3-1B13-4595-854C-9F6C151E35BA}" dt="2022-11-03T11:36:04.688" v="1389" actId="21"/>
          <ac:picMkLst>
            <pc:docMk/>
            <pc:sldMk cId="2535874916" sldId="273"/>
            <ac:picMk id="3" creationId="{B78876F7-9A59-5EDA-6D68-E12AA608E98A}"/>
          </ac:picMkLst>
        </pc:picChg>
        <pc:picChg chg="add mod ord">
          <ac:chgData name="Jauregui Beso, Jara" userId="545a1999-fc67-42e4-bc6e-07b57f946614" providerId="ADAL" clId="{AD861AA3-1B13-4595-854C-9F6C151E35BA}" dt="2022-11-03T11:36:14.477" v="1394" actId="1076"/>
          <ac:picMkLst>
            <pc:docMk/>
            <pc:sldMk cId="2535874916" sldId="273"/>
            <ac:picMk id="5" creationId="{1D9ADAFB-67F8-3BB6-2095-75240B5DE3DE}"/>
          </ac:picMkLst>
        </pc:picChg>
        <pc:picChg chg="del">
          <ac:chgData name="Jauregui Beso, Jara" userId="545a1999-fc67-42e4-bc6e-07b57f946614" providerId="ADAL" clId="{AD861AA3-1B13-4595-854C-9F6C151E35BA}" dt="2022-11-03T11:36:06.039" v="1390" actId="478"/>
          <ac:picMkLst>
            <pc:docMk/>
            <pc:sldMk cId="2535874916" sldId="273"/>
            <ac:picMk id="6" creationId="{9420DA0D-0061-5BFB-60BF-5897393B5A6E}"/>
          </ac:picMkLst>
        </pc:picChg>
      </pc:sldChg>
      <pc:sldChg chg="addSp delSp modSp add mod">
        <pc:chgData name="Jauregui Beso, Jara" userId="545a1999-fc67-42e4-bc6e-07b57f946614" providerId="ADAL" clId="{AD861AA3-1B13-4595-854C-9F6C151E35BA}" dt="2022-11-07T10:13:06.511" v="1520"/>
        <pc:sldMkLst>
          <pc:docMk/>
          <pc:sldMk cId="3389449928" sldId="274"/>
        </pc:sldMkLst>
        <pc:spChg chg="del">
          <ac:chgData name="Jauregui Beso, Jara" userId="545a1999-fc67-42e4-bc6e-07b57f946614" providerId="ADAL" clId="{AD861AA3-1B13-4595-854C-9F6C151E35BA}" dt="2022-11-07T10:13:06.272" v="1519" actId="478"/>
          <ac:spMkLst>
            <pc:docMk/>
            <pc:sldMk cId="3389449928" sldId="274"/>
            <ac:spMk id="6" creationId="{52A5B92E-70CA-DAC2-485F-85B149E59375}"/>
          </ac:spMkLst>
        </pc:spChg>
        <pc:spChg chg="add mod">
          <ac:chgData name="Jauregui Beso, Jara" userId="545a1999-fc67-42e4-bc6e-07b57f946614" providerId="ADAL" clId="{AD861AA3-1B13-4595-854C-9F6C151E35BA}" dt="2022-11-07T10:13:06.511" v="1520"/>
          <ac:spMkLst>
            <pc:docMk/>
            <pc:sldMk cId="3389449928" sldId="274"/>
            <ac:spMk id="7" creationId="{048F93AD-7EFE-4873-9FEF-50E0F31AA337}"/>
          </ac:spMkLst>
        </pc:spChg>
        <pc:picChg chg="del">
          <ac:chgData name="Jauregui Beso, Jara" userId="545a1999-fc67-42e4-bc6e-07b57f946614" providerId="ADAL" clId="{AD861AA3-1B13-4595-854C-9F6C151E35BA}" dt="2022-11-07T10:12:21.455" v="1457" actId="478"/>
          <ac:picMkLst>
            <pc:docMk/>
            <pc:sldMk cId="3389449928" sldId="274"/>
            <ac:picMk id="3" creationId="{04988A35-2B1C-DA5E-D94A-F20B88D17605}"/>
          </ac:picMkLst>
        </pc:picChg>
        <pc:picChg chg="add mod ord">
          <ac:chgData name="Jauregui Beso, Jara" userId="545a1999-fc67-42e4-bc6e-07b57f946614" providerId="ADAL" clId="{AD861AA3-1B13-4595-854C-9F6C151E35BA}" dt="2022-11-07T10:12:36.970" v="1463" actId="1076"/>
          <ac:picMkLst>
            <pc:docMk/>
            <pc:sldMk cId="3389449928" sldId="274"/>
            <ac:picMk id="5" creationId="{E9B97A04-774B-6EE6-36A8-B2648B791E42}"/>
          </ac:picMkLst>
        </pc:picChg>
      </pc:sldChg>
      <pc:sldChg chg="modSp add mod">
        <pc:chgData name="Jauregui Beso, Jara" userId="545a1999-fc67-42e4-bc6e-07b57f946614" providerId="ADAL" clId="{AD861AA3-1B13-4595-854C-9F6C151E35BA}" dt="2022-11-07T10:20:20.478" v="1942" actId="113"/>
        <pc:sldMkLst>
          <pc:docMk/>
          <pc:sldMk cId="91587047" sldId="275"/>
        </pc:sldMkLst>
        <pc:spChg chg="mod">
          <ac:chgData name="Jauregui Beso, Jara" userId="545a1999-fc67-42e4-bc6e-07b57f946614" providerId="ADAL" clId="{AD861AA3-1B13-4595-854C-9F6C151E35BA}" dt="2022-11-07T10:20:20.478" v="1942" actId="113"/>
          <ac:spMkLst>
            <pc:docMk/>
            <pc:sldMk cId="91587047" sldId="275"/>
            <ac:spMk id="11" creationId="{99BAED0E-81C2-C67C-9F14-4EB2793F82AE}"/>
          </ac:spMkLst>
        </pc:spChg>
        <pc:picChg chg="mod modCrop">
          <ac:chgData name="Jauregui Beso, Jara" userId="545a1999-fc67-42e4-bc6e-07b57f946614" providerId="ADAL" clId="{AD861AA3-1B13-4595-854C-9F6C151E35BA}" dt="2022-11-07T10:17:35.245" v="1883" actId="1076"/>
          <ac:picMkLst>
            <pc:docMk/>
            <pc:sldMk cId="91587047" sldId="275"/>
            <ac:picMk id="9" creationId="{1DD11078-4070-8F15-DFC7-A11CEB60B02A}"/>
          </ac:picMkLst>
        </pc:picChg>
      </pc:sldChg>
      <pc:sldChg chg="modSp add mod">
        <pc:chgData name="Jauregui Beso, Jara" userId="545a1999-fc67-42e4-bc6e-07b57f946614" providerId="ADAL" clId="{AD861AA3-1B13-4595-854C-9F6C151E35BA}" dt="2022-11-07T10:21:08.782" v="1948" actId="113"/>
        <pc:sldMkLst>
          <pc:docMk/>
          <pc:sldMk cId="3817661182" sldId="276"/>
        </pc:sldMkLst>
        <pc:spChg chg="mod">
          <ac:chgData name="Jauregui Beso, Jara" userId="545a1999-fc67-42e4-bc6e-07b57f946614" providerId="ADAL" clId="{AD861AA3-1B13-4595-854C-9F6C151E35BA}" dt="2022-11-07T10:21:08.782" v="1948" actId="113"/>
          <ac:spMkLst>
            <pc:docMk/>
            <pc:sldMk cId="3817661182" sldId="276"/>
            <ac:spMk id="11" creationId="{99BAED0E-81C2-C67C-9F14-4EB2793F82AE}"/>
          </ac:spMkLst>
        </pc:spChg>
      </pc:sldChg>
      <pc:sldChg chg="modSp add mod">
        <pc:chgData name="Jauregui Beso, Jara" userId="545a1999-fc67-42e4-bc6e-07b57f946614" providerId="ADAL" clId="{AD861AA3-1B13-4595-854C-9F6C151E35BA}" dt="2022-11-07T10:21:53.005" v="1952"/>
        <pc:sldMkLst>
          <pc:docMk/>
          <pc:sldMk cId="2386819989" sldId="277"/>
        </pc:sldMkLst>
        <pc:spChg chg="mod">
          <ac:chgData name="Jauregui Beso, Jara" userId="545a1999-fc67-42e4-bc6e-07b57f946614" providerId="ADAL" clId="{AD861AA3-1B13-4595-854C-9F6C151E35BA}" dt="2022-11-07T10:21:53.005" v="1952"/>
          <ac:spMkLst>
            <pc:docMk/>
            <pc:sldMk cId="2386819989" sldId="277"/>
            <ac:spMk id="2" creationId="{C40AFC7F-5EA5-87CD-EEF2-6BDE715C738D}"/>
          </ac:spMkLst>
        </pc:spChg>
      </pc:sldChg>
      <pc:sldChg chg="modSp add mod">
        <pc:chgData name="Jauregui Beso, Jara" userId="545a1999-fc67-42e4-bc6e-07b57f946614" providerId="ADAL" clId="{AD861AA3-1B13-4595-854C-9F6C151E35BA}" dt="2022-11-07T10:26:05.400" v="1990"/>
        <pc:sldMkLst>
          <pc:docMk/>
          <pc:sldMk cId="3356519008" sldId="278"/>
        </pc:sldMkLst>
        <pc:spChg chg="mod">
          <ac:chgData name="Jauregui Beso, Jara" userId="545a1999-fc67-42e4-bc6e-07b57f946614" providerId="ADAL" clId="{AD861AA3-1B13-4595-854C-9F6C151E35BA}" dt="2022-11-07T10:26:05.400" v="1990"/>
          <ac:spMkLst>
            <pc:docMk/>
            <pc:sldMk cId="3356519008" sldId="278"/>
            <ac:spMk id="4" creationId="{20E6FDB1-60BC-85B0-3EA3-09433FA21E5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B81B-2370-68D6-7052-F67F981A7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5B59D-04CB-ADCA-EA40-AE7653210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7D462-133E-5FC4-0938-89CF5F21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3877-9706-4A9A-A778-097DEF198E0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2FE7A-E328-2FA8-14D9-28A8A3FBF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8B425-0209-42D7-CF4B-03A1D02B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9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3C34-4ED7-B6EB-EFFA-1D9E5F0B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04341-CE11-2FE8-CA2D-59706FE58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61186-EEFB-46EF-BA9E-81087A15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3877-9706-4A9A-A778-097DEF198E0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DAF90-9661-CDA3-1EBD-91F5C87D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C73FE-DAF2-7030-80C6-699B2E7E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BE8140-714D-29CC-8BA6-46E9A6DBA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DDA56-22AF-EB19-EEB7-8302AEC96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AA28C-CF5D-0513-02E4-8DA055AE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3877-9706-4A9A-A778-097DEF198E0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82CD0-8CEC-34EB-3F9C-3592E4B8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881D1-7522-F23C-D179-9837DC645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0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95C1A-33D6-B76C-9391-AEF75C81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0F475-BB09-7CA2-3121-E8C6DB474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F382A-4840-1B71-26C6-D92F16AC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3877-9706-4A9A-A778-097DEF198E0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790CD-1AFF-FC44-14E2-DB8BEA57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C0AED-2A4C-8151-882F-54B5658F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9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576C-2B28-8E2D-7272-90FC9CD8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1796B-4B6D-9E68-7C1B-018B86265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72E44-5FA5-6CEB-2BDF-8E568D40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3877-9706-4A9A-A778-097DEF198E0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52AA3-97C4-FCDD-BC18-C64F6D4E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99764-C900-DD07-B974-30A12D51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3625-95D8-36AD-3BFB-30549D225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51F50-FE77-A3C4-8128-848D435E1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2143A-A2A2-52F2-FEF0-0C8782687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71792-1EFB-7AF0-8534-4A7A9D15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3877-9706-4A9A-A778-097DEF198E0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83F73-96E0-0B26-681B-E571AE18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70C96-B851-1359-D002-6E25D3EF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7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1F93-4669-B958-9F1E-F069FB9E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2C061-F607-3184-E9AA-0D2AD7254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147CB-BD93-AD85-DD5E-FBD7EBAEC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F15CE-6D2F-22A4-FED5-7A6F9F2C9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8361D-45DE-A695-FEAF-2E26A46F0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52AF45-DDE6-02FE-3B74-583EF8F3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3877-9706-4A9A-A778-097DEF198E0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AEF15-080F-5980-7CD6-6E8E948A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99C98-E504-6427-8A5C-43A4669C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1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AE9A-2E1C-C9A8-2A31-1E2C1AB6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67676-2D8F-2A87-4C5F-12195160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3877-9706-4A9A-A778-097DEF198E0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38ED8-3077-683D-DF07-9E102407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7301C-541C-6C7F-1927-9A451161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3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AE341-2313-3116-5AB1-AC6C35647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3877-9706-4A9A-A778-097DEF198E0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4A89D-C8B7-7D8B-935C-D7D3258D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ADEDC-F9F5-B641-F794-3687939B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4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A3C6-166B-DE0D-B19B-A7EE9862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0F7D9-B2BE-F347-7150-BED48B67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D7D5A-811F-4178-B933-905759AF9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F9491-20AC-715A-D800-54878C62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3877-9706-4A9A-A778-097DEF198E0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4FC0-819B-B671-3E85-0358FE1C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73AB7-18E1-ECE8-53C6-C65C30D4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4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3E79-C59A-29FE-2DD7-B38067FB3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EE1E3-5EFC-9AC9-0012-45A47180B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C42EF-BB32-9002-C5F6-CD1E62829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95274-C6E3-72EB-18BC-CED6E39D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3877-9706-4A9A-A778-097DEF198E0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53920-327C-69A5-B8E0-EAE450B2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3038A-6955-D3E4-0368-23A3EB9F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6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2C70A-B82A-4B7A-9E82-ACB2733B8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53AC5-B35B-B6C9-338F-9E05586EA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BC9AF-7F89-526E-4332-9B289729F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D3877-9706-4A9A-A778-097DEF198E0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D8C95-C4C9-4171-F5F2-4D591F7B6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4BFE8-1468-E2AD-46F1-55A641FFF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1ED1D-05C5-4335-8C1F-C4CC30C77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7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6F36-563B-3818-761F-EAF303C2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Design, dataset (altitudes and dates), indexes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2A79D-AE7E-F3E3-0135-2F0EE1114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86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FC7F-5EA5-87CD-EEF2-6BDE715C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05" y="462450"/>
            <a:ext cx="10515600" cy="1325563"/>
          </a:xfrm>
        </p:spPr>
        <p:txBody>
          <a:bodyPr/>
          <a:lstStyle/>
          <a:p>
            <a:r>
              <a:rPr lang="en-US" b="1" dirty="0"/>
              <a:t>CART trees (</a:t>
            </a:r>
            <a:r>
              <a:rPr lang="en-US" b="1" dirty="0" err="1"/>
              <a:t>rpart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BAED0E-81C2-C67C-9F14-4EB2793F82AE}"/>
              </a:ext>
            </a:extLst>
          </p:cNvPr>
          <p:cNvSpPr txBox="1"/>
          <p:nvPr/>
        </p:nvSpPr>
        <p:spPr>
          <a:xfrm>
            <a:off x="693604" y="1788013"/>
            <a:ext cx="9066621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10-fold Cross-Validation with 10 repeats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en-US" sz="2000" dirty="0"/>
              <a:t>Model trained with entire dataset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en-US" sz="2000" dirty="0"/>
              <a:t>Model trained in 80% of the data, accuracy tested in 20% holdout </a:t>
            </a:r>
          </a:p>
        </p:txBody>
      </p:sp>
    </p:spTree>
    <p:extLst>
      <p:ext uri="{BB962C8B-B14F-4D97-AF65-F5344CB8AC3E}">
        <p14:creationId xmlns:p14="http://schemas.microsoft.com/office/powerpoint/2010/main" val="2327810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DD11078-4070-8F15-DFC7-A11CEB60B0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3" r="2847" b="9926"/>
          <a:stretch/>
        </p:blipFill>
        <p:spPr>
          <a:xfrm>
            <a:off x="4846983" y="136189"/>
            <a:ext cx="7345017" cy="6030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0AFC7F-5EA5-87CD-EEF2-6BDE715C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05" y="462450"/>
            <a:ext cx="10515600" cy="1325563"/>
          </a:xfrm>
        </p:spPr>
        <p:txBody>
          <a:bodyPr/>
          <a:lstStyle/>
          <a:p>
            <a:r>
              <a:rPr lang="en-US" b="1" dirty="0"/>
              <a:t>CART trees (</a:t>
            </a:r>
            <a:r>
              <a:rPr lang="en-US" b="1" dirty="0" err="1"/>
              <a:t>rpart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BAED0E-81C2-C67C-9F14-4EB2793F82AE}"/>
              </a:ext>
            </a:extLst>
          </p:cNvPr>
          <p:cNvSpPr txBox="1"/>
          <p:nvPr/>
        </p:nvSpPr>
        <p:spPr>
          <a:xfrm>
            <a:off x="417443" y="1788013"/>
            <a:ext cx="5257800" cy="246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1) Trained with entire dataset (not validated)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Best performance : 03-22 at 50m w/o PC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Mean accuracy: 88 % (</a:t>
            </a:r>
            <a:r>
              <a:rPr lang="en-US" sz="2000" dirty="0" err="1"/>
              <a:t>sd</a:t>
            </a:r>
            <a:r>
              <a:rPr lang="en-US" sz="2000" dirty="0"/>
              <a:t>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Mean Kappa:  84.5 % (</a:t>
            </a:r>
            <a:r>
              <a:rPr lang="en-US" sz="2000" dirty="0" err="1"/>
              <a:t>sd</a:t>
            </a:r>
            <a:r>
              <a:rPr lang="en-US" sz="2000" dirty="0"/>
              <a:t>: 	</a:t>
            </a:r>
          </a:p>
        </p:txBody>
      </p:sp>
    </p:spTree>
    <p:extLst>
      <p:ext uri="{BB962C8B-B14F-4D97-AF65-F5344CB8AC3E}">
        <p14:creationId xmlns:p14="http://schemas.microsoft.com/office/powerpoint/2010/main" val="91587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DD11078-4070-8F15-DFC7-A11CEB60B0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3" r="2847" b="9926"/>
          <a:stretch/>
        </p:blipFill>
        <p:spPr>
          <a:xfrm>
            <a:off x="4846983" y="136189"/>
            <a:ext cx="7345017" cy="6030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0AFC7F-5EA5-87CD-EEF2-6BDE715C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05" y="462450"/>
            <a:ext cx="10515600" cy="1325563"/>
          </a:xfrm>
        </p:spPr>
        <p:txBody>
          <a:bodyPr/>
          <a:lstStyle/>
          <a:p>
            <a:r>
              <a:rPr lang="en-US" b="1" dirty="0"/>
              <a:t>CART trees (</a:t>
            </a:r>
            <a:r>
              <a:rPr lang="en-US" b="1" dirty="0" err="1"/>
              <a:t>rpart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BAED0E-81C2-C67C-9F14-4EB2793F82AE}"/>
              </a:ext>
            </a:extLst>
          </p:cNvPr>
          <p:cNvSpPr txBox="1"/>
          <p:nvPr/>
        </p:nvSpPr>
        <p:spPr>
          <a:xfrm>
            <a:off x="417443" y="1788013"/>
            <a:ext cx="5257800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2) Trained in 80% of the data, accuracy tested in 20% holdout 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Best performance : 03-22 at 50m w/o PC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Mean accuracy: 88 % (</a:t>
            </a:r>
            <a:r>
              <a:rPr lang="en-US" sz="2000" dirty="0" err="1"/>
              <a:t>sd</a:t>
            </a:r>
            <a:r>
              <a:rPr lang="en-US" sz="2000" dirty="0"/>
              <a:t>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Mean Kappa:  84.5 % (</a:t>
            </a:r>
            <a:r>
              <a:rPr lang="en-US" sz="2000" dirty="0" err="1"/>
              <a:t>sd</a:t>
            </a:r>
            <a:r>
              <a:rPr lang="en-US" sz="2000" dirty="0"/>
              <a:t>: 	</a:t>
            </a:r>
          </a:p>
        </p:txBody>
      </p:sp>
    </p:spTree>
    <p:extLst>
      <p:ext uri="{BB962C8B-B14F-4D97-AF65-F5344CB8AC3E}">
        <p14:creationId xmlns:p14="http://schemas.microsoft.com/office/powerpoint/2010/main" val="3817661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FC7F-5EA5-87CD-EEF2-6BDE715C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05" y="462450"/>
            <a:ext cx="10515600" cy="1325563"/>
          </a:xfrm>
        </p:spPr>
        <p:txBody>
          <a:bodyPr/>
          <a:lstStyle/>
          <a:p>
            <a:r>
              <a:rPr lang="en-US" b="1" dirty="0"/>
              <a:t>Conditional Inference (</a:t>
            </a:r>
            <a:r>
              <a:rPr lang="en-US" b="1" dirty="0" err="1"/>
              <a:t>ctree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BAED0E-81C2-C67C-9F14-4EB2793F82AE}"/>
              </a:ext>
            </a:extLst>
          </p:cNvPr>
          <p:cNvSpPr txBox="1"/>
          <p:nvPr/>
        </p:nvSpPr>
        <p:spPr>
          <a:xfrm>
            <a:off x="693604" y="1788013"/>
            <a:ext cx="9066621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10-fold Cross-Validation with 10 repeats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en-US" sz="2000" dirty="0"/>
              <a:t>Model trained with entire dataset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en-US" sz="2000" dirty="0"/>
              <a:t>Model trained in 80% of the data, accuracy tested in 20% holdout </a:t>
            </a:r>
          </a:p>
        </p:txBody>
      </p:sp>
    </p:spTree>
    <p:extLst>
      <p:ext uri="{BB962C8B-B14F-4D97-AF65-F5344CB8AC3E}">
        <p14:creationId xmlns:p14="http://schemas.microsoft.com/office/powerpoint/2010/main" val="2386819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473714-3127-14A0-B9C8-6C63849C4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995" y="1177159"/>
            <a:ext cx="8532005" cy="52472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E6FDB1-60BC-85B0-3EA3-09433FA21E59}"/>
              </a:ext>
            </a:extLst>
          </p:cNvPr>
          <p:cNvSpPr txBox="1"/>
          <p:nvPr/>
        </p:nvSpPr>
        <p:spPr>
          <a:xfrm>
            <a:off x="526775" y="1637865"/>
            <a:ext cx="4955134" cy="246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1) Trained with entire dataset (not validated)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Best performance : 03-22 at 50m with PC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Mean accuracy : 85% (</a:t>
            </a:r>
            <a:r>
              <a:rPr lang="en-US" sz="2000" dirty="0" err="1"/>
              <a:t>sd</a:t>
            </a:r>
            <a:r>
              <a:rPr lang="en-US" sz="2000" dirty="0"/>
              <a:t>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Mean Kappa :  80 %  (</a:t>
            </a:r>
            <a:r>
              <a:rPr lang="en-US" sz="2000" dirty="0" err="1"/>
              <a:t>sd</a:t>
            </a:r>
            <a:r>
              <a:rPr lang="en-US" sz="2000" dirty="0"/>
              <a:t>: 	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2E2F0C-CB54-5BFD-916D-FC7EB09EA889}"/>
              </a:ext>
            </a:extLst>
          </p:cNvPr>
          <p:cNvSpPr txBox="1">
            <a:spLocks/>
          </p:cNvSpPr>
          <p:nvPr/>
        </p:nvSpPr>
        <p:spPr>
          <a:xfrm>
            <a:off x="693605" y="462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Conditional Inference (</a:t>
            </a:r>
            <a:r>
              <a:rPr lang="en-US" b="1" dirty="0" err="1"/>
              <a:t>ctree</a:t>
            </a:r>
            <a:r>
              <a:rPr lang="en-US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35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473714-3127-14A0-B9C8-6C63849C4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995" y="1177159"/>
            <a:ext cx="8532005" cy="52472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E6FDB1-60BC-85B0-3EA3-09433FA21E59}"/>
              </a:ext>
            </a:extLst>
          </p:cNvPr>
          <p:cNvSpPr txBox="1"/>
          <p:nvPr/>
        </p:nvSpPr>
        <p:spPr>
          <a:xfrm>
            <a:off x="526775" y="1637865"/>
            <a:ext cx="4955134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2) Trained in 80% of the data, accuracy tested in 20% holdout 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Best performance : 03-22 at 50m with PC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Mean accuracy : 85% (</a:t>
            </a:r>
            <a:r>
              <a:rPr lang="en-US" sz="2000" dirty="0" err="1"/>
              <a:t>sd</a:t>
            </a:r>
            <a:r>
              <a:rPr lang="en-US" sz="2000" dirty="0"/>
              <a:t>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Mean Kappa :  80 %  (</a:t>
            </a:r>
            <a:r>
              <a:rPr lang="en-US" sz="2000" dirty="0" err="1"/>
              <a:t>sd</a:t>
            </a:r>
            <a:r>
              <a:rPr lang="en-US" sz="2000" dirty="0"/>
              <a:t>: 	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2E2F0C-CB54-5BFD-916D-FC7EB09EA889}"/>
              </a:ext>
            </a:extLst>
          </p:cNvPr>
          <p:cNvSpPr txBox="1">
            <a:spLocks/>
          </p:cNvSpPr>
          <p:nvPr/>
        </p:nvSpPr>
        <p:spPr>
          <a:xfrm>
            <a:off x="693605" y="462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Conditional Inference (</a:t>
            </a:r>
            <a:r>
              <a:rPr lang="en-US" b="1" dirty="0" err="1"/>
              <a:t>ctree</a:t>
            </a:r>
            <a:r>
              <a:rPr lang="en-US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519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988A35-2B1C-DA5E-D94A-F20B88D17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977" y="814213"/>
            <a:ext cx="7929023" cy="59467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36E8AB-C561-2FCA-0265-5CB6416C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Random</a:t>
            </a:r>
            <a:r>
              <a:rPr lang="es-ES" b="1" dirty="0"/>
              <a:t> </a:t>
            </a:r>
            <a:r>
              <a:rPr lang="es-ES" b="1" dirty="0" err="1"/>
              <a:t>Forests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A5B92E-70CA-DAC2-485F-85B149E59375}"/>
              </a:ext>
            </a:extLst>
          </p:cNvPr>
          <p:cNvSpPr txBox="1"/>
          <p:nvPr/>
        </p:nvSpPr>
        <p:spPr>
          <a:xfrm>
            <a:off x="572891" y="1757466"/>
            <a:ext cx="5228819" cy="246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70 - 30 % train - test split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5000 trees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Best performance :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03-22 at 50m without PC</a:t>
            </a:r>
          </a:p>
        </p:txBody>
      </p:sp>
    </p:spTree>
    <p:extLst>
      <p:ext uri="{BB962C8B-B14F-4D97-AF65-F5344CB8AC3E}">
        <p14:creationId xmlns:p14="http://schemas.microsoft.com/office/powerpoint/2010/main" val="1422733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9B97A04-774B-6EE6-36A8-B2648B791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338" y="870251"/>
            <a:ext cx="7315215" cy="54864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36E8AB-C561-2FCA-0265-5CB6416C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Random</a:t>
            </a:r>
            <a:r>
              <a:rPr lang="es-ES" b="1" dirty="0"/>
              <a:t> </a:t>
            </a:r>
            <a:r>
              <a:rPr lang="es-ES" b="1" dirty="0" err="1"/>
              <a:t>Forests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8F93AD-7EFE-4873-9FEF-50E0F31AA337}"/>
              </a:ext>
            </a:extLst>
          </p:cNvPr>
          <p:cNvSpPr txBox="1"/>
          <p:nvPr/>
        </p:nvSpPr>
        <p:spPr>
          <a:xfrm>
            <a:off x="572891" y="1757466"/>
            <a:ext cx="5228819" cy="246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70 - 30 % train - test split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5000 trees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Best performance :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03-22 at 50m without PC</a:t>
            </a:r>
          </a:p>
        </p:txBody>
      </p:sp>
    </p:spTree>
    <p:extLst>
      <p:ext uri="{BB962C8B-B14F-4D97-AF65-F5344CB8AC3E}">
        <p14:creationId xmlns:p14="http://schemas.microsoft.com/office/powerpoint/2010/main" val="338944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FB2D6238-2909-7820-887C-E8F96409B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03" y="166952"/>
            <a:ext cx="8698794" cy="65240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D056CA-03C2-0D6C-64E1-9D18DD871326}"/>
              </a:ext>
            </a:extLst>
          </p:cNvPr>
          <p:cNvSpPr/>
          <p:nvPr/>
        </p:nvSpPr>
        <p:spPr>
          <a:xfrm>
            <a:off x="2295703" y="1217060"/>
            <a:ext cx="406400" cy="415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55DCB2-0A03-0B6D-5AC8-03FCB27CC864}"/>
              </a:ext>
            </a:extLst>
          </p:cNvPr>
          <p:cNvSpPr/>
          <p:nvPr/>
        </p:nvSpPr>
        <p:spPr>
          <a:xfrm>
            <a:off x="4728966" y="1133154"/>
            <a:ext cx="406400" cy="415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E78D1C-1316-2D4D-336C-12FE82AC251C}"/>
              </a:ext>
            </a:extLst>
          </p:cNvPr>
          <p:cNvSpPr/>
          <p:nvPr/>
        </p:nvSpPr>
        <p:spPr>
          <a:xfrm>
            <a:off x="7162229" y="1217060"/>
            <a:ext cx="406400" cy="415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5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D1AC9-4034-52F2-6924-A64C8BF6C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7820"/>
            <a:ext cx="10515600" cy="5691883"/>
          </a:xfrm>
        </p:spPr>
        <p:txBody>
          <a:bodyPr>
            <a:normAutofit/>
          </a:bodyPr>
          <a:lstStyle/>
          <a:p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vegetation</a:t>
            </a:r>
            <a:r>
              <a:rPr lang="es-ES" dirty="0"/>
              <a:t> indexes </a:t>
            </a:r>
            <a:r>
              <a:rPr lang="es-ES" dirty="0" err="1"/>
              <a:t>have</a:t>
            </a:r>
            <a:r>
              <a:rPr lang="es-ES" dirty="0"/>
              <a:t> non-</a:t>
            </a:r>
            <a:r>
              <a:rPr lang="es-ES" dirty="0" err="1"/>
              <a:t>parametric</a:t>
            </a:r>
            <a:r>
              <a:rPr lang="es-ES" dirty="0"/>
              <a:t> </a:t>
            </a:r>
            <a:r>
              <a:rPr lang="es-ES" dirty="0" err="1"/>
              <a:t>distributions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grups</a:t>
            </a:r>
            <a:r>
              <a:rPr lang="es-ES" dirty="0"/>
              <a:t> are </a:t>
            </a:r>
            <a:r>
              <a:rPr lang="es-ES" dirty="0" err="1"/>
              <a:t>heteroscedastic</a:t>
            </a:r>
            <a:r>
              <a:rPr lang="es-ES" dirty="0"/>
              <a:t>. </a:t>
            </a:r>
          </a:p>
          <a:p>
            <a:pPr marL="0" indent="0">
              <a:buNone/>
            </a:pPr>
            <a:endParaRPr lang="es-E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Not possible to do ANOVA to assess dens, var and dens*var effects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Assessment of dens-</a:t>
            </a:r>
            <a:r>
              <a:rPr lang="en-US" dirty="0" err="1">
                <a:sym typeface="Wingdings" panose="05000000000000000000" pitchFamily="2" charset="2"/>
              </a:rPr>
              <a:t>VegIndex</a:t>
            </a:r>
            <a:r>
              <a:rPr lang="en-US" dirty="0">
                <a:sym typeface="Wingdings" panose="05000000000000000000" pitchFamily="2" charset="2"/>
              </a:rPr>
              <a:t> relationship: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Spearman’s Rank correlation (non-parametric)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PCA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Decision trees: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Classification CART trees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Conditional inference trees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Random forests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3610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DCB06E71-7476-C7CD-DF2A-6D1B8567C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444" y="267629"/>
            <a:ext cx="8385716" cy="628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3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A6B99684-EFE3-FE2D-883B-401E7B2F45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0" r="6509"/>
          <a:stretch/>
        </p:blipFill>
        <p:spPr>
          <a:xfrm>
            <a:off x="0" y="989284"/>
            <a:ext cx="4064169" cy="36273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472353-FAF7-5974-EFDB-798F4D5D76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15" r="6288"/>
          <a:stretch/>
        </p:blipFill>
        <p:spPr>
          <a:xfrm>
            <a:off x="3927064" y="986340"/>
            <a:ext cx="4064169" cy="36332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CEF086-95FB-2BE7-DCB4-FA915481AE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31" r="10813"/>
          <a:stretch/>
        </p:blipFill>
        <p:spPr>
          <a:xfrm>
            <a:off x="7991233" y="989283"/>
            <a:ext cx="3857349" cy="362732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E076FE3-A983-0F19-D08D-EAE6513ED872}"/>
              </a:ext>
            </a:extLst>
          </p:cNvPr>
          <p:cNvSpPr txBox="1">
            <a:spLocks/>
          </p:cNvSpPr>
          <p:nvPr/>
        </p:nvSpPr>
        <p:spPr>
          <a:xfrm>
            <a:off x="592873" y="5212014"/>
            <a:ext cx="10515600" cy="820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ym typeface="Wingdings" panose="05000000000000000000" pitchFamily="2" charset="2"/>
              </a:rPr>
              <a:t>High </a:t>
            </a:r>
            <a:r>
              <a:rPr lang="es-ES" dirty="0" err="1">
                <a:sym typeface="Wingdings" panose="05000000000000000000" pitchFamily="2" charset="2"/>
              </a:rPr>
              <a:t>vegIndex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intercorrelation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8958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8B0DC90-4164-BECB-37D2-DFC2E1381AA6}"/>
              </a:ext>
            </a:extLst>
          </p:cNvPr>
          <p:cNvSpPr txBox="1"/>
          <p:nvPr/>
        </p:nvSpPr>
        <p:spPr>
          <a:xfrm>
            <a:off x="266700" y="431800"/>
            <a:ext cx="1833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15m</a:t>
            </a:r>
          </a:p>
          <a:p>
            <a:r>
              <a:rPr lang="es-ES" sz="4000" dirty="0"/>
              <a:t>03-09</a:t>
            </a:r>
            <a:endParaRPr lang="en-US" sz="4000" dirty="0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8BD34491-9134-D041-637E-633903F86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634" y="367898"/>
            <a:ext cx="8162938" cy="612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1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9368EB-896A-995D-AE0A-CC7CF683BBF7}"/>
              </a:ext>
            </a:extLst>
          </p:cNvPr>
          <p:cNvSpPr txBox="1"/>
          <p:nvPr/>
        </p:nvSpPr>
        <p:spPr>
          <a:xfrm>
            <a:off x="266700" y="431800"/>
            <a:ext cx="170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30m</a:t>
            </a:r>
          </a:p>
          <a:p>
            <a:r>
              <a:rPr lang="es-ES" sz="4000" dirty="0"/>
              <a:t>03-09</a:t>
            </a:r>
            <a:endParaRPr lang="en-US" sz="4000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B717CC0-2DBC-4430-8A05-518367206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2" y="387347"/>
            <a:ext cx="8111075" cy="608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20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624DE4-1442-FD9A-39D0-E3D43E919456}"/>
              </a:ext>
            </a:extLst>
          </p:cNvPr>
          <p:cNvSpPr txBox="1"/>
          <p:nvPr/>
        </p:nvSpPr>
        <p:spPr>
          <a:xfrm>
            <a:off x="266700" y="431800"/>
            <a:ext cx="2002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50m</a:t>
            </a:r>
          </a:p>
          <a:p>
            <a:r>
              <a:rPr lang="es-ES" sz="4000" dirty="0"/>
              <a:t>03-22</a:t>
            </a:r>
            <a:endParaRPr lang="en-US" sz="4000" dirty="0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AAFDA79A-9C4F-37DF-50CB-723620D51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066" y="352955"/>
            <a:ext cx="8009475" cy="600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25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FC7F-5EA5-87CD-EEF2-6BDE715C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9428E1-00B6-1985-2387-D774DAA29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175"/>
            <a:ext cx="10515600" cy="483152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sym typeface="Wingdings" panose="05000000000000000000" pitchFamily="2" charset="2"/>
              </a:rPr>
              <a:t>Data partition: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ym typeface="Wingdings" panose="05000000000000000000" pitchFamily="2" charset="2"/>
              </a:rPr>
              <a:t>Per date and altitude, separating data per flight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ym typeface="Wingdings" panose="05000000000000000000" pitchFamily="2" charset="2"/>
              </a:rPr>
              <a:t>Per date, combining data taken in different flights, including flight Altitude as predictor in the model</a:t>
            </a:r>
          </a:p>
          <a:p>
            <a:pPr>
              <a:lnSpc>
                <a:spcPct val="200000"/>
              </a:lnSpc>
            </a:pPr>
            <a:r>
              <a:rPr lang="en-US" dirty="0">
                <a:sym typeface="Wingdings" panose="05000000000000000000" pitchFamily="2" charset="2"/>
              </a:rPr>
              <a:t>Model: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ym typeface="Wingdings" panose="05000000000000000000" pitchFamily="2" charset="2"/>
              </a:rPr>
              <a:t>Using raw variables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ym typeface="Wingdings" panose="05000000000000000000" pitchFamily="2" charset="2"/>
              </a:rPr>
              <a:t>Using Principal Components</a:t>
            </a:r>
          </a:p>
        </p:txBody>
      </p:sp>
    </p:spTree>
    <p:extLst>
      <p:ext uri="{BB962C8B-B14F-4D97-AF65-F5344CB8AC3E}">
        <p14:creationId xmlns:p14="http://schemas.microsoft.com/office/powerpoint/2010/main" val="4097966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14516</TotalTime>
  <Words>387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Design, dataset (altitudes and dates), indexes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</vt:lpstr>
      <vt:lpstr>CART trees (rpart)</vt:lpstr>
      <vt:lpstr>CART trees (rpart)</vt:lpstr>
      <vt:lpstr>CART trees (rpart)</vt:lpstr>
      <vt:lpstr>Conditional Inference (ctree)</vt:lpstr>
      <vt:lpstr>PowerPoint Presentation</vt:lpstr>
      <vt:lpstr>PowerPoint Presentation</vt:lpstr>
      <vt:lpstr>Random Forests</vt:lpstr>
      <vt:lpstr>Random Forests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Jauregui Beso, Jara</dc:creator>
  <cp:lastModifiedBy>Jauregui Beso, Jara</cp:lastModifiedBy>
  <cp:revision>2</cp:revision>
  <dcterms:created xsi:type="dcterms:W3CDTF">2022-10-19T12:56:30Z</dcterms:created>
  <dcterms:modified xsi:type="dcterms:W3CDTF">2022-11-07T10:26:10Z</dcterms:modified>
</cp:coreProperties>
</file>