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3BF2129-DB7C-41D1-B90E-BB232495B49E}" type="slidenum"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5DAE64-8C66-4915-8021-FE196BB9FC8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5F080F-46AB-4F10-938A-29B938AFFA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A39A0DA-FF54-4680-ABB3-7BE06BC2B3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01A08E8-4247-4038-81C5-E53C1D2F86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5CCAD7-2222-4D38-A1E5-3078577345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FB64D4-C047-4BFC-944F-4E052B91B0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FEDEA5F-CE6C-4130-951C-8E58A65249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47CFF37-1650-4B7D-9C05-F7D41D8A0D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A9DFF42-8DFB-4771-8330-37BA14A716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24CCCA0-13A7-4A6C-8F3B-3F96E267DA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407BB3B-AB8A-48B4-AA28-640B92AD64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BA4DF1E-BDE7-4B2C-A6EE-A0E8848124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A3A34F-7C32-40CC-B823-3B19D73D1F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D2AF2D-F534-4A98-B105-32A37C627BD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  <a:ea typeface="Arial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CCF1DF-EBB2-446B-975D-85BF11FE4EF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BE8845-8ED7-4620-AC4D-B6522D6B63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6AF4859-1083-4E84-87DE-88B043A72CE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D63ACE-452B-4483-BD3B-068F8C2C679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221AFE-A6B5-4501-B4AD-FF1E4B64ECA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125E8E-917F-443F-864B-B764797E04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3A963F-A02F-48AA-B48E-45CD08557B8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60D00F-297F-4BBC-8FD0-724701A7074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A6C731F-E128-4DE6-8248-CE4D2BFB6E2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68360" y="-1008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LM Roman 12"/>
                <a:ea typeface="Arial"/>
              </a:rPr>
              <a:t>Integrales de superfice</a:t>
            </a:r>
            <a:endParaRPr b="0" lang="en-US" sz="6000" spc="-1" strike="noStrike">
              <a:solidFill>
                <a:schemeClr val="dk1"/>
              </a:solidFill>
              <a:latin typeface="LM Roman 12"/>
              <a:ea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075040" y="27432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2200" spc="-1" strike="noStrike">
                <a:solidFill>
                  <a:schemeClr val="dk1"/>
                </a:solidFill>
                <a:latin typeface="LM Roman 12"/>
              </a:rPr>
              <a:t>M. en C. Jonathan Urrutia</a:t>
            </a:r>
            <a:endParaRPr b="0" lang="es-MX" sz="2200" spc="-1" strike="noStrike">
              <a:solidFill>
                <a:schemeClr val="dk1"/>
              </a:solidFill>
              <a:latin typeface="LM Roman 12"/>
              <a:ea typeface="Arial"/>
            </a:endParaRPr>
          </a:p>
          <a:p>
            <a:pPr indent="0" algn="r" defTabSz="914400">
              <a:lnSpc>
                <a:spcPct val="90000"/>
              </a:lnSpc>
              <a:buNone/>
            </a:pPr>
            <a:r>
              <a:rPr b="0" lang="es-MX" sz="2200" spc="-1" strike="noStrike">
                <a:solidFill>
                  <a:schemeClr val="dk1"/>
                </a:solidFill>
                <a:latin typeface="LM Roman 12"/>
                <a:ea typeface="Arial"/>
              </a:rPr>
              <a:t>Análisis de sistemas eléctricos en sistemas ingenieriles</a:t>
            </a:r>
            <a:endParaRPr b="0" lang="es-MX" sz="2200" spc="-1" strike="noStrike">
              <a:solidFill>
                <a:schemeClr val="dk1"/>
              </a:solidFill>
              <a:latin typeface="LM Roman 12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457280" y="266760"/>
            <a:ext cx="8811360" cy="303696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5020560" y="3221640"/>
            <a:ext cx="5732640" cy="28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989960" y="2514600"/>
            <a:ext cx="7077960" cy="39049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rcRect l="16553" t="68234" r="13485" b="-2057"/>
          <a:stretch/>
        </p:blipFill>
        <p:spPr>
          <a:xfrm>
            <a:off x="5637240" y="1666800"/>
            <a:ext cx="6081480" cy="9234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04920" y="371520"/>
            <a:ext cx="7752960" cy="5806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rcRect l="17293" t="0" r="14233" b="66177"/>
          <a:stretch/>
        </p:blipFill>
        <p:spPr>
          <a:xfrm>
            <a:off x="650160" y="828720"/>
            <a:ext cx="5952240" cy="92340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5"/>
          <a:srcRect l="-430" t="0" r="74192" b="48064"/>
          <a:stretch/>
        </p:blipFill>
        <p:spPr>
          <a:xfrm>
            <a:off x="201960" y="1910880"/>
            <a:ext cx="3360960" cy="82584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6"/>
          <a:srcRect l="16424" t="51121" r="1487" b="0"/>
          <a:stretch/>
        </p:blipFill>
        <p:spPr>
          <a:xfrm>
            <a:off x="526320" y="2737440"/>
            <a:ext cx="8258400" cy="61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233080" y="228600"/>
            <a:ext cx="7553880" cy="229932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306160" y="2789640"/>
            <a:ext cx="7189920" cy="376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233080" y="228600"/>
            <a:ext cx="7553880" cy="229932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152360" y="3359520"/>
            <a:ext cx="5676480" cy="9169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8052840" y="3161160"/>
            <a:ext cx="2267280" cy="131400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2781360" y="5062320"/>
            <a:ext cx="6095160" cy="8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185920" y="638280"/>
            <a:ext cx="8139600" cy="216936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415320" y="2978640"/>
            <a:ext cx="6504120" cy="313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99960" y="249840"/>
            <a:ext cx="10086480" cy="37429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318000" y="3829680"/>
            <a:ext cx="5252040" cy="275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318000" y="3829680"/>
            <a:ext cx="5252040" cy="27597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75920" y="216720"/>
            <a:ext cx="7713720" cy="410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092600" y="859320"/>
            <a:ext cx="7124400" cy="14950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332000" y="3621240"/>
            <a:ext cx="700992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LibreOffice/7.6.5.2$Linux_X86_64 LibreOffice_project/60$Build-2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cp:lastPrinted>2024-04-17T09:44:13Z</cp:lastPrinted>
  <dcterms:modified xsi:type="dcterms:W3CDTF">2024-04-17T09:48:56Z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8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