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12122563" val="1068" rev64="64" revOS="3"/>
      <pr:smFileRevision xmlns:pr="smNativeData" xmlns="smNativeData" dt="1712122563" val="0"/>
      <pr:guideOptions xmlns:pr="smNativeData" xmlns="smNativeData" dt="1712122563" snapToBorders="1"/>
      <pr:pdfExportOpt xmlns:pr="smNativeData" xmlns="smNativeData" dt="1712122563" pagesRangeIndex="1" pagesSelectionIndex="0" qualityIndex="1" embedFonts="2" useJpegs="0" useSubsetFonts="1" useAlpha="1" relativeLinks="0" taggedPdf="0" pane="0" zoom="0" zoomContents="100" layout="0" includeDoc="0" viewFlags="0" openViewer="1" jpegQuality="90" flags="252" layoutIndex="0" exportSlideNames="1" name="/home/juanathan/Documents/Material-Didactico/Electromagnetismo (CCM)/1-Integrales-camino-linea.pdf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72" d="100"/>
          <a:sy n="72" d="100"/>
        </p:scale>
        <p:origin x="1458" y="216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 snapToGrid="0">
      <p:cViewPr>
        <p:scale>
          <a:sx n="72" d="100"/>
          <a:sy n="72" d="100"/>
        </p:scale>
        <p:origin x="1458" y="216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9/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ErPj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40341EA2-ECAD-61E8-E38C-1ABD50C2154F}" type="datetime1">
              <a:t>10/30/2013</a:t>
            </a:fld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xmlns="smNativeData" val="SMDATA_15_w+oMZh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L8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o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"/>
              </a:ext>
            </a:extLst>
          </p:cNvSpPr>
          <p:nvPr>
            <p:ph type="ftr" sz="quarter" idx="11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6DF846E2-AC80-ADB0-CE40-5AE5080E380F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w+oMZh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1125AC5D-13FC-705A-B29D-E50FE2D344B0}" type="slidenum">
              <a:t>1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w+oMZh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64FEC334-7A89-AB35-C746-8C608D0831D9}" type="slidenum">
              <a:t/>
            </a:fld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w+oMZh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4390F148-06AE-C507-E028-F052BF6616A5}" type="slidenum">
              <a:t/>
            </a:fld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w+oMZh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4B2BBFBE-F0A6-7E49-E893-061CF1DD1E53}" type="slidenum">
              <a:t/>
            </a:fld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w+oMZh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257C23E0-AEC8-29D5-86C4-58806D8A700D}" type="slidenum">
              <a:t/>
            </a:fld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w+oMZh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43348F6E-20AE-6179-E08C-D62CC1C21683}" type="slidenum">
              <a:t/>
            </a:fld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w+oMZh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79B3863C-7294-E670-DA0B-8425C8452CD1}" type="slidenum">
              <a:t/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IGAAAAAAAAA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n-us" sz="60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 cap="none"/>
            </a:lvl1pPr>
            <a:lvl2pPr marL="457200" indent="0" algn="ctr">
              <a:buNone/>
              <a:defRPr lang="en-us" sz="2000" cap="none"/>
            </a:lvl2pPr>
            <a:lvl3pPr marL="914400" indent="0" algn="ctr">
              <a:buNone/>
              <a:defRPr lang="en-us" sz="1800" cap="none"/>
            </a:lvl3pPr>
            <a:lvl4pPr marL="1371600" indent="0" algn="ctr">
              <a:buNone/>
              <a:defRPr lang="en-us" sz="1600" cap="none"/>
            </a:lvl4pPr>
            <a:lvl5pPr marL="1828800" indent="0" algn="ctr">
              <a:buNone/>
              <a:defRPr lang="en-us" sz="1600" cap="none"/>
            </a:lvl5pPr>
            <a:lvl6pPr marL="2286000" indent="0" algn="ctr">
              <a:buNone/>
              <a:defRPr lang="en-us" sz="1600" cap="none"/>
            </a:lvl6pPr>
            <a:lvl7pPr marL="2743200" indent="0" algn="ctr">
              <a:buNone/>
              <a:defRPr lang="en-us" sz="1600" cap="none"/>
            </a:lvl7pPr>
            <a:lvl8pPr marL="3200400" indent="0" algn="ctr">
              <a:buNone/>
              <a:defRPr lang="en-us" sz="1600" cap="none"/>
            </a:lvl8pPr>
            <a:lvl9pPr marL="3657600" indent="0" algn="ctr">
              <a:buNone/>
              <a:defRPr lang="en-us" sz="1600" cap="none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34D08DC-929E-18FE-D0F5-64AB46BB2631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D2D8B6E-20A0-787D-EE95-D628C5DB1883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PhAnim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A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D17A07A-3480-4256-CEAF-C203EEE13897}" type="datetime1">
              <a:t>30.10.2013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90A0483-CDD4-5FF2-9AB2-3BA74AFC6C6E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PhAnim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AMAAAAAAAAA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A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AMAAAAAAAAA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DC90F27-69A0-9CF9-EE71-9FAC413F18CA}" type="datetime1">
              <a:t>30.10.2013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F99E2A1-EFE2-CC14-AC21-1941AC6F5A4C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83C8D8-96D7-D63E-993B-606B86756F35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1CDE09F-D1DC-9816-9275-2743AE3B6472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PhAnim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IGAAAAAAAAA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60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AGAAAAAAAAA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 cap="none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C976200-4EF1-C294-BF2F-B8C12C6149ED}" type="datetime1">
              <a:t>30.10.2013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B5E0DDA-94E6-0BFB-A8E6-62AE43A85E37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PhAnim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AEAAAAAAAAA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AEAAAAAAAAA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4B11F7-B9D7-1EE7-99F3-4FB25FBD6F1A}" type="datetime1">
              <a:t>30.10.2013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06EFB5D-138D-3B0D-C3D6-E558B59835B0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PhAnim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AEAAAAAAAAA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IGAAAAAAAAA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EyYAABAAAAAmAAAACAAAAAEAAAAAAAAA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270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IGAAAAAAAAA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EyYAABAAAAAmAAAACAAAAAEAAAAAAAAA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270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24512A3-EDDF-10E4-91FD-1BB15CB3674E}" type="datetime1">
              <a:t>30.10.2013</a:t>
            </a:fld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D126B0B-45E0-479D-AEAA-B3C825E458E6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PhAnim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B5B5C96-D8F6-0EAA-B8E3-2EFF12AD4E7B}" type="datetime1">
              <a:t/>
            </a:fld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4419D86-C8E9-146B-A7F9-3E3ED3B7516B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PhAnim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FFE03AE-E0F2-ABF5-BC46-16A04D084A43}" type="datetime1">
              <a:t>30.10.2013</a:t>
            </a:fld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1F50212-5CAC-A0F4-E24D-AAA14C0314FF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PhAnim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 cap="none"/>
            </a:lvl1pPr>
            <a:lvl2pPr>
              <a:defRPr lang="en-us" sz="2800" cap="none"/>
            </a:lvl2pPr>
            <a:lvl3pPr>
              <a:defRPr lang="en-us" sz="2400" cap="none"/>
            </a:lvl3pPr>
            <a:lvl4pPr>
              <a:defRPr lang="en-us" sz="2000" cap="none"/>
            </a:lvl4pPr>
            <a:lvl5pPr>
              <a:defRPr lang="en-us" sz="2000" cap="none"/>
            </a:lvl5pPr>
            <a:lvl6pPr>
              <a:defRPr lang="en-us" sz="2000" cap="none"/>
            </a:lvl6pPr>
            <a:lvl7pPr>
              <a:defRPr lang="en-us" sz="2000" cap="none"/>
            </a:lvl7pPr>
            <a:lvl8pPr>
              <a:defRPr lang="en-us" sz="2000" cap="none"/>
            </a:lvl8pPr>
            <a:lvl9pPr>
              <a:defRPr lang="en-us" sz="2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1600" indent="0">
              <a:buNone/>
              <a:defRPr lang="en-us" sz="1000" cap="none"/>
            </a:lvl4pPr>
            <a:lvl5pPr marL="1828800" indent="0">
              <a:buNone/>
              <a:defRPr lang="en-us" sz="1000" cap="none"/>
            </a:lvl5pPr>
            <a:lvl6pPr marL="2286000" indent="0">
              <a:buNone/>
              <a:defRPr lang="en-us" sz="1000" cap="none"/>
            </a:lvl6pPr>
            <a:lvl7pPr marL="2743200" indent="0">
              <a:buNone/>
              <a:defRPr lang="en-us" sz="1000" cap="none"/>
            </a:lvl7pPr>
            <a:lvl8pPr marL="3200400" indent="0">
              <a:buNone/>
              <a:defRPr lang="en-us" sz="1000" cap="none"/>
            </a:lvl8pPr>
            <a:lvl9pPr marL="365760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24140E3-ADAF-14B6-E1F9-5BE30EB7170E}" type="datetime1">
              <a:t>30.10.2013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FD3FE24-6A92-8608-DC6B-9C5DB0252AC9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PhAnim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="smNativeData" val="SMDATA_15_w+oMZhMAAAAlAAAAZA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us" sz="3200" cap="none"/>
            </a:lvl1pPr>
            <a:lvl2pPr marL="457200" indent="0">
              <a:buNone/>
              <a:defRPr lang="en-us" sz="2800" cap="none"/>
            </a:lvl2pPr>
            <a:lvl3pPr marL="914400" indent="0">
              <a:buNone/>
              <a:defRPr lang="en-us" sz="24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1600" indent="0">
              <a:buNone/>
              <a:defRPr lang="en-us" sz="1000" cap="none"/>
            </a:lvl4pPr>
            <a:lvl5pPr marL="1828800" indent="0">
              <a:buNone/>
              <a:defRPr lang="en-us" sz="1000" cap="none"/>
            </a:lvl5pPr>
            <a:lvl6pPr marL="2286000" indent="0">
              <a:buNone/>
              <a:defRPr lang="en-us" sz="1000" cap="none"/>
            </a:lvl6pPr>
            <a:lvl7pPr marL="2743200" indent="0">
              <a:buNone/>
              <a:defRPr lang="en-us" sz="1000" cap="none"/>
            </a:lvl7pPr>
            <a:lvl8pPr marL="3200400" indent="0">
              <a:buNone/>
              <a:defRPr lang="en-us" sz="1000" cap="none"/>
            </a:lvl8pPr>
            <a:lvl9pPr marL="365760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6973671-3F9B-C2C0-D52F-C9957861239C}" type="datetime1">
              <a:t>30.10.2013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E16A0B0-FEE3-4356-ADAE-0803EEE05B5D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GI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L8vAAAAAAAA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gEAQ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D8vAAAAAAAA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L+PAAAAAAAA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4B63CCF-81C9-E3CA-870E-779F72407122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hlb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L+PAAAAAAAA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NzPj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72EED2BA-F49F-BB24-D156-02719C182757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s://commons.wikimedia.org/wiki/File:Line_integral_of_vector_field.gif" TargetMode="Externa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YAkAAOgGAACgQQAAmBUAAAAAAAAmAAAACAAAAAEAAAAAAAAA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/>
          <a:lstStyle/>
          <a:p>
            <a:pPr algn="l">
              <a:defRPr lang="en-us" b="1" cap="none">
                <a:latin typeface="LM Roman 12" pitchFamily="1" charset="0"/>
                <a:ea typeface="LM Roman 12" pitchFamily="1" charset="0"/>
                <a:cs typeface="LM Roman 12" pitchFamily="1" charset="0"/>
              </a:defRPr>
            </a:pPr>
            <a:r>
              <a:t>Integrales de camino y de línea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w+oMZ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YAkAACkWAACgQQAAWCAAAAAAAAAmAAAACAAAAAEAAAAAAAAA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/>
          <a:p>
            <a:pPr algn="r">
              <a:defRPr lang="en-us" sz="2200" cap="none">
                <a:latin typeface="LM Roman 12" pitchFamily="1" charset="0"/>
                <a:ea typeface="LM Roman 12" pitchFamily="1" charset="0"/>
                <a:cs typeface="LM Roman 12" pitchFamily="1" charset="0"/>
              </a:defRPr>
            </a:pPr>
            <a:r>
              <a:t>Análisis de sistemas eléctricos en sistemas ingenieriles</a:t>
            </a:r>
          </a:p>
          <a:p>
            <a:pPr algn="r">
              <a:defRPr lang="en-us" sz="2200" cap="none">
                <a:latin typeface="LM Roman 12" pitchFamily="1" charset="0"/>
                <a:ea typeface="LM Roman 12" pitchFamily="1" charset="0"/>
                <a:cs typeface="LM Roman 12" pitchFamily="1" charset="0"/>
              </a:defRPr>
            </a:pPr>
            <a:r>
              <a:t>M. en C.: Jonathan Urtrutia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7_w+oMZ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DcMAAAkAwAAVTsAAFYm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985645" y="510540"/>
            <a:ext cx="7659370" cy="57213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7_w+oMZ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OIDAACeAQAAh0MAABgV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" y="262890"/>
            <a:ext cx="10346055" cy="31661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xmlns="smNativeData" val="SMDATA_17_w+oMZ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IgZAAC5FgAANjcAAMkn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150360" y="3693795"/>
            <a:ext cx="4824730" cy="27736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7_w+oMZ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CQLAACSAgAArUEAADUZ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811020" y="417830"/>
            <a:ext cx="8865235" cy="3679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xmlns="smNativeData" val="SMDATA_17_w+oMZ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yPfRV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DsKAADWGgAAxUAAALog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663065" y="4362450"/>
            <a:ext cx="8865870" cy="95758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Rectangle1"/>
          <p:cNvSpPr>
            <a:extLst>
              <a:ext uri="smNativeData">
                <pr:smNativeData xmlns:pr="smNativeData" xmlns="smNativeData" val="SMDATA_15_w+oMZh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l6pz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IhQAAIclAADeNgAAxycAAAAgAAAmAAAACAAAAP//////////"/>
              </a:ext>
            </a:extLst>
          </p:cNvSpPr>
          <p:nvPr/>
        </p:nvSpPr>
        <p:spPr>
          <a:xfrm>
            <a:off x="3272790" y="6100445"/>
            <a:ext cx="564642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l">
              <a:defRPr lang="en-us" cap="none">
                <a:latin typeface="LM Roman 12" pitchFamily="1" charset="0"/>
                <a:ea typeface="LM Roman 12" pitchFamily="1" charset="0"/>
                <a:cs typeface="LM Roman 12" pitchFamily="1" charset="0"/>
              </a:defRPr>
            </a:pPr>
            <a:r>
              <a:rPr lang="en-us" u="sng" cap="none">
                <a:hlinkClick r:id="rId5"/>
              </a:rPr>
              <a:t>Lucas Vieira,</a:t>
            </a:r>
            <a:r>
              <a:t> Public domain, via Wikimedia Commons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7_w+oMZ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KkFAACwAQAAskcAAEgP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20115" y="274320"/>
            <a:ext cx="10734675" cy="2209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xmlns="smNativeData" val="SMDATA_17_w+oMZ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I/D4F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KkFAAAtEgAAp0MAAPEg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920115" y="2954655"/>
            <a:ext cx="10077450" cy="24003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7_w+oMZ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PUFAAAzAQAA80MAAPwo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194945"/>
            <a:ext cx="10077450" cy="64674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7_w+oMZ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LEBAAAAAAAAAAAAAAAAAABkAAAAZAAAAAAAAAAjAAAABAAAAGQAAAAXAAAAFAAAAAAAAAAAAAAA/38AAP9/AAAAAAAACQAAAAQAAAAJfeTv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P8GAACtAgAAAUQAAHwQAAAQAAAAJgAAAAgAAAD//////////w=="/>
              </a:ext>
            </a:extLst>
          </p:cNvPicPr>
          <p:nvPr/>
        </p:nvPicPr>
        <p:blipFill>
          <a:blip r:embed="rId3"/>
          <a:srcRect l="0" t="4330" r="0" b="0"/>
          <a:stretch>
            <a:fillRect/>
          </a:stretch>
        </p:blipFill>
        <p:spPr>
          <a:xfrm>
            <a:off x="1137285" y="434975"/>
            <a:ext cx="9917430" cy="22447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xmlns="smNativeData" val="SMDATA_17_w+oMZ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ddzKZ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IInAABHDwAAuEEAAMMk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422390" y="2483485"/>
            <a:ext cx="4260850" cy="34925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3"/>
          <p:cNvPicPr>
            <a:picLocks noChangeAspect="1"/>
            <a:extLst>
              <a:ext uri="smNativeData">
                <pr:smNativeData xmlns:pr="smNativeData" xmlns="smNativeData" val="SMDATA_17_w+oMZ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IAAk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GYlAADDJAAA90YAAPAo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6079490" y="5975985"/>
            <a:ext cx="5456555" cy="6788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juanathan</cp:lastModifiedBy>
  <cp:revision>0</cp:revision>
  <dcterms:created xsi:type="dcterms:W3CDTF">2024-04-02T23:31:24Z</dcterms:created>
  <dcterms:modified xsi:type="dcterms:W3CDTF">2024-04-03T05:36:03Z</dcterms:modified>
</cp:coreProperties>
</file>