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5" r:id="rId6"/>
    <p:sldId id="270" r:id="rId7"/>
    <p:sldId id="277" r:id="rId8"/>
    <p:sldId id="276" r:id="rId9"/>
    <p:sldId id="278" r:id="rId10"/>
    <p:sldId id="280" r:id="rId11"/>
    <p:sldId id="281" r:id="rId12"/>
    <p:sldId id="279" r:id="rId13"/>
    <p:sldId id="282" r:id="rId14"/>
    <p:sldId id="283" r:id="rId15"/>
    <p:sldId id="284" r:id="rId16"/>
    <p:sldId id="285" r:id="rId17"/>
    <p:sldId id="286" r:id="rId18"/>
    <p:sldId id="291" r:id="rId19"/>
    <p:sldId id="287" r:id="rId20"/>
    <p:sldId id="289" r:id="rId21"/>
    <p:sldId id="290" r:id="rId22"/>
    <p:sldId id="292" r:id="rId23"/>
    <p:sldId id="293" r:id="rId24"/>
    <p:sldId id="294" r:id="rId25"/>
    <p:sldId id="295" r:id="rId26"/>
    <p:sldId id="296" r:id="rId27"/>
    <p:sldId id="303" r:id="rId28"/>
    <p:sldId id="297" r:id="rId29"/>
    <p:sldId id="298" r:id="rId30"/>
    <p:sldId id="299" r:id="rId31"/>
    <p:sldId id="300" r:id="rId32"/>
    <p:sldId id="301" r:id="rId33"/>
    <p:sldId id="302" r:id="rId34"/>
    <p:sldId id="304" r:id="rId35"/>
    <p:sldId id="305" r:id="rId36"/>
    <p:sldId id="307" r:id="rId37"/>
    <p:sldId id="306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1" autoAdjust="0"/>
    <p:restoredTop sz="94660"/>
  </p:normalViewPr>
  <p:slideViewPr>
    <p:cSldViewPr>
      <p:cViewPr>
        <p:scale>
          <a:sx n="50" d="100"/>
          <a:sy n="50" d="100"/>
        </p:scale>
        <p:origin x="1224" y="5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183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service --status-all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154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dpkg</a:t>
            </a:r>
            <a:r>
              <a:rPr lang="en-US" dirty="0"/>
              <a:t> -S /path/to/file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15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ln -s ~/dummy.sh /</a:t>
            </a:r>
            <a:r>
              <a:rPr lang="en-US" dirty="0" err="1"/>
              <a:t>usr</a:t>
            </a:r>
            <a:r>
              <a:rPr lang="en-US" dirty="0"/>
              <a:t>/local/bin/dummy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908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 install hello-world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 apt-cache search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72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add-apt-repository, apt-get update, apt-get install </a:t>
            </a:r>
            <a:r>
              <a:rPr lang="en-US" dirty="0" err="1"/>
              <a:t>qmmp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25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dpkg-query -L &lt;package_name&gt;, apt-cache depends &lt;package-name&gt;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74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apt-get remove/etc/apt/sources.list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56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dpkg --list | apt list --installed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03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dpkg -i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24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Podstawy Linuksa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Tapa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75D4-FE99-43C7-AC1A-F8C7CAC4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Snappy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52F7-AE50-41D3-BCAE-A054DC96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72816"/>
            <a:ext cx="9144000" cy="4267200"/>
          </a:xfrm>
        </p:spPr>
        <p:txBody>
          <a:bodyPr/>
          <a:lstStyle/>
          <a:p>
            <a:r>
              <a:rPr lang="pl-PL" dirty="0"/>
              <a:t>Domyślnie stworzony dla systemu moblinego Ubuntu Touch</a:t>
            </a:r>
          </a:p>
          <a:p>
            <a:r>
              <a:rPr lang="pl-PL" dirty="0"/>
              <a:t>Snap Store</a:t>
            </a:r>
          </a:p>
          <a:p>
            <a:r>
              <a:rPr lang="pl-PL" dirty="0"/>
              <a:t>Snapcraft</a:t>
            </a:r>
          </a:p>
          <a:p>
            <a:r>
              <a:rPr lang="pl-PL" dirty="0"/>
              <a:t>Snapd</a:t>
            </a:r>
          </a:p>
          <a:p>
            <a:r>
              <a:rPr lang="pl-PL" dirty="0"/>
              <a:t>Domyślne wsparcie Ubuntu</a:t>
            </a:r>
          </a:p>
          <a:p>
            <a:r>
              <a:rPr lang="pl-PL" dirty="0"/>
              <a:t>Od 2016 dostępny na dystrybucjach takich jak </a:t>
            </a:r>
            <a:r>
              <a:rPr lang="en-US" dirty="0"/>
              <a:t>Arch Linux, CentOS, Debian, Fedora, Gentoo Linux, </a:t>
            </a:r>
            <a:r>
              <a:rPr lang="en-US" dirty="0" err="1"/>
              <a:t>OpenWrt</a:t>
            </a:r>
            <a:r>
              <a:rPr lang="en-US" dirty="0"/>
              <a:t>, openSUSE </a:t>
            </a:r>
            <a:r>
              <a:rPr lang="pl-PL" dirty="0"/>
              <a:t>i</a:t>
            </a:r>
            <a:r>
              <a:rPr lang="en-US" dirty="0"/>
              <a:t> Red Hat Enterprise Linux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74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Pakiety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93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75D4-FE99-43C7-AC1A-F8C7CAC4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52F7-AE50-41D3-BCAE-A054DC96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711" y="1700808"/>
            <a:ext cx="9144000" cy="4267200"/>
          </a:xfrm>
        </p:spPr>
        <p:txBody>
          <a:bodyPr/>
          <a:lstStyle/>
          <a:p>
            <a:r>
              <a:rPr lang="pl-PL" dirty="0"/>
              <a:t>Debian Software Package file</a:t>
            </a:r>
          </a:p>
          <a:p>
            <a:r>
              <a:rPr lang="pl-PL" dirty="0"/>
              <a:t>Zawiera:</a:t>
            </a:r>
          </a:p>
          <a:p>
            <a:pPr lvl="1"/>
            <a:r>
              <a:rPr lang="pl-PL" dirty="0"/>
              <a:t>mały plik określający wersje formatu pakietu</a:t>
            </a:r>
          </a:p>
          <a:p>
            <a:pPr lvl="1"/>
            <a:r>
              <a:rPr lang="pl-PL" dirty="0"/>
              <a:t>plik kontrolny (zależności pakietu, sumy kontrolne, skrypty instalacyjne) </a:t>
            </a:r>
          </a:p>
          <a:p>
            <a:pPr lvl="1"/>
            <a:r>
              <a:rPr lang="pl-PL" dirty="0"/>
              <a:t>plik danych (właściwa zawartość pakietu - pliki konfiguracyjne, binarne, biblioteki, dokumentacja) </a:t>
            </a:r>
          </a:p>
        </p:txBody>
      </p:sp>
    </p:spTree>
    <p:extLst>
      <p:ext uri="{BB962C8B-B14F-4D97-AF65-F5344CB8AC3E}">
        <p14:creationId xmlns:p14="http://schemas.microsoft.com/office/powerpoint/2010/main" val="225268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91DF-91AA-434E-AB6C-4E838A29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dpkg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1D5E-C8F9-47C3-8939-EFE1349C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Niskopoziomowe narzędzie do zarządzania pakietami .deb</a:t>
            </a:r>
          </a:p>
          <a:p>
            <a:r>
              <a:rPr lang="pl-PL" dirty="0"/>
              <a:t>Dostarcza informacje na temat pakietów, ich stanów i zależności</a:t>
            </a:r>
          </a:p>
        </p:txBody>
      </p:sp>
    </p:spTree>
    <p:extLst>
      <p:ext uri="{BB962C8B-B14F-4D97-AF65-F5344CB8AC3E}">
        <p14:creationId xmlns:p14="http://schemas.microsoft.com/office/powerpoint/2010/main" val="417003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53D4-EDE9-4BE7-91BB-6DCEB58D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apt-get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DDF1-6908-406C-A391-A57BED46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„Interfejs użytkownika”, opakowanie na dpkg.</a:t>
            </a:r>
          </a:p>
          <a:p>
            <a:r>
              <a:rPr lang="pl-PL" dirty="0"/>
              <a:t>Jest bardziej przyjazny.</a:t>
            </a:r>
          </a:p>
          <a:p>
            <a:r>
              <a:rPr lang="en-US" dirty="0"/>
              <a:t>update, upgrade, </a:t>
            </a:r>
            <a:r>
              <a:rPr lang="en-US" dirty="0" err="1"/>
              <a:t>dist</a:t>
            </a:r>
            <a:r>
              <a:rPr lang="en-US" dirty="0"/>
              <a:t>-upgrade, install, remove, clean, </a:t>
            </a:r>
            <a:r>
              <a:rPr lang="en-US" dirty="0" err="1"/>
              <a:t>autoclean</a:t>
            </a:r>
            <a:endParaRPr lang="pl-PL" dirty="0"/>
          </a:p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apt</a:t>
            </a:r>
            <a:r>
              <a:rPr lang="fr-FR" dirty="0"/>
              <a:t>/</a:t>
            </a:r>
            <a:r>
              <a:rPr lang="fr-FR" dirty="0" err="1"/>
              <a:t>sources.list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202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lvl="0" algn="ctr"/>
            <a:r>
              <a:rPr lang="pl-PL" dirty="0"/>
              <a:t>Zainstaluj i uruchom snapa </a:t>
            </a:r>
            <a:br>
              <a:rPr lang="pl-PL" dirty="0"/>
            </a:br>
            <a:r>
              <a:rPr lang="pl-PL" dirty="0"/>
              <a:t>‘hello-world’</a:t>
            </a:r>
          </a:p>
        </p:txBody>
      </p:sp>
    </p:spTree>
    <p:extLst>
      <p:ext uri="{BB962C8B-B14F-4D97-AF65-F5344CB8AC3E}">
        <p14:creationId xmlns:p14="http://schemas.microsoft.com/office/powerpoint/2010/main" val="73947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Wyświetl pakiety dostępne do zainstalowania wraz z opisami</a:t>
            </a:r>
          </a:p>
        </p:txBody>
      </p:sp>
    </p:spTree>
    <p:extLst>
      <p:ext uri="{BB962C8B-B14F-4D97-AF65-F5344CB8AC3E}">
        <p14:creationId xmlns:p14="http://schemas.microsoft.com/office/powerpoint/2010/main" val="10964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Dodaj źródło 'ppa:forkotov02/ppa' za pomocą komendy a następnie zainstaluj program qmmp</a:t>
            </a:r>
          </a:p>
        </p:txBody>
      </p:sp>
    </p:spTree>
    <p:extLst>
      <p:ext uri="{BB962C8B-B14F-4D97-AF65-F5344CB8AC3E}">
        <p14:creationId xmlns:p14="http://schemas.microsoft.com/office/powerpoint/2010/main" val="280933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Znajdź pliki i zależności zainstalowane przez pakiet qmmp</a:t>
            </a:r>
          </a:p>
        </p:txBody>
      </p:sp>
    </p:spTree>
    <p:extLst>
      <p:ext uri="{BB962C8B-B14F-4D97-AF65-F5344CB8AC3E}">
        <p14:creationId xmlns:p14="http://schemas.microsoft.com/office/powerpoint/2010/main" val="276044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Usuń qmmp, następnie ręcznie usuń źródło 'ppa:forkotov02/ppa'</a:t>
            </a:r>
          </a:p>
        </p:txBody>
      </p:sp>
    </p:spTree>
    <p:extLst>
      <p:ext uri="{BB962C8B-B14F-4D97-AF65-F5344CB8AC3E}">
        <p14:creationId xmlns:p14="http://schemas.microsoft.com/office/powerpoint/2010/main" val="334739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Vim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3923928" cy="42672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Użyteczne skróty </a:t>
            </a:r>
          </a:p>
          <a:p>
            <a:pPr lvl="1"/>
            <a:r>
              <a:rPr lang="pl-PL" dirty="0"/>
              <a:t>A, a, I, i, O, o</a:t>
            </a:r>
          </a:p>
          <a:p>
            <a:pPr lvl="1"/>
            <a:r>
              <a:rPr lang="pl-PL" dirty="0"/>
              <a:t>P, p, Y, v</a:t>
            </a:r>
          </a:p>
          <a:p>
            <a:pPr lvl="1"/>
            <a:r>
              <a:rPr lang="pl-PL" dirty="0"/>
              <a:t>dd, (n)cw, (n)dd, x, r</a:t>
            </a:r>
          </a:p>
          <a:p>
            <a:pPr lvl="1"/>
            <a:r>
              <a:rPr lang="pl-PL" dirty="0"/>
              <a:t>G, (n)G, w,</a:t>
            </a:r>
          </a:p>
          <a:p>
            <a:pPr lvl="1"/>
            <a:r>
              <a:rPr lang="pl-PL" dirty="0"/>
              <a:t>u </a:t>
            </a:r>
          </a:p>
          <a:p>
            <a:pPr marL="0" indent="0">
              <a:buNone/>
            </a:pPr>
            <a:r>
              <a:rPr lang="pl-PL" dirty="0"/>
              <a:t>Ustawienia (.vimrc)</a:t>
            </a:r>
          </a:p>
          <a:p>
            <a:pPr lvl="1"/>
            <a:r>
              <a:rPr lang="en-US" dirty="0"/>
              <a:t>:set number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saveas</a:t>
            </a:r>
            <a:r>
              <a:rPr lang="en-US" dirty="0"/>
              <a:t> filename</a:t>
            </a:r>
          </a:p>
          <a:p>
            <a:pPr lvl="1"/>
            <a:r>
              <a:rPr lang="en-US" dirty="0"/>
              <a:t>:set </a:t>
            </a:r>
            <a:r>
              <a:rPr lang="en-US" dirty="0" err="1"/>
              <a:t>ts</a:t>
            </a:r>
            <a:r>
              <a:rPr lang="en-US" dirty="0"/>
              <a:t>=</a:t>
            </a:r>
            <a:r>
              <a:rPr lang="pl-PL" dirty="0"/>
              <a:t>(n)</a:t>
            </a:r>
          </a:p>
          <a:p>
            <a:pPr lvl="1"/>
            <a:endParaRPr lang="pl-P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4BCFE-CF50-43F2-8434-AE2B435CE3C0}"/>
              </a:ext>
            </a:extLst>
          </p:cNvPr>
          <p:cNvSpPr txBox="1"/>
          <p:nvPr/>
        </p:nvSpPr>
        <p:spPr>
          <a:xfrm>
            <a:off x="6096000" y="1828800"/>
            <a:ext cx="3168352" cy="201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Polecenia: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:s/foo/bar/g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:%s/foo/bar/g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:/foo, n, 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:q, :wq, :q!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lvl="0" algn="ctr"/>
            <a:r>
              <a:rPr lang="pl-PL" dirty="0"/>
              <a:t>Znajdź zainstalowane pakiety</a:t>
            </a:r>
          </a:p>
        </p:txBody>
      </p:sp>
    </p:spTree>
    <p:extLst>
      <p:ext uri="{BB962C8B-B14F-4D97-AF65-F5344CB8AC3E}">
        <p14:creationId xmlns:p14="http://schemas.microsoft.com/office/powerpoint/2010/main" val="105710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lvl="0" algn="ctr"/>
            <a:r>
              <a:rPr lang="pl-PL" dirty="0"/>
              <a:t>Zainstaluj przy uzyciu dpkg plik: https://goo.gl/AkvpMm</a:t>
            </a:r>
          </a:p>
        </p:txBody>
      </p:sp>
    </p:spTree>
    <p:extLst>
      <p:ext uri="{BB962C8B-B14F-4D97-AF65-F5344CB8AC3E}">
        <p14:creationId xmlns:p14="http://schemas.microsoft.com/office/powerpoint/2010/main" val="53116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75D4-FE99-43C7-AC1A-F8C7CAC4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service, systemctl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52F7-AE50-41D3-BCAE-A054DC96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711" y="1772816"/>
            <a:ext cx="9144000" cy="4267200"/>
          </a:xfrm>
        </p:spPr>
        <p:txBody>
          <a:bodyPr/>
          <a:lstStyle/>
          <a:p>
            <a:r>
              <a:rPr lang="pl-PL" dirty="0"/>
              <a:t>service - program służący do kontrolowania programów za pomocą init</a:t>
            </a:r>
          </a:p>
          <a:p>
            <a:r>
              <a:rPr lang="pl-PL" dirty="0"/>
              <a:t>systemctl – program służący do kontrolowania programów za pomocą systemd</a:t>
            </a:r>
          </a:p>
        </p:txBody>
      </p:sp>
    </p:spTree>
    <p:extLst>
      <p:ext uri="{BB962C8B-B14F-4D97-AF65-F5344CB8AC3E}">
        <p14:creationId xmlns:p14="http://schemas.microsoft.com/office/powerpoint/2010/main" val="8187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lvl="0" algn="ctr"/>
            <a:r>
              <a:rPr lang="pl-PL" dirty="0"/>
              <a:t>Wyświetl stan wszystkich zainstalowanych programów</a:t>
            </a:r>
          </a:p>
        </p:txBody>
      </p:sp>
    </p:spTree>
    <p:extLst>
      <p:ext uri="{BB962C8B-B14F-4D97-AF65-F5344CB8AC3E}">
        <p14:creationId xmlns:p14="http://schemas.microsoft.com/office/powerpoint/2010/main" val="2217894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lvl="0" algn="ctr"/>
            <a:r>
              <a:rPr lang="pl-PL" dirty="0"/>
              <a:t>Znajdz informację w jakich pakietach jest plik /bin/grep</a:t>
            </a:r>
          </a:p>
        </p:txBody>
      </p:sp>
    </p:spTree>
    <p:extLst>
      <p:ext uri="{BB962C8B-B14F-4D97-AF65-F5344CB8AC3E}">
        <p14:creationId xmlns:p14="http://schemas.microsoft.com/office/powerpoint/2010/main" val="245163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środowiskowe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446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75D4-FE99-43C7-AC1A-F8C7CAC4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zmienne środowiskowe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52F7-AE50-41D3-BCAE-A054DC96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00808"/>
            <a:ext cx="4419746" cy="4267200"/>
          </a:xfrm>
        </p:spPr>
        <p:txBody>
          <a:bodyPr>
            <a:normAutofit/>
          </a:bodyPr>
          <a:lstStyle/>
          <a:p>
            <a:r>
              <a:rPr lang="en-US" dirty="0"/>
              <a:t>USER</a:t>
            </a:r>
            <a:endParaRPr lang="pl-PL" dirty="0"/>
          </a:p>
          <a:p>
            <a:r>
              <a:rPr lang="en-US" dirty="0"/>
              <a:t>SHELL</a:t>
            </a:r>
            <a:endParaRPr lang="pl-PL" dirty="0"/>
          </a:p>
          <a:p>
            <a:r>
              <a:rPr lang="en-US" dirty="0"/>
              <a:t>PWD  	</a:t>
            </a:r>
            <a:endParaRPr lang="pl-PL" dirty="0"/>
          </a:p>
          <a:p>
            <a:r>
              <a:rPr lang="en-US" dirty="0"/>
              <a:t>HOSTNAME</a:t>
            </a:r>
            <a:endParaRPr lang="pl-PL" dirty="0"/>
          </a:p>
          <a:p>
            <a:r>
              <a:rPr lang="en-US" dirty="0"/>
              <a:t>HOME</a:t>
            </a:r>
            <a:endParaRPr lang="pl-PL" dirty="0"/>
          </a:p>
          <a:p>
            <a:r>
              <a:rPr lang="en-US" dirty="0"/>
              <a:t>MAIL</a:t>
            </a:r>
            <a:endParaRPr lang="pl-P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BC391A-3132-4A0E-8647-B9F09E8EFD79}"/>
              </a:ext>
            </a:extLst>
          </p:cNvPr>
          <p:cNvSpPr txBox="1">
            <a:spLocks/>
          </p:cNvSpPr>
          <p:nvPr/>
        </p:nvSpPr>
        <p:spPr>
          <a:xfrm>
            <a:off x="5943746" y="1700808"/>
            <a:ext cx="441974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PS1</a:t>
            </a:r>
            <a:endParaRPr lang="pl-PL" dirty="0"/>
          </a:p>
          <a:p>
            <a:pPr marL="285750" indent="-285750"/>
            <a:r>
              <a:rPr lang="en-US" dirty="0"/>
              <a:t>HISTFILESIZE</a:t>
            </a:r>
            <a:endParaRPr lang="pl-PL" dirty="0"/>
          </a:p>
          <a:p>
            <a:pPr marL="285750" indent="-285750"/>
            <a:r>
              <a:rPr lang="en-US" dirty="0"/>
              <a:t>EDITO</a:t>
            </a:r>
            <a:r>
              <a:rPr lang="pl-PL" dirty="0"/>
              <a:t>R</a:t>
            </a:r>
          </a:p>
          <a:p>
            <a:pPr marL="285750" indent="-285750"/>
            <a:r>
              <a:rPr lang="pl-PL" dirty="0"/>
              <a:t>DISPLAY</a:t>
            </a:r>
          </a:p>
          <a:p>
            <a:pPr marL="285750" indent="-285750"/>
            <a:r>
              <a:rPr lang="en-US" dirty="0"/>
              <a:t>OSTYP</a:t>
            </a:r>
            <a:r>
              <a:rPr lang="pl-PL" dirty="0"/>
              <a:t>E</a:t>
            </a:r>
          </a:p>
          <a:p>
            <a:pPr marL="285750" indent="-285750"/>
            <a:r>
              <a:rPr lang="en-US" dirty="0"/>
              <a:t>LANG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71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5C09-88DE-41B0-BBF0-7BA0FDCA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C3A2-52B1-4AF8-B1EB-DAF67B54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printenv</a:t>
            </a:r>
          </a:p>
          <a:p>
            <a:r>
              <a:rPr lang="pl-PL" dirty="0"/>
              <a:t>set</a:t>
            </a:r>
          </a:p>
          <a:p>
            <a:r>
              <a:rPr lang="pl-PL" dirty="0"/>
              <a:t>export</a:t>
            </a:r>
          </a:p>
          <a:p>
            <a:r>
              <a:rPr lang="pl-PL" dirty="0"/>
              <a:t>unset</a:t>
            </a:r>
          </a:p>
        </p:txBody>
      </p:sp>
    </p:spTree>
    <p:extLst>
      <p:ext uri="{BB962C8B-B14F-4D97-AF65-F5344CB8AC3E}">
        <p14:creationId xmlns:p14="http://schemas.microsoft.com/office/powerpoint/2010/main" val="3078162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4944"/>
            <a:ext cx="9144000" cy="1053852"/>
          </a:xfrm>
        </p:spPr>
        <p:txBody>
          <a:bodyPr>
            <a:normAutofit fontScale="90000"/>
          </a:bodyPr>
          <a:lstStyle/>
          <a:p>
            <a:pPr lvl="0" algn="ctr"/>
            <a:r>
              <a:rPr lang="pl-PL" dirty="0"/>
              <a:t>Dodaj własną zmienną MYNAME która przechowuje imie i nazwisko np. ADAM_MAŁYSZ najpierw dla domyślnego terminala potem dla całego systemu</a:t>
            </a:r>
          </a:p>
        </p:txBody>
      </p:sp>
    </p:spTree>
    <p:extLst>
      <p:ext uri="{BB962C8B-B14F-4D97-AF65-F5344CB8AC3E}">
        <p14:creationId xmlns:p14="http://schemas.microsoft.com/office/powerpoint/2010/main" val="1129852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lvl="0" algn="ctr"/>
            <a:r>
              <a:rPr lang="pl-PL" dirty="0"/>
              <a:t>Dodaj wartość zmiennej MYNAME do zmiennej PATH dla tej sesji terminala</a:t>
            </a:r>
          </a:p>
        </p:txBody>
      </p:sp>
    </p:spTree>
    <p:extLst>
      <p:ext uri="{BB962C8B-B14F-4D97-AF65-F5344CB8AC3E}">
        <p14:creationId xmlns:p14="http://schemas.microsoft.com/office/powerpoint/2010/main" val="93188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Inicjalizatory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lvl="0" algn="ctr"/>
            <a:r>
              <a:rPr lang="pl-PL" dirty="0"/>
              <a:t>Usuń zmienną MYNAME</a:t>
            </a:r>
          </a:p>
        </p:txBody>
      </p:sp>
    </p:spTree>
    <p:extLst>
      <p:ext uri="{BB962C8B-B14F-4D97-AF65-F5344CB8AC3E}">
        <p14:creationId xmlns:p14="http://schemas.microsoft.com/office/powerpoint/2010/main" val="2676875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katalogów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09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5C09-88DE-41B0-BBF0-7BA0FDCA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katalogów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34916B0-288E-4A54-A86D-71CD6F0C3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352675"/>
            <a:ext cx="5867400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351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5C09-88DE-41B0-BBF0-7BA0FDCA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dowiązaniami symbolicznymi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C3A2-52B1-4AF8-B1EB-DAF67B54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update-alternatives</a:t>
            </a:r>
          </a:p>
          <a:p>
            <a:r>
              <a:rPr lang="pl-PL" dirty="0"/>
              <a:t>update-java-alternatives</a:t>
            </a:r>
          </a:p>
        </p:txBody>
      </p:sp>
    </p:spTree>
    <p:extLst>
      <p:ext uri="{BB962C8B-B14F-4D97-AF65-F5344CB8AC3E}">
        <p14:creationId xmlns:p14="http://schemas.microsoft.com/office/powerpoint/2010/main" val="332366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 fontScale="90000"/>
          </a:bodyPr>
          <a:lstStyle/>
          <a:p>
            <a:pPr lvl="0" algn="ctr"/>
            <a:r>
              <a:rPr lang="pl-PL" dirty="0"/>
              <a:t>Stwórz skrypt wyświetlający "Hello user!", stwórz dowiązanie symboliczne pozwalające uruchomić go komendą 'hello'</a:t>
            </a:r>
          </a:p>
        </p:txBody>
      </p:sp>
    </p:spTree>
    <p:extLst>
      <p:ext uri="{BB962C8B-B14F-4D97-AF65-F5344CB8AC3E}">
        <p14:creationId xmlns:p14="http://schemas.microsoft.com/office/powerpoint/2010/main" val="3748288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3D0-8465-41AB-88E2-6D26B6F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2074"/>
            <a:ext cx="9144000" cy="1053852"/>
          </a:xfrm>
        </p:spPr>
        <p:txBody>
          <a:bodyPr>
            <a:normAutofit/>
          </a:bodyPr>
          <a:lstStyle/>
          <a:p>
            <a:pPr lvl="0" algn="ctr"/>
            <a:r>
              <a:rPr lang="pl-PL" dirty="0"/>
              <a:t>Dziękuję za uwagę.</a:t>
            </a:r>
          </a:p>
        </p:txBody>
      </p:sp>
    </p:spTree>
    <p:extLst>
      <p:ext uri="{BB962C8B-B14F-4D97-AF65-F5344CB8AC3E}">
        <p14:creationId xmlns:p14="http://schemas.microsoft.com/office/powerpoint/2010/main" val="338425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3B64-E0CA-403B-9CE3-6777433A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5685-4C0D-4DCE-9D51-E927CF75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SystemV</a:t>
            </a:r>
          </a:p>
          <a:p>
            <a:r>
              <a:rPr lang="pl-PL" dirty="0"/>
              <a:t>/etc/init</a:t>
            </a:r>
          </a:p>
          <a:p>
            <a:r>
              <a:rPr lang="pl-PL" dirty="0"/>
              <a:t>Skrypty wykonywane jeden po drugim</a:t>
            </a:r>
          </a:p>
          <a:p>
            <a:r>
              <a:rPr lang="pl-PL" dirty="0"/>
              <a:t>Problemy z podłączaniem urządzeń zewnętrznych</a:t>
            </a:r>
          </a:p>
        </p:txBody>
      </p:sp>
    </p:spTree>
    <p:extLst>
      <p:ext uri="{BB962C8B-B14F-4D97-AF65-F5344CB8AC3E}">
        <p14:creationId xmlns:p14="http://schemas.microsoft.com/office/powerpoint/2010/main" val="43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DD10-DF00-4909-B67B-AF94BCA0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5F2EF-F17A-4FED-9C7D-77107AE73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043093"/>
            <a:ext cx="6760935" cy="3834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85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E8A0-6654-4123-8D11-02AA5E49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Upstart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E51B-3102-43CF-9E4C-395E8186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Następca Inita</a:t>
            </a:r>
          </a:p>
          <a:p>
            <a:r>
              <a:rPr lang="pl-PL" dirty="0"/>
              <a:t>Startowanie i zatrzymywanie zadań</a:t>
            </a:r>
          </a:p>
          <a:p>
            <a:r>
              <a:rPr lang="pl-PL" dirty="0"/>
              <a:t>Asynchroniczne uruchamianie skryptów startowych</a:t>
            </a:r>
          </a:p>
          <a:p>
            <a:r>
              <a:rPr lang="pl-PL" dirty="0"/>
              <a:t>Likwiduje problem z podłączaniem urządzeń</a:t>
            </a:r>
          </a:p>
        </p:txBody>
      </p:sp>
    </p:spTree>
    <p:extLst>
      <p:ext uri="{BB962C8B-B14F-4D97-AF65-F5344CB8AC3E}">
        <p14:creationId xmlns:p14="http://schemas.microsoft.com/office/powerpoint/2010/main" val="251941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E355-B510-4DF5-9BA4-76631F25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DOTADIW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CD17-D0F6-4255-9AE4-D77A0BEC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04381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6517-BC76-4F77-8A41-FCBEBDF2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DOTADIW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9971-88D3-427F-9333-D8DC23BE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"Do One Thing and Do It Well.„</a:t>
            </a:r>
            <a:endParaRPr lang="pl-PL" sz="4800" dirty="0"/>
          </a:p>
          <a:p>
            <a:pPr marL="0" indent="0">
              <a:buNone/>
            </a:pPr>
            <a:r>
              <a:rPr lang="pl-PL" dirty="0"/>
              <a:t>Przykłady: grep, awk, sed, vim</a:t>
            </a:r>
            <a:endParaRPr lang="pl-PL" sz="48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579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7D1D-DB44-4118-B1AB-220FF9B4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D08B-35DC-4724-8C5C-6A875DB8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Obecnie domyślny inicjalizator dla większości popularnych dystrybucji</a:t>
            </a:r>
          </a:p>
          <a:p>
            <a:r>
              <a:rPr lang="pl-PL" dirty="0"/>
              <a:t>Równoległe uruchomianie zadań</a:t>
            </a:r>
          </a:p>
          <a:p>
            <a:r>
              <a:rPr lang="pl-PL" dirty="0"/>
              <a:t>Kontrowersyjny z powodu złamania zasady DOTADIW</a:t>
            </a:r>
          </a:p>
          <a:p>
            <a:r>
              <a:rPr lang="pl-PL" dirty="0"/>
              <a:t>W porównaniu do poprzedników pozwala na zarządzanie hasłami</a:t>
            </a:r>
            <a:r>
              <a:rPr lang="en-US" dirty="0"/>
              <a:t>, login</a:t>
            </a:r>
            <a:r>
              <a:rPr lang="pl-PL" dirty="0"/>
              <a:t>ami</a:t>
            </a:r>
            <a:r>
              <a:rPr lang="en-US" dirty="0"/>
              <a:t>, </a:t>
            </a:r>
            <a:r>
              <a:rPr lang="pl-PL" dirty="0"/>
              <a:t>terminalami</a:t>
            </a:r>
            <a:r>
              <a:rPr lang="en-US" dirty="0"/>
              <a:t>, </a:t>
            </a:r>
            <a:r>
              <a:rPr lang="pl-PL" dirty="0"/>
              <a:t>wykorzystaniem prądu</a:t>
            </a:r>
            <a:r>
              <a:rPr lang="en-US" dirty="0"/>
              <a:t>, </a:t>
            </a:r>
            <a:r>
              <a:rPr lang="pl-PL" dirty="0"/>
              <a:t>siecią i wieloma innymi.</a:t>
            </a:r>
          </a:p>
          <a:p>
            <a:r>
              <a:rPr lang="pl-PL" dirty="0"/>
              <a:t>https://suckless.org/sucks/systemd/</a:t>
            </a:r>
          </a:p>
        </p:txBody>
      </p:sp>
    </p:spTree>
    <p:extLst>
      <p:ext uri="{BB962C8B-B14F-4D97-AF65-F5344CB8AC3E}">
        <p14:creationId xmlns:p14="http://schemas.microsoft.com/office/powerpoint/2010/main" val="18374942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449</TotalTime>
  <Words>619</Words>
  <Application>Microsoft Office PowerPoint</Application>
  <PresentationFormat>Widescreen</PresentationFormat>
  <Paragraphs>125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Candara</vt:lpstr>
      <vt:lpstr>Consolas</vt:lpstr>
      <vt:lpstr>Tech Computer 16x9</vt:lpstr>
      <vt:lpstr>Podstawy Linuksa</vt:lpstr>
      <vt:lpstr>Vim</vt:lpstr>
      <vt:lpstr>Inicjalizatory</vt:lpstr>
      <vt:lpstr>Init</vt:lpstr>
      <vt:lpstr>Init</vt:lpstr>
      <vt:lpstr>Upstart </vt:lpstr>
      <vt:lpstr>DOTADIW</vt:lpstr>
      <vt:lpstr>DOTADIW</vt:lpstr>
      <vt:lpstr>Systemd</vt:lpstr>
      <vt:lpstr>Snappy</vt:lpstr>
      <vt:lpstr>Pakiety</vt:lpstr>
      <vt:lpstr>DEB</vt:lpstr>
      <vt:lpstr>dpkg</vt:lpstr>
      <vt:lpstr>apt-get</vt:lpstr>
      <vt:lpstr>Zainstaluj i uruchom snapa  ‘hello-world’</vt:lpstr>
      <vt:lpstr>Wyświetl pakiety dostępne do zainstalowania wraz z opisami</vt:lpstr>
      <vt:lpstr>Dodaj źródło 'ppa:forkotov02/ppa' za pomocą komendy a następnie zainstaluj program qmmp</vt:lpstr>
      <vt:lpstr>Znajdź pliki i zależności zainstalowane przez pakiet qmmp</vt:lpstr>
      <vt:lpstr>Usuń qmmp, następnie ręcznie usuń źródło 'ppa:forkotov02/ppa'</vt:lpstr>
      <vt:lpstr>Znajdź zainstalowane pakiety</vt:lpstr>
      <vt:lpstr>Zainstaluj przy uzyciu dpkg plik: https://goo.gl/AkvpMm</vt:lpstr>
      <vt:lpstr>service, systemctl</vt:lpstr>
      <vt:lpstr>Wyświetl stan wszystkich zainstalowanych programów</vt:lpstr>
      <vt:lpstr>Znajdz informację w jakich pakietach jest plik /bin/grep</vt:lpstr>
      <vt:lpstr>Zmienne środowiskowe</vt:lpstr>
      <vt:lpstr>Przykładowe zmienne środowiskowe</vt:lpstr>
      <vt:lpstr>Komendy</vt:lpstr>
      <vt:lpstr>Dodaj własną zmienną MYNAME która przechowuje imie i nazwisko np. ADAM_MAŁYSZ najpierw dla domyślnego terminala potem dla całego systemu</vt:lpstr>
      <vt:lpstr>Dodaj wartość zmiennej MYNAME do zmiennej PATH dla tej sesji terminala</vt:lpstr>
      <vt:lpstr>Usuń zmienną MYNAME</vt:lpstr>
      <vt:lpstr>Struktura katalogów</vt:lpstr>
      <vt:lpstr>Struktura katalogów</vt:lpstr>
      <vt:lpstr>Zarządzanie dowiązaniami symbolicznymi</vt:lpstr>
      <vt:lpstr>Stwórz skrypt wyświetlający "Hello user!", stwórz dowiązanie symboliczne pozwalające uruchomić go komendą 'hello'</vt:lpstr>
      <vt:lpstr>Dziękuję za uwagę.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Warsztat z Linuxa</dc:title>
  <dc:creator>Mateusz Tapa</dc:creator>
  <cp:lastModifiedBy>Mateusz Tapa</cp:lastModifiedBy>
  <cp:revision>31</cp:revision>
  <dcterms:created xsi:type="dcterms:W3CDTF">2018-04-15T17:28:32Z</dcterms:created>
  <dcterms:modified xsi:type="dcterms:W3CDTF">2018-04-16T10:47:08Z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