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7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EE959-48EA-8C01-DE93-6E6F4E102259}" v="2" dt="2019-06-11T08:40:41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0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3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0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13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SPring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Wstrzykiwanie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Zależności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Cykl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Życia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Ziaren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B35-C5EF-4B25-9A34-ED5C2525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Pytania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C691-333E-4134-A1F6-9ABB49CC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73325"/>
            <a:ext cx="9905998" cy="2778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Na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jakie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sposby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można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wstrzykiwać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zależności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Springu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?</a:t>
            </a:r>
          </a:p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Jakiej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techniki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używa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spring,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żeby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stworzyć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instancje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ziaren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?</a:t>
            </a:r>
            <a:endParaRPr lang="en-US"/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Jaki jest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domyślny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zakres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?</a:t>
            </a:r>
          </a:p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Czy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springowe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singletonowe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są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bezpieczne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wielowątkowo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?</a:t>
            </a:r>
          </a:p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Czy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używacjąc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zakresu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scope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możemy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mieć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więcej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niż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jedną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instancję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danej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klasy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?</a:t>
            </a:r>
          </a:p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34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A20C-81E8-400E-AB12-7B38C410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C5BA-8ABD-4AD6-9888-04F6D914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Prezentcja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ja-materials</a:t>
            </a:r>
          </a:p>
        </p:txBody>
      </p:sp>
    </p:spTree>
    <p:extLst>
      <p:ext uri="{BB962C8B-B14F-4D97-AF65-F5344CB8AC3E}">
        <p14:creationId xmlns:p14="http://schemas.microsoft.com/office/powerpoint/2010/main" val="400833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C7AB-7E22-433D-AC41-5221D7DF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64" y="2170771"/>
            <a:ext cx="9905998" cy="1905000"/>
          </a:xfrm>
        </p:spPr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Senkju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for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atenszon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,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gud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lak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łif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ałer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łorkszop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eksercajsej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bojs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end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gerlz</a:t>
            </a:r>
          </a:p>
        </p:txBody>
      </p:sp>
    </p:spTree>
    <p:extLst>
      <p:ext uri="{BB962C8B-B14F-4D97-AF65-F5344CB8AC3E}">
        <p14:creationId xmlns:p14="http://schemas.microsoft.com/office/powerpoint/2010/main" val="150349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4E98-07E6-4565-AE9F-AE01007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Wstrzykiwanie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Zależności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FAC0-28EE-4F40-BF48-92A69A27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Wstrzykiwanie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Zależności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to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technika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która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realizuje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 (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Dependency inversion principle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 z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SOLIDu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Polega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tym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że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spring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tworzy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dla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nas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instancje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danych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klas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zarządza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nimi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udostępniając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je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miejscom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naszym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programie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w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których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ich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potrzebujemy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2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4D3C-E8C6-469C-BA5E-A34FF095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Cykl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Życia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Ziarna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-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Zakresy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0B27-F706-4D26-94EF-F96454DD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Singleton –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jeden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egezemplarz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kontekst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domyślny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zakres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Prototype –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wiele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egzemplarzy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Web Related (Session,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Request,Global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session)</a:t>
            </a:r>
          </a:p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Custom </a:t>
            </a:r>
          </a:p>
        </p:txBody>
      </p:sp>
    </p:spTree>
    <p:extLst>
      <p:ext uri="{BB962C8B-B14F-4D97-AF65-F5344CB8AC3E}">
        <p14:creationId xmlns:p14="http://schemas.microsoft.com/office/powerpoint/2010/main" val="18439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AB50-B0C0-4517-B406-448154DE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Zakres - Singleton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B8933A-7FA0-4F1E-81DF-5F29CC717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9528" y="640080"/>
            <a:ext cx="7428321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2423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315C-7B5E-4886-A56B-A43FE1AB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Zakres - Prototyp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EA9DB3-1B3B-4FDA-A682-9A6C2DEDF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284" y="640080"/>
            <a:ext cx="7466809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854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FDC-EAF7-40D8-A2F6-7F588E48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88" y="4622157"/>
            <a:ext cx="9905998" cy="1905000"/>
          </a:xfrm>
        </p:spPr>
        <p:txBody>
          <a:bodyPr/>
          <a:lstStyle/>
          <a:p>
            <a:pPr algn="ctr"/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Tworzenie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kontekstu</a:t>
            </a:r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I spring </a:t>
            </a:r>
            <a:r>
              <a:rPr lang="en-US" dirty="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containter</a:t>
            </a:r>
          </a:p>
        </p:txBody>
      </p:sp>
      <p:pic>
        <p:nvPicPr>
          <p:cNvPr id="4" name="Picture 4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E0DA4878-08AC-40D6-A659-CEEE2C504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980" y="642167"/>
            <a:ext cx="4918999" cy="355318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285F20-DBD9-4B28-B3EB-BF4937F0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4" y="691766"/>
            <a:ext cx="5694743" cy="34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B195-B3D7-4D76-B4C7-D1F7B1A4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Cykl życia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CC7CF5-51C1-4FE0-A8A9-55EDD84AF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8473" y="640080"/>
            <a:ext cx="6550430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2629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78F6-54B3-4E52-9EF0-A063E89D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Instancjonowanie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Ziaren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577-21CC-454A-9CF0-121B92C7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Porzez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konstruktor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za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pomocą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operatora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new 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poprzez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sam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konstruktor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osiągane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za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pomocą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&lt;dam, dam ,dam&gt; REFLEKSJI)</a:t>
            </a:r>
          </a:p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Statyczne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metody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fabrykujące</a:t>
            </a:r>
          </a:p>
          <a:p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Instancyjne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metody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fabrykujące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fabrykacja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metoda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fabrykujaca</a:t>
            </a:r>
            <a:r>
              <a:rPr lang="en-US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E5A1-D63C-4507-9250-96F81098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Wstrzykiwanie</a:t>
            </a:r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zAleżnosci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8416-9E72-401B-B728-43F41635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Zależnośći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dla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danego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są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wyrażone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jako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właściwości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argumenty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konstruktora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bądź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metody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fabrykującej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Są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one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dostarczane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do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w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momencie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jego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tworzenia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Każda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właściwość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oraz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argument jest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wartością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lub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odniesieniem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do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innego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ziarna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83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Mesh</vt:lpstr>
      <vt:lpstr>SPring</vt:lpstr>
      <vt:lpstr>Wstrzykiwanie Zależności</vt:lpstr>
      <vt:lpstr>Cykl Życia Ziarna - Zakresy</vt:lpstr>
      <vt:lpstr>Zakres - Singleton</vt:lpstr>
      <vt:lpstr>Zakres - Prototyp</vt:lpstr>
      <vt:lpstr>Tworzenie kontekstu I spring containter</vt:lpstr>
      <vt:lpstr>Cykl życia</vt:lpstr>
      <vt:lpstr>Instancjonowanie Ziaren</vt:lpstr>
      <vt:lpstr>Wstrzykiwanie zAleżnosci</vt:lpstr>
      <vt:lpstr>Pytania</vt:lpstr>
      <vt:lpstr>Źródła</vt:lpstr>
      <vt:lpstr>Senkju for atenszon, gud lak łif ałer łorkszop eksercajsej bojs end gerlz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122</cp:revision>
  <dcterms:created xsi:type="dcterms:W3CDTF">2013-07-15T20:26:40Z</dcterms:created>
  <dcterms:modified xsi:type="dcterms:W3CDTF">2019-06-11T08:41:25Z</dcterms:modified>
</cp:coreProperties>
</file>