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9" r:id="rId5"/>
    <p:sldId id="263" r:id="rId6"/>
    <p:sldId id="260" r:id="rId7"/>
    <p:sldId id="262" r:id="rId8"/>
    <p:sldId id="264" r:id="rId9"/>
    <p:sldId id="274" r:id="rId10"/>
    <p:sldId id="275" r:id="rId11"/>
    <p:sldId id="357" r:id="rId12"/>
    <p:sldId id="359" r:id="rId13"/>
    <p:sldId id="358" r:id="rId14"/>
    <p:sldId id="323" r:id="rId15"/>
    <p:sldId id="284" r:id="rId16"/>
    <p:sldId id="285" r:id="rId17"/>
    <p:sldId id="399" r:id="rId18"/>
    <p:sldId id="324" r:id="rId19"/>
    <p:sldId id="289" r:id="rId20"/>
    <p:sldId id="288" r:id="rId22"/>
    <p:sldId id="290" r:id="rId23"/>
    <p:sldId id="291" r:id="rId24"/>
    <p:sldId id="295" r:id="rId25"/>
    <p:sldId id="292" r:id="rId26"/>
    <p:sldId id="293" r:id="rId27"/>
    <p:sldId id="400" r:id="rId28"/>
    <p:sldId id="297" r:id="rId29"/>
    <p:sldId id="265" r:id="rId30"/>
    <p:sldId id="266" r:id="rId31"/>
    <p:sldId id="267" r:id="rId32"/>
    <p:sldId id="299" r:id="rId33"/>
    <p:sldId id="300" r:id="rId34"/>
    <p:sldId id="303" r:id="rId35"/>
    <p:sldId id="301" r:id="rId36"/>
    <p:sldId id="310" r:id="rId37"/>
    <p:sldId id="302" r:id="rId38"/>
    <p:sldId id="304" r:id="rId39"/>
    <p:sldId id="305" r:id="rId40"/>
    <p:sldId id="306" r:id="rId41"/>
    <p:sldId id="311" r:id="rId42"/>
    <p:sldId id="307" r:id="rId43"/>
    <p:sldId id="308" r:id="rId44"/>
    <p:sldId id="309" r:id="rId45"/>
    <p:sldId id="312" r:id="rId46"/>
    <p:sldId id="313" r:id="rId47"/>
    <p:sldId id="314" r:id="rId48"/>
    <p:sldId id="360" r:id="rId49"/>
    <p:sldId id="361" r:id="rId50"/>
    <p:sldId id="363" r:id="rId51"/>
    <p:sldId id="364" r:id="rId52"/>
    <p:sldId id="434" r:id="rId53"/>
    <p:sldId id="316" r:id="rId54"/>
  </p:sldIdLst>
  <p:sldSz cx="12192000" cy="6858000"/>
  <p:notesSz cx="6858000" cy="9144000"/>
  <p:custDataLst>
    <p:tags r:id="rId5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8" Type="http://schemas.openxmlformats.org/officeDocument/2006/relationships/tags" Target="tags/tag109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46.xml"/><Relationship Id="rId4" Type="http://schemas.openxmlformats.org/officeDocument/2006/relationships/image" Target="../media/image5.png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9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53.xml"/><Relationship Id="rId4" Type="http://schemas.openxmlformats.org/officeDocument/2006/relationships/image" Target="../media/image7.png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4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58.xml"/><Relationship Id="rId4" Type="http://schemas.openxmlformats.org/officeDocument/2006/relationships/image" Target="../media/image9.png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9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3.xml"/><Relationship Id="rId4" Type="http://schemas.openxmlformats.org/officeDocument/2006/relationships/image" Target="../media/image11.png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4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6.xml"/><Relationship Id="rId6" Type="http://schemas.openxmlformats.org/officeDocument/2006/relationships/image" Target="../media/image3.jpeg"/><Relationship Id="rId5" Type="http://schemas.openxmlformats.org/officeDocument/2006/relationships/tags" Target="../tags/tag5.xml"/><Relationship Id="rId4" Type="http://schemas.openxmlformats.org/officeDocument/2006/relationships/image" Target="../media/image2.jpeg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5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6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70.xml"/><Relationship Id="rId4" Type="http://schemas.openxmlformats.org/officeDocument/2006/relationships/image" Target="../media/image15.png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1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2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76.xml"/><Relationship Id="rId4" Type="http://schemas.openxmlformats.org/officeDocument/2006/relationships/image" Target="../media/image18.png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7.xml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8.xml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5.xml"/><Relationship Id="rId1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6.xml"/><Relationship Id="rId1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8.xml"/><Relationship Id="rId1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2.xml"/><Relationship Id="rId4" Type="http://schemas.openxmlformats.org/officeDocument/2006/relationships/image" Target="../media/image41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6.xml"/><Relationship Id="rId4" Type="http://schemas.openxmlformats.org/officeDocument/2006/relationships/image" Target="../media/image42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7.xml"/><Relationship Id="rId1" Type="http://schemas.openxmlformats.org/officeDocument/2006/relationships/image" Target="../media/image4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8.xml"/><Relationship Id="rId1" Type="http://schemas.openxmlformats.org/officeDocument/2006/relationships/image" Target="../media/image4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tags" Target="../tags/tag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项目答辩</a:t>
            </a:r>
            <a:endParaRPr lang="zh-CN" altLang="en-US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 altLang="zh-CN" sz="4400"/>
          </a:p>
          <a:p>
            <a:r>
              <a:rPr lang="en-US" altLang="zh-CN" sz="4400">
                <a:solidFill>
                  <a:schemeClr val="accent2">
                    <a:lumMod val="75000"/>
                  </a:schemeClr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1607C</a:t>
            </a:r>
            <a:r>
              <a:rPr lang="en-US" altLang="zh-CN" sz="4000">
                <a:solidFill>
                  <a:schemeClr val="accent2">
                    <a:lumMod val="75000"/>
                  </a:schemeClr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  </a:t>
            </a:r>
            <a:r>
              <a:rPr lang="zh-CN" altLang="en-US" sz="4000">
                <a:solidFill>
                  <a:schemeClr val="accent2">
                    <a:lumMod val="75000"/>
                  </a:schemeClr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史淋伯</a:t>
            </a:r>
            <a:endParaRPr lang="zh-CN" altLang="en-US" sz="4000">
              <a:solidFill>
                <a:schemeClr val="accent2">
                  <a:lumMod val="75000"/>
                </a:schemeClr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</p:spTree>
    <p:custDataLst>
      <p:tags r:id="rId2"/>
    </p:custDataLst>
  </p:cSld>
  <p:clrMapOvr>
    <a:masterClrMapping/>
  </p:clrMapOvr>
  <p:transition>
    <p:wheel spokes="8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1"/>
          <p:cNvSpPr txBox="1"/>
          <p:nvPr>
            <p:custDataLst>
              <p:tags r:id="rId1"/>
            </p:custDataLst>
          </p:nvPr>
        </p:nvSpPr>
        <p:spPr>
          <a:xfrm>
            <a:off x="831850" y="3689350"/>
            <a:ext cx="10515600" cy="1455420"/>
          </a:xfrm>
          <a:prstGeom prst="rect">
            <a:avLst/>
          </a:prstGeom>
        </p:spPr>
        <p:txBody>
          <a:bodyPr anchor="b">
            <a:normAutofit fontScale="4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CAP理论指出，一个分布式系统不可能同时满足C(一致性)、A(可用性)和P(分区容错性)。由于分区容错性在是分布式系统中必须要保证的，因此我们只能在A和C之间进行权衡。在此Zookeeper保证的是CP, 而Eureka则是AP。</a:t>
            </a:r>
            <a:endParaRPr lang="zh-CN" altLang="en-US" dirty="0" smtClean="0"/>
          </a:p>
        </p:txBody>
      </p:sp>
      <p:sp>
        <p:nvSpPr>
          <p:cNvPr id="8" name="文本占位符 2"/>
          <p:cNvSpPr txBox="1"/>
          <p:nvPr>
            <p:custDataLst>
              <p:tags r:id="rId2"/>
            </p:custDataLst>
          </p:nvPr>
        </p:nvSpPr>
        <p:spPr>
          <a:xfrm>
            <a:off x="831850" y="5461000"/>
            <a:ext cx="10515600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注册服务更重要的是可用性，我们可以接受短期内达不到一致性的状况。</a:t>
            </a:r>
            <a:endParaRPr lang="zh-CN" altLang="en-US" dirty="0" smtClean="0"/>
          </a:p>
        </p:txBody>
      </p:sp>
      <p:pic>
        <p:nvPicPr>
          <p:cNvPr id="9" name="图片 8" descr="C:\Users\巅峰星空\Pictures\a5822c9cc0a9634392d6f175c6915116.pnga5822c9cc0a9634392d6f175c69151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-372" t="-848" r="-481"/>
          <a:stretch>
            <a:fillRect/>
          </a:stretch>
        </p:blipFill>
        <p:spPr>
          <a:xfrm>
            <a:off x="1098381" y="322279"/>
            <a:ext cx="9978135" cy="3475021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17905" y="541655"/>
            <a:ext cx="103365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CAP的含义：</a:t>
            </a:r>
            <a:endParaRPr lang="zh-CN" altLang="en-US"/>
          </a:p>
          <a:p>
            <a:r>
              <a:rPr lang="zh-CN" altLang="en-US"/>
              <a:t>     C：Consistency 一致性                  </a:t>
            </a:r>
            <a:r>
              <a:rPr lang="en-US" altLang="zh-CN"/>
              <a:t>(</a:t>
            </a:r>
            <a:r>
              <a:rPr lang="zh-CN" altLang="en-US"/>
              <a:t> 同一数据的多个副本是否实时相同。</a:t>
            </a:r>
            <a:r>
              <a:rPr lang="en-US" altLang="zh-CN"/>
              <a:t>)</a:t>
            </a:r>
            <a:endParaRPr lang="zh-CN" altLang="en-US"/>
          </a:p>
          <a:p>
            <a:r>
              <a:rPr lang="zh-CN" altLang="en-US"/>
              <a:t>     A：Availability 可用性                     （一定时间内系统返回一个明确的结果则称为该系统可用。）</a:t>
            </a:r>
            <a:endParaRPr lang="zh-CN" altLang="en-US"/>
          </a:p>
          <a:p>
            <a:r>
              <a:rPr lang="zh-CN" altLang="en-US"/>
              <a:t>     P：Partition tolerance 分区容错性       （ 将同一服务分布在多个系统中</a:t>
            </a:r>
            <a:r>
              <a:rPr lang="en-US" altLang="zh-CN"/>
              <a:t>,</a:t>
            </a:r>
            <a:r>
              <a:rPr lang="zh-CN" altLang="en-US"/>
              <a:t>从而保证某一个系统宕机</a:t>
            </a:r>
            <a:r>
              <a:rPr lang="en-US" altLang="zh-CN"/>
              <a:t>,</a:t>
            </a:r>
            <a:r>
              <a:rPr lang="zh-CN" altLang="en-US"/>
              <a:t>仍然有其他系统提供相同的服务。）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25855" y="2167890"/>
            <a:ext cx="10092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对于一个业务系统来说，可用性和分区容错性是必须要满足的两个条件，并且这两者是相辅相成的。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25550" y="2673985"/>
            <a:ext cx="9921240" cy="1309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en-US" altLang="zh-CN"/>
              <a:t>         </a:t>
            </a:r>
            <a:r>
              <a:rPr lang="zh-CN" altLang="en-US"/>
              <a:t>在互联网行业竞争激烈的今天，相同领域的竞争者不甚枚举，系统的间歇性不可用会立马导致用户流向竞争对手。因此，我们只能</a:t>
            </a:r>
            <a:r>
              <a:rPr lang="zh-CN" altLang="en-US">
                <a:solidFill>
                  <a:srgbClr val="FF0000"/>
                </a:solidFill>
              </a:rPr>
              <a:t>通过牺牲一致性来换取系统的可用性和分区容错性</a:t>
            </a:r>
            <a:r>
              <a:rPr lang="zh-CN" altLang="en-US"/>
              <a:t>。所谓的“牺牲一致性”并不是完全放弃数据一致性，而是牺牲强一致性换取弱一致性。但分布式系统的不同业务场景对一致性的要求也不同。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61745" y="3989705"/>
            <a:ext cx="9884410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/>
              <a:t> 如交易场景。</a:t>
            </a:r>
            <a:r>
              <a:rPr lang="zh-CN" altLang="en-US">
                <a:sym typeface="+mn-ea"/>
              </a:rPr>
              <a:t>ACID能够保证事务的强一致性，即数据是实时一致的。</a:t>
            </a:r>
            <a:endParaRPr lang="zh-CN" altLang="en-US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/>
              <a:t> </a:t>
            </a:r>
            <a:r>
              <a:rPr lang="en-US" altLang="zh-CN"/>
              <a:t>ACID</a:t>
            </a:r>
            <a:r>
              <a:rPr lang="zh-CN" altLang="en-US"/>
              <a:t>即  ：原子性、一致性、隔离性、持久性。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23975" y="4751705"/>
            <a:ext cx="10147300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/>
              <a:t>如在注册成功后发送短信验证码等场景。</a:t>
            </a:r>
            <a:r>
              <a:rPr lang="zh-CN" altLang="en-US">
                <a:sym typeface="+mn-ea"/>
              </a:rPr>
              <a:t>并不需要实时一致的，遵循BASE理论即可。</a:t>
            </a:r>
            <a:endParaRPr lang="zh-CN" altLang="en-US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/>
              <a:t>BASE</a:t>
            </a:r>
            <a:r>
              <a:rPr lang="zh-CN" altLang="en-US"/>
              <a:t>即：基本可用（</a:t>
            </a:r>
            <a:r>
              <a:rPr lang="en-US" altLang="zh-CN"/>
              <a:t>Basic Available</a:t>
            </a:r>
            <a:r>
              <a:rPr lang="zh-CN" altLang="en-US"/>
              <a:t>） 、柔性状态</a:t>
            </a:r>
            <a:r>
              <a:rPr lang="en-US" altLang="zh-CN"/>
              <a:t>(Soft State)</a:t>
            </a:r>
            <a:r>
              <a:rPr lang="zh-CN" altLang="en-US"/>
              <a:t>、最终一致性 </a:t>
            </a:r>
            <a:r>
              <a:rPr lang="en-US" altLang="zh-CN"/>
              <a:t>(Eventual Consisstency)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4610" y="5692140"/>
            <a:ext cx="9153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因此要根据具体业务场景，在ACID和BASE之间寻求平衡。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18540" y="622935"/>
            <a:ext cx="9414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			      </a:t>
            </a:r>
            <a:r>
              <a:rPr lang="zh-CN" altLang="en-US">
                <a:solidFill>
                  <a:srgbClr val="FF0000"/>
                </a:solidFill>
              </a:rPr>
              <a:t>Zookeeper保证CP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65885" y="1134745"/>
            <a:ext cx="9523095" cy="1889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/>
              <a:t>        </a:t>
            </a:r>
            <a:r>
              <a:rPr lang="zh-CN" altLang="en-US"/>
              <a:t>当master节点因为网络故障与其他节点失去联系时，剩余节点会重新进行leader选举。问题在于，选举leader的时间太长，30 ~ 120s, 且选举期间整个zk集群都是不可用的，这就导致在选举期间注册服务瘫痪。在云部署的环境下，因网络问题使得zk集群失去master节点是较大概率会发生的事，虽然服务能够最终恢复，但是漫长的选举时间导致的注册长期不可用是不能容忍的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18540" y="2656205"/>
            <a:ext cx="1959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15415" y="3132455"/>
            <a:ext cx="94240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       </a:t>
            </a:r>
            <a:r>
              <a:rPr lang="zh-CN" altLang="en-US"/>
              <a:t>Eureka各个节点都是平等的，几个节点挂掉不会影响正常节点的工作，剩余的节点依然可以提供注册和查询服务。而Eureka的客户端在向某个Eureka注册或时如果发现连接失败，则会自动切换至其它节点，只要有一台Eureka还在，就能保证注册服务可用(保证可用性)，只不过查到的信息可能不是最新的(不保证强一致性)。除此之外，Eureka还有一种自我保护机制，如果在15分钟内超过85%的节点都没有正常的心跳，那么Eureka就认为客户端与注册中心出现了网络故障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65395" y="2764155"/>
            <a:ext cx="177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Eureka保证AP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3725" y="5899785"/>
            <a:ext cx="11229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Eureka可以很好的应对因网络故障导致部分节点失去联系的情况，而不会像zookeeper那样使整个注册服务瘫痪。</a:t>
            </a:r>
            <a:endParaRPr lang="zh-CN" altLang="en-US" dirty="0" smtClean="0">
              <a:solidFill>
                <a:srgbClr val="FF0000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676775" y="4996180"/>
            <a:ext cx="3153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不需要去检索服务。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39970" y="5457190"/>
            <a:ext cx="3017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代表不向注册中心注册自己。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966335" y="5989955"/>
            <a:ext cx="5285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注册中心的地址。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1"/>
          <p:cNvSpPr txBox="1"/>
          <p:nvPr>
            <p:custDataLst>
              <p:tags r:id="rId1"/>
            </p:custDataLst>
          </p:nvPr>
        </p:nvSpPr>
        <p:spPr>
          <a:xfrm>
            <a:off x="838200" y="3325495"/>
            <a:ext cx="10515600" cy="144843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/>
              <a:t>Spring Cloud Eureka 是 Spring Cloud Netflix 微服务套件中的一部分， 它基于 Netflix</a:t>
            </a:r>
            <a:endParaRPr lang="zh-CN" altLang="en-US" sz="2000" dirty="0" smtClean="0"/>
          </a:p>
          <a:p>
            <a:r>
              <a:rPr lang="zh-CN" altLang="en-US" sz="2000" dirty="0" smtClean="0"/>
              <a:t>Eureka 做了二次封装， 主要负责完成微服务架构中的服务治理功能。 Spring Cloud 通过为</a:t>
            </a:r>
            <a:endParaRPr lang="zh-CN" altLang="en-US" sz="2000" dirty="0" smtClean="0"/>
          </a:p>
          <a:p>
            <a:r>
              <a:rPr lang="zh-CN" altLang="en-US" sz="2000" dirty="0" smtClean="0"/>
              <a:t>Eureka 增加了 Spring Boot 风格的自动化配置，我们只需通过简单引入依赖和注解配置就能</a:t>
            </a:r>
            <a:endParaRPr lang="zh-CN" altLang="en-US" sz="2000" dirty="0" smtClean="0"/>
          </a:p>
          <a:p>
            <a:r>
              <a:rPr lang="zh-CN" altLang="en-US" sz="2000" dirty="0" smtClean="0"/>
              <a:t>让 Spring Boot 构建的微服务应用轻松地与 Eureka 服务治理体系进行整合。</a:t>
            </a:r>
            <a:endParaRPr lang="zh-CN" altLang="en-US" sz="2000" dirty="0" smtClean="0"/>
          </a:p>
        </p:txBody>
      </p:sp>
      <p:sp>
        <p:nvSpPr>
          <p:cNvPr id="8" name="文本占位符 2"/>
          <p:cNvSpPr txBox="1"/>
          <p:nvPr>
            <p:custDataLst>
              <p:tags r:id="rId2"/>
            </p:custDataLst>
          </p:nvPr>
        </p:nvSpPr>
        <p:spPr>
          <a:xfrm>
            <a:off x="838200" y="5118100"/>
            <a:ext cx="10515600" cy="1060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服务治理</a:t>
            </a:r>
            <a:r>
              <a:rPr lang="en-US" altLang="zh-CN" dirty="0" smtClean="0"/>
              <a:t>主要用来实现各个微服务实例的自动化注册与发现。</a:t>
            </a:r>
            <a:endParaRPr lang="en-US" altLang="zh-CN" dirty="0" smtClean="0"/>
          </a:p>
        </p:txBody>
      </p:sp>
      <p:pic>
        <p:nvPicPr>
          <p:cNvPr id="9" name="图片 8" descr="C:\Users\巅峰星空\Pictures\b3391be84007734da5b4b4bbe7277dca.pngb3391be84007734da5b4b4bbe7277dca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-962" t="-4520" r="872" b="-5073"/>
          <a:stretch>
            <a:fillRect/>
          </a:stretch>
        </p:blipFill>
        <p:spPr>
          <a:xfrm>
            <a:off x="1066800" y="339725"/>
            <a:ext cx="8455660" cy="28943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969260" y="469265"/>
            <a:ext cx="8458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通过@EnableEurekaServer 注解启动一个服务注册中心提供给其他应用进行对话。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/>
      </p:transition>
    </mc:Choice>
    <mc:Fallback>
      <p:transition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408930" y="3469005"/>
            <a:ext cx="5069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该注册中心还没有注册任何服务。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1"/>
          <p:cNvSpPr txBox="1"/>
          <p:nvPr>
            <p:custDataLst>
              <p:tags r:id="rId1"/>
            </p:custDataLst>
          </p:nvPr>
        </p:nvSpPr>
        <p:spPr>
          <a:xfrm>
            <a:off x="831850" y="3797300"/>
            <a:ext cx="10515600" cy="16637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/>
              <a:t>所有从设备或网站来的请求都会经过Zuul到达后端的应用程序。作为一个边界性质的应用程序，Zuul提供了动态路由、监控、弹性负载和安全功能。Zuul底层利用各种filter实现各种功能。</a:t>
            </a:r>
            <a:endParaRPr lang="zh-CN" altLang="en-US" sz="2400" dirty="0" smtClean="0"/>
          </a:p>
        </p:txBody>
      </p:sp>
      <p:sp>
        <p:nvSpPr>
          <p:cNvPr id="8" name="文本占位符 2"/>
          <p:cNvSpPr txBox="1"/>
          <p:nvPr>
            <p:custDataLst>
              <p:tags r:id="rId2"/>
            </p:custDataLst>
          </p:nvPr>
        </p:nvSpPr>
        <p:spPr>
          <a:xfrm>
            <a:off x="831850" y="5461000"/>
            <a:ext cx="10515600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认证和安全、性能监测、动态路由、压力测试、负载卸载、静态资源处理</a:t>
            </a:r>
            <a:endParaRPr lang="zh-CN" altLang="en-US" dirty="0" smtClean="0"/>
          </a:p>
        </p:txBody>
      </p:sp>
      <p:pic>
        <p:nvPicPr>
          <p:cNvPr id="9" name="图片 8" descr="C:\Users\巅峰星空\Pictures\8f02378bf22f3140b5beebbc8810ed4a.png8f02378bf22f3140b5beebbc8810ed4a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-408" t="-584" r="268" b="712"/>
          <a:stretch>
            <a:fillRect/>
          </a:stretch>
        </p:blipFill>
        <p:spPr>
          <a:xfrm>
            <a:off x="1098381" y="322279"/>
            <a:ext cx="9978135" cy="3475021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243445" y="3731260"/>
            <a:ext cx="4246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指定服务注册中心的地址。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34050" y="6423660"/>
            <a:ext cx="2783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去掉前缀。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1"/>
          <p:cNvSpPr txBox="1"/>
          <p:nvPr>
            <p:custDataLst>
              <p:tags r:id="rId1"/>
            </p:custDataLst>
          </p:nvPr>
        </p:nvSpPr>
        <p:spPr>
          <a:xfrm>
            <a:off x="838200" y="3797300"/>
            <a:ext cx="10515600" cy="13563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/>
              <a:t>所有的外部客户端访问都需要经过网关来进行调度和过滤。网关除了要实现请求路由、负载均衡、检验过滤等功能，还要与服务治理框架的结合、请求转发时的熔断机制、服务的聚合的功能。</a:t>
            </a:r>
            <a:endParaRPr lang="zh-CN" altLang="en-US" sz="2400" dirty="0" smtClean="0"/>
          </a:p>
        </p:txBody>
      </p:sp>
      <p:sp>
        <p:nvSpPr>
          <p:cNvPr id="8" name="文本占位符 2"/>
          <p:cNvSpPr txBox="1"/>
          <p:nvPr>
            <p:custDataLst>
              <p:tags r:id="rId2"/>
            </p:custDataLst>
          </p:nvPr>
        </p:nvSpPr>
        <p:spPr>
          <a:xfrm>
            <a:off x="831850" y="5461000"/>
            <a:ext cx="10515600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  </a:t>
            </a:r>
            <a:endParaRPr lang="en-US" altLang="zh-CN" dirty="0" smtClean="0"/>
          </a:p>
        </p:txBody>
      </p:sp>
      <p:pic>
        <p:nvPicPr>
          <p:cNvPr id="9" name="图片 8" descr="C:\Users\巅峰星空\Pictures\c72cf0def58c104c9e9d4fe3b5dba379.pngc72cf0def58c104c9e9d4fe3b5dba37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-1380" t="-801" r="-847" b="261"/>
          <a:stretch>
            <a:fillRect/>
          </a:stretch>
        </p:blipFill>
        <p:spPr>
          <a:xfrm>
            <a:off x="669925" y="370205"/>
            <a:ext cx="10677525" cy="34270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824480" y="550545"/>
            <a:ext cx="8032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使用@EnableZuulProxy注解开启Zuul的API网关服务功能。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/>
      </p:transition>
    </mc:Choice>
    <mc:Fallback>
      <p:transition>
        <p:wip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标题 1"/>
          <p:cNvSpPr txBox="1"/>
          <p:nvPr>
            <p:custDataLst>
              <p:tags r:id="rId1"/>
            </p:custDataLst>
          </p:nvPr>
        </p:nvSpPr>
        <p:spPr>
          <a:xfrm>
            <a:off x="844233" y="439419"/>
            <a:ext cx="10514012" cy="98213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华文行楷" panose="02010800040101010101" charset="-122"/>
                <a:ea typeface="华文行楷" panose="02010800040101010101" charset="-122"/>
              </a:rPr>
              <a:t>目录</a:t>
            </a:r>
            <a:endParaRPr lang="zh-CN" altLang="en-US" dirty="0" smtClean="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14" name="文本占位符 11"/>
          <p:cNvSpPr txBox="1"/>
          <p:nvPr>
            <p:custDataLst>
              <p:tags r:id="rId2"/>
            </p:custDataLst>
          </p:nvPr>
        </p:nvSpPr>
        <p:spPr>
          <a:xfrm>
            <a:off x="844287" y="1514917"/>
            <a:ext cx="5148000" cy="43148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华文行楷" panose="02010800040101010101" charset="-122"/>
                <a:ea typeface="华文行楷" panose="02010800040101010101" charset="-122"/>
              </a:rPr>
              <a:t>对广告的认知</a:t>
            </a:r>
            <a:endParaRPr lang="zh-CN" altLang="en-US" dirty="0" smtClean="0"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 dirty="0" smtClean="0">
                <a:latin typeface="华文行楷" panose="02010800040101010101" charset="-122"/>
                <a:ea typeface="华文行楷" panose="02010800040101010101" charset="-122"/>
              </a:rPr>
              <a:t>广告的构成要素</a:t>
            </a:r>
            <a:endParaRPr lang="zh-CN" altLang="en-US" dirty="0" smtClean="0"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 dirty="0" smtClean="0">
                <a:latin typeface="华文行楷" panose="02010800040101010101" charset="-122"/>
                <a:ea typeface="华文行楷" panose="02010800040101010101" charset="-122"/>
              </a:rPr>
              <a:t>广告的特点</a:t>
            </a:r>
            <a:endParaRPr lang="zh-CN" altLang="en-US" dirty="0" smtClean="0"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 dirty="0" smtClean="0">
                <a:latin typeface="华文行楷" panose="02010800040101010101" charset="-122"/>
                <a:ea typeface="华文行楷" panose="02010800040101010101" charset="-122"/>
              </a:rPr>
              <a:t>广告平台的发展</a:t>
            </a:r>
            <a:endParaRPr lang="zh-CN" altLang="en-US" dirty="0" smtClean="0"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 dirty="0" smtClean="0">
                <a:latin typeface="华文行楷" panose="02010800040101010101" charset="-122"/>
                <a:ea typeface="华文行楷" panose="02010800040101010101" charset="-122"/>
              </a:rPr>
              <a:t>广告系统的构成</a:t>
            </a:r>
            <a:endParaRPr lang="zh-CN" altLang="en-US" dirty="0" smtClean="0"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 dirty="0" smtClean="0">
                <a:latin typeface="华文行楷" panose="02010800040101010101" charset="-122"/>
                <a:ea typeface="华文行楷" panose="02010800040101010101" charset="-122"/>
              </a:rPr>
              <a:t>项目采用的技术</a:t>
            </a:r>
            <a:endParaRPr lang="zh-CN" altLang="en-US" dirty="0" smtClean="0"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 dirty="0" smtClean="0">
                <a:latin typeface="华文行楷" panose="02010800040101010101" charset="-122"/>
                <a:ea typeface="华文行楷" panose="02010800040101010101" charset="-122"/>
              </a:rPr>
              <a:t>功能模块的实现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</p:txBody>
      </p:sp>
      <p:pic>
        <p:nvPicPr>
          <p:cNvPr id="9" name="图片 8" descr="C:\Users\巅峰星空\Pictures\3.jpg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-12424" b="-12424"/>
          <a:stretch>
            <a:fillRect/>
          </a:stretch>
        </p:blipFill>
        <p:spPr>
          <a:xfrm>
            <a:off x="4071144" y="3151886"/>
            <a:ext cx="5261304" cy="3507536"/>
          </a:xfrm>
          <a:prstGeom prst="rect">
            <a:avLst/>
          </a:prstGeom>
        </p:spPr>
      </p:pic>
      <p:pic>
        <p:nvPicPr>
          <p:cNvPr id="11" name="图片 10" descr="C:\Users\巅峰星空\Pictures\2.jpg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t="62" b="62"/>
          <a:stretch>
            <a:fillRect/>
          </a:stretch>
        </p:blipFill>
        <p:spPr>
          <a:xfrm>
            <a:off x="6096635" y="599440"/>
            <a:ext cx="5261610" cy="262699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blinds/>
      </p:transition>
    </mc:Choice>
    <mc:Fallback>
      <p:transition>
        <p:blinds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1"/>
          <p:cNvSpPr txBox="1"/>
          <p:nvPr>
            <p:custDataLst>
              <p:tags r:id="rId1"/>
            </p:custDataLst>
          </p:nvPr>
        </p:nvSpPr>
        <p:spPr>
          <a:xfrm>
            <a:off x="831850" y="3797300"/>
            <a:ext cx="10515600" cy="1663700"/>
          </a:xfrm>
          <a:prstGeom prst="rect">
            <a:avLst/>
          </a:prstGeom>
        </p:spPr>
        <p:txBody>
          <a:bodyPr anchor="b">
            <a:normAutofit fontScale="3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/>
              <a:t>注解类   ： </a:t>
            </a:r>
            <a:r>
              <a:rPr lang="zh-CN" altLang="en-US" sz="4000" dirty="0" smtClean="0">
                <a:solidFill>
                  <a:srgbClr val="FF0000"/>
                </a:solidFill>
              </a:rPr>
              <a:t>@Target：表示该注解可以用于什么地方。</a:t>
            </a:r>
            <a:r>
              <a:rPr lang="zh-CN" altLang="en-US" sz="4000" dirty="0" smtClean="0"/>
              <a:t>可能的ElementType参数有：</a:t>
            </a:r>
            <a:r>
              <a:rPr lang="zh-CN" altLang="en-US" sz="4000" dirty="0" smtClean="0">
                <a:solidFill>
                  <a:schemeClr val="accent1"/>
                </a:solidFill>
              </a:rPr>
              <a:t>CONSTRUCTOR</a:t>
            </a:r>
            <a:r>
              <a:rPr lang="zh-CN" altLang="en-US" sz="4000" dirty="0" smtClean="0"/>
              <a:t>：构造器的声明；     </a:t>
            </a:r>
            <a:r>
              <a:rPr lang="zh-CN" altLang="en-US" sz="4000" dirty="0" smtClean="0">
                <a:solidFill>
                  <a:schemeClr val="accent1"/>
                </a:solidFill>
              </a:rPr>
              <a:t> FIELD</a:t>
            </a:r>
            <a:r>
              <a:rPr lang="zh-CN" altLang="en-US" sz="4000" dirty="0" smtClean="0"/>
              <a:t>：域声明（包括enum实例）；</a:t>
            </a:r>
            <a:endParaRPr lang="zh-CN" altLang="en-US" sz="4000" dirty="0" smtClean="0"/>
          </a:p>
          <a:p>
            <a:r>
              <a:rPr lang="zh-CN" altLang="en-US" sz="4000" dirty="0" smtClean="0">
                <a:solidFill>
                  <a:schemeClr val="accent1"/>
                </a:solidFill>
              </a:rPr>
              <a:t>LOCAL_VARIABLE</a:t>
            </a:r>
            <a:r>
              <a:rPr lang="zh-CN" altLang="en-US" sz="4000" dirty="0" smtClean="0"/>
              <a:t>：局部变量声明 ；    </a:t>
            </a:r>
            <a:r>
              <a:rPr lang="zh-CN" altLang="en-US" sz="4000" dirty="0" smtClean="0">
                <a:solidFill>
                  <a:schemeClr val="accent1"/>
                </a:solidFill>
              </a:rPr>
              <a:t>METHOD</a:t>
            </a:r>
            <a:r>
              <a:rPr lang="zh-CN" altLang="en-US" sz="4000" dirty="0" smtClean="0"/>
              <a:t>：方法声明；</a:t>
            </a:r>
            <a:endParaRPr lang="zh-CN" altLang="en-US" sz="4000" dirty="0" smtClean="0"/>
          </a:p>
          <a:p>
            <a:r>
              <a:rPr lang="zh-CN" altLang="en-US" sz="4000" dirty="0" smtClean="0">
                <a:solidFill>
                  <a:schemeClr val="accent1"/>
                </a:solidFill>
              </a:rPr>
              <a:t>PACKAGE</a:t>
            </a:r>
            <a:r>
              <a:rPr lang="zh-CN" altLang="en-US" sz="4000" dirty="0" smtClean="0"/>
              <a:t>：包声明 ；   </a:t>
            </a:r>
            <a:r>
              <a:rPr lang="zh-CN" altLang="en-US" sz="4000" dirty="0" smtClean="0">
                <a:solidFill>
                  <a:schemeClr val="accent1"/>
                </a:solidFill>
              </a:rPr>
              <a:t> PARAMETER</a:t>
            </a:r>
            <a:r>
              <a:rPr lang="zh-CN" altLang="en-US" sz="4000" dirty="0" smtClean="0"/>
              <a:t>：参数声明；</a:t>
            </a:r>
            <a:endParaRPr lang="zh-CN" altLang="en-US" sz="4000" dirty="0" smtClean="0"/>
          </a:p>
          <a:p>
            <a:r>
              <a:rPr lang="zh-CN" altLang="en-US" sz="4000" dirty="0" smtClean="0">
                <a:solidFill>
                  <a:schemeClr val="accent1"/>
                </a:solidFill>
              </a:rPr>
              <a:t>TYPE</a:t>
            </a:r>
            <a:r>
              <a:rPr lang="zh-CN" altLang="en-US" sz="4000" dirty="0" smtClean="0"/>
              <a:t>：类、接口（包括注解类型）或enum声明。</a:t>
            </a:r>
            <a:endParaRPr lang="zh-CN" altLang="en-US" sz="4000" dirty="0" smtClean="0"/>
          </a:p>
          <a:p>
            <a:r>
              <a:rPr lang="zh-CN" altLang="en-US" sz="4000" dirty="0" smtClean="0">
                <a:solidFill>
                  <a:srgbClr val="FF0000"/>
                </a:solidFill>
              </a:rPr>
              <a:t>@Retention ： 表示需要在什么级别保存该注解信息。</a:t>
            </a:r>
            <a:r>
              <a:rPr lang="zh-CN" altLang="en-US" sz="4000" dirty="0" smtClean="0"/>
              <a:t>可选的RetentionPolicy参数包括：</a:t>
            </a:r>
            <a:endParaRPr lang="zh-CN" altLang="en-US" sz="4000" dirty="0" smtClean="0"/>
          </a:p>
          <a:p>
            <a:r>
              <a:rPr lang="zh-CN" altLang="en-US" sz="4000" dirty="0" smtClean="0">
                <a:solidFill>
                  <a:schemeClr val="accent1"/>
                </a:solidFill>
              </a:rPr>
              <a:t>SOURCE</a:t>
            </a:r>
            <a:r>
              <a:rPr lang="zh-CN" altLang="en-US" sz="4000" dirty="0" smtClean="0"/>
              <a:t>：注解将被编译器丢弃 ；</a:t>
            </a:r>
            <a:r>
              <a:rPr lang="zh-CN" altLang="en-US" sz="4000" dirty="0" smtClean="0">
                <a:solidFill>
                  <a:schemeClr val="accent1"/>
                </a:solidFill>
              </a:rPr>
              <a:t>CLASS</a:t>
            </a:r>
            <a:r>
              <a:rPr lang="zh-CN" altLang="en-US" sz="4000" dirty="0" smtClean="0"/>
              <a:t>：注解在class文件中可用，但会被VM丢弃；</a:t>
            </a:r>
            <a:endParaRPr lang="zh-CN" altLang="en-US" sz="4000" dirty="0" smtClean="0"/>
          </a:p>
          <a:p>
            <a:r>
              <a:rPr lang="zh-CN" altLang="en-US" sz="4000" dirty="0" smtClean="0">
                <a:solidFill>
                  <a:schemeClr val="accent1"/>
                </a:solidFill>
              </a:rPr>
              <a:t>RUNTIME</a:t>
            </a:r>
            <a:r>
              <a:rPr lang="zh-CN" altLang="en-US" sz="4000" dirty="0" smtClean="0"/>
              <a:t>：VM将在运行期间保留注解，因此可以通过反射机制读取注解的信息。</a:t>
            </a:r>
            <a:endParaRPr lang="zh-CN" altLang="en-US" sz="4000" dirty="0" smtClean="0"/>
          </a:p>
        </p:txBody>
      </p:sp>
      <p:sp>
        <p:nvSpPr>
          <p:cNvPr id="8" name="文本占位符 2"/>
          <p:cNvSpPr txBox="1"/>
          <p:nvPr>
            <p:custDataLst>
              <p:tags r:id="rId2"/>
            </p:custDataLst>
          </p:nvPr>
        </p:nvSpPr>
        <p:spPr>
          <a:xfrm>
            <a:off x="838200" y="5461000"/>
            <a:ext cx="10515600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  </a:t>
            </a:r>
            <a:endParaRPr lang="en-US" altLang="zh-CN" dirty="0" smtClean="0"/>
          </a:p>
        </p:txBody>
      </p:sp>
      <p:pic>
        <p:nvPicPr>
          <p:cNvPr id="9" name="图片 8" descr="C:\Users\巅峰星空\Pictures\b0a1fa99badaa0459c214c99a279184c.pngb0a1fa99badaa0459c214c99a279184c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-134" t="-1452" r="-442" b="-4512"/>
          <a:stretch>
            <a:fillRect/>
          </a:stretch>
        </p:blipFill>
        <p:spPr>
          <a:xfrm>
            <a:off x="1106636" y="322279"/>
            <a:ext cx="9978135" cy="3475021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1"/>
          <p:cNvSpPr txBox="1"/>
          <p:nvPr>
            <p:custDataLst>
              <p:tags r:id="rId1"/>
            </p:custDataLst>
          </p:nvPr>
        </p:nvSpPr>
        <p:spPr>
          <a:xfrm>
            <a:off x="831850" y="3797300"/>
            <a:ext cx="10515600" cy="1663700"/>
          </a:xfrm>
          <a:prstGeom prst="rect">
            <a:avLst/>
          </a:prstGeom>
        </p:spPr>
        <p:txBody>
          <a:bodyPr anchor="b">
            <a:normAutofit fontScale="3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Hibernate 对数据库提供了较为完整的封装,封装了基本的DAO层操作,有较好的数据库移植性。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Mybatis 可以进行更细致的SQL优化,查询必要的字段,但是需要维护SQL和查询结果集的映射,而且数据库的移植性较差,针对不同的数据库编写不同的SQL。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Spring Data JPA 极大的简化了数据库访问,可以通过命名规范、注解的方式较快的编写SQL。</a:t>
            </a:r>
            <a:endParaRPr lang="zh-CN" altLang="en-US" dirty="0" smtClean="0"/>
          </a:p>
        </p:txBody>
      </p:sp>
      <p:sp>
        <p:nvSpPr>
          <p:cNvPr id="8" name="文本占位符 2"/>
          <p:cNvSpPr txBox="1"/>
          <p:nvPr>
            <p:custDataLst>
              <p:tags r:id="rId2"/>
            </p:custDataLst>
          </p:nvPr>
        </p:nvSpPr>
        <p:spPr>
          <a:xfrm>
            <a:off x="831850" y="5461000"/>
            <a:ext cx="10515600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JPA 是一种 ORM 规范</a:t>
            </a:r>
            <a:endParaRPr lang="en-US" altLang="zh-CN" dirty="0" smtClean="0"/>
          </a:p>
        </p:txBody>
      </p:sp>
      <p:pic>
        <p:nvPicPr>
          <p:cNvPr id="9" name="图片 8" descr="C:\Users\巅峰星空\Pictures\0cbc36b64fd1324e9809ffee10a493cd.png0cbc36b64fd1324e9809ffee10a493cd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-593" r="-739" b="-866"/>
          <a:stretch>
            <a:fillRect/>
          </a:stretch>
        </p:blipFill>
        <p:spPr>
          <a:xfrm>
            <a:off x="1098381" y="322279"/>
            <a:ext cx="9978135" cy="3475021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68680" y="549275"/>
            <a:ext cx="98799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atin typeface="华文行楷" panose="02010800040101010101" charset="-122"/>
                <a:ea typeface="华文行楷" panose="02010800040101010101" charset="-122"/>
              </a:rPr>
              <a:t>对广告的认知</a:t>
            </a:r>
            <a:endParaRPr lang="zh-CN" altLang="en-US" sz="400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7115" y="1625600"/>
            <a:ext cx="9030335" cy="4225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60000"/>
              </a:lnSpc>
            </a:pPr>
            <a:r>
              <a:rPr lang="en-US" altLang="zh-CN" sz="2400"/>
              <a:t>         </a:t>
            </a:r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广告,顾名思义,就是广而告之,即向社会广大公众告知某件事物。</a:t>
            </a:r>
            <a:endParaRPr lang="zh-CN" altLang="en-US" sz="24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algn="l">
              <a:lnSpc>
                <a:spcPct val="160000"/>
              </a:lnSpc>
            </a:pPr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     广告就其含义来说,有广义和狭义之分。</a:t>
            </a:r>
            <a:endParaRPr lang="zh-CN" altLang="en-US" sz="24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algn="l">
              <a:lnSpc>
                <a:spcPct val="160000"/>
              </a:lnSpc>
            </a:pPr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     广义广告是指不以营利为目的的广告,如政府公告,政党、宗教、教育、文化、市政、社会团体等方面的启事、声明等。</a:t>
            </a:r>
            <a:endParaRPr lang="zh-CN" altLang="en-US" sz="24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algn="l">
              <a:lnSpc>
                <a:spcPct val="160000"/>
              </a:lnSpc>
            </a:pPr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     狭义广告是指以营利为目的的广告,通常指的是商业广告,或称经济广告，它是工商企业为推销商品或提供服务，以付费方式,通过广告媒体向消费者或用户传播商品或服务信息的手段。</a:t>
            </a:r>
            <a:endParaRPr lang="zh-CN" altLang="en-US" sz="24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  <p:custDataLst>
      <p:tags r:id="rId2"/>
    </p:custDataLst>
  </p:cSld>
  <p:clrMapOvr>
    <a:masterClrMapping/>
  </p:clrMapOvr>
  <p:transition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newsfla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17270" y="579755"/>
            <a:ext cx="75926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atin typeface="华文行楷" panose="02010800040101010101" charset="-122"/>
                <a:ea typeface="华文行楷" panose="02010800040101010101" charset="-122"/>
              </a:rPr>
              <a:t>广告的构成要素</a:t>
            </a:r>
            <a:endParaRPr lang="zh-CN" altLang="en-US" sz="400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35760" y="1527175"/>
            <a:ext cx="8091170" cy="4225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en-US" altLang="zh-CN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1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、广告主               </a:t>
            </a:r>
            <a:r>
              <a:rPr lang="en-US" altLang="zh-CN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&gt;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为推销商品或服务</a:t>
            </a:r>
            <a:endParaRPr lang="zh-CN" altLang="en-US" sz="240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2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、广告代理          </a:t>
            </a:r>
            <a:r>
              <a:rPr lang="en-US" altLang="zh-CN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&gt;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专门从事广告代理、策划、设计的企业</a:t>
            </a:r>
            <a:endParaRPr lang="zh-CN" altLang="en-US" sz="240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3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、广告媒介          </a:t>
            </a:r>
            <a:r>
              <a:rPr lang="en-US" altLang="zh-CN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&gt;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传播广告信息的媒介物</a:t>
            </a:r>
            <a:endParaRPr lang="zh-CN" altLang="en-US" sz="240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4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、广告费用          </a:t>
            </a:r>
            <a:r>
              <a:rPr lang="en-US" altLang="zh-CN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&gt;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广告主支付给广告代理和媒体的费用</a:t>
            </a:r>
            <a:endParaRPr lang="zh-CN" altLang="en-US" sz="240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5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、广告信息          </a:t>
            </a:r>
            <a:r>
              <a:rPr lang="en-US" altLang="zh-CN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&gt;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广告的内涵要素</a:t>
            </a:r>
            <a:endParaRPr lang="zh-CN" altLang="en-US" sz="240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6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、广告受众          </a:t>
            </a:r>
            <a:r>
              <a:rPr lang="en-US" altLang="zh-CN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&gt;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广告信息的接受者</a:t>
            </a:r>
            <a:endParaRPr lang="zh-CN" altLang="en-US" sz="240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7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、广告效果          </a:t>
            </a:r>
            <a:r>
              <a:rPr lang="en-US" altLang="zh-CN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&gt;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通过广告活动所要达到的目标</a:t>
            </a:r>
            <a:endParaRPr lang="zh-CN" altLang="en-US" sz="240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</p:spTree>
    <p:custDataLst>
      <p:tags r:id="rId2"/>
    </p:custDataLst>
  </p:cSld>
  <p:clrMapOvr>
    <a:masterClrMapping/>
  </p:clrMapOvr>
  <p:transition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1"/>
          <p:cNvSpPr txBox="1"/>
          <p:nvPr>
            <p:custDataLst>
              <p:tags r:id="rId1"/>
            </p:custDataLst>
          </p:nvPr>
        </p:nvSpPr>
        <p:spPr>
          <a:xfrm>
            <a:off x="1156335" y="3797300"/>
            <a:ext cx="9695180" cy="117538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/>
              <a:t>Spring Cloud Feign基于 Netflix Feign 实现，整合了 Spring Cloud </a:t>
            </a:r>
            <a:r>
              <a:rPr lang="en-US" altLang="zh-CN" sz="2400" dirty="0" smtClean="0"/>
              <a:t>Ri</a:t>
            </a:r>
            <a:r>
              <a:rPr lang="zh-CN" altLang="en-US" sz="2400" dirty="0" smtClean="0"/>
              <a:t>bbon 与 Spring Cloud Hystrix,还提供了一种声明式的 Web 服务客户端定义方式。</a:t>
            </a:r>
            <a:endParaRPr lang="zh-CN" altLang="en-US" sz="2400" dirty="0" smtClean="0"/>
          </a:p>
        </p:txBody>
      </p:sp>
      <p:sp>
        <p:nvSpPr>
          <p:cNvPr id="8" name="文本占位符 2"/>
          <p:cNvSpPr txBox="1"/>
          <p:nvPr>
            <p:custDataLst>
              <p:tags r:id="rId2"/>
            </p:custDataLst>
          </p:nvPr>
        </p:nvSpPr>
        <p:spPr>
          <a:xfrm>
            <a:off x="831850" y="5461000"/>
            <a:ext cx="10515600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  </a:t>
            </a:r>
            <a:endParaRPr lang="en-US" altLang="zh-CN" dirty="0" smtClean="0"/>
          </a:p>
        </p:txBody>
      </p:sp>
      <p:pic>
        <p:nvPicPr>
          <p:cNvPr id="9" name="图片 8" descr="C:\Users\巅峰星空\Pictures\6f29cb3714e8484cb721c399cdceea1f.png6f29cb3714e8484cb721c399cdceea1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-641" t="-1120" r="-47" b="-1027"/>
          <a:stretch>
            <a:fillRect/>
          </a:stretch>
        </p:blipFill>
        <p:spPr>
          <a:xfrm>
            <a:off x="1106636" y="322279"/>
            <a:ext cx="9978135" cy="347502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674110" y="1454150"/>
            <a:ext cx="7402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通过@EnableFeignClients 注解开启 Spring Cloud Feign 的支待功能。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1"/>
          <p:cNvSpPr txBox="1"/>
          <p:nvPr>
            <p:custDataLst>
              <p:tags r:id="rId1"/>
            </p:custDataLst>
          </p:nvPr>
        </p:nvSpPr>
        <p:spPr>
          <a:xfrm>
            <a:off x="829945" y="3797300"/>
            <a:ext cx="10515600" cy="16637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  </a:t>
            </a:r>
            <a:endParaRPr lang="en-US" altLang="zh-CN" dirty="0" smtClean="0"/>
          </a:p>
        </p:txBody>
      </p:sp>
      <p:sp>
        <p:nvSpPr>
          <p:cNvPr id="8" name="文本占位符 2"/>
          <p:cNvSpPr txBox="1"/>
          <p:nvPr>
            <p:custDataLst>
              <p:tags r:id="rId2"/>
            </p:custDataLst>
          </p:nvPr>
        </p:nvSpPr>
        <p:spPr>
          <a:xfrm>
            <a:off x="829945" y="5461000"/>
            <a:ext cx="10515600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  </a:t>
            </a:r>
            <a:endParaRPr lang="en-US" altLang="zh-CN" dirty="0" smtClean="0"/>
          </a:p>
        </p:txBody>
      </p:sp>
      <p:pic>
        <p:nvPicPr>
          <p:cNvPr id="9" name="图片 8" descr="C:\Users\巅峰星空\Pictures\1aef8240e03f384e8a5455ed3d100a24.png1aef8240e03f384e8a5455ed3d100a2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-1772" t="-848" r="-974"/>
          <a:stretch>
            <a:fillRect/>
          </a:stretch>
        </p:blipFill>
        <p:spPr>
          <a:xfrm>
            <a:off x="1098381" y="322279"/>
            <a:ext cx="9978135" cy="347502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797550" y="695325"/>
            <a:ext cx="5177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通过@FeignClient 注解指定服务名来绑定服务。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44620" y="2412365"/>
            <a:ext cx="6117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使用 Spring MVC 的注解来绑定具体该服务提供的 REST 接口。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07110" y="637540"/>
            <a:ext cx="83883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atin typeface="华文行楷" panose="02010800040101010101" charset="-122"/>
                <a:ea typeface="华文行楷" panose="02010800040101010101" charset="-122"/>
              </a:rPr>
              <a:t>广告的特点</a:t>
            </a:r>
            <a:endParaRPr lang="zh-CN" altLang="en-US" sz="400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4915" y="1753870"/>
            <a:ext cx="881316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       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1.广告是一种传播工具，是将某一项商品的信息，由这项商品的生产或经营机构（广告主）传送给一群用户和消费者；</a:t>
            </a:r>
            <a:endParaRPr lang="zh-CN" altLang="en-US" sz="240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      2.做广告需要付费；</a:t>
            </a:r>
            <a:endParaRPr lang="zh-CN" altLang="en-US" sz="240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      3.广告进行的传播活动是带有说服性的；</a:t>
            </a:r>
            <a:endParaRPr lang="zh-CN" altLang="en-US" sz="240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      4.广告是有目的、有计划，是连续的；</a:t>
            </a:r>
            <a:endParaRPr lang="zh-CN" altLang="en-US" sz="240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      5.广告不仅对广告主有利，而且对目标对象也有好处，它可使用户和消费者得到有用的信息。</a:t>
            </a:r>
            <a:endParaRPr lang="zh-CN" altLang="en-US" sz="240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</p:spTree>
    <p:custDataLst>
      <p:tags r:id="rId2"/>
    </p:custDataLst>
  </p:cSld>
  <p:clrMapOvr>
    <a:masterClrMapping/>
  </p:clrMapOvr>
  <p:transition>
    <p:checker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97585" y="499110"/>
            <a:ext cx="68465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atin typeface="华文行楷" panose="02010800040101010101" charset="-122"/>
                <a:ea typeface="华文行楷" panose="02010800040101010101" charset="-122"/>
              </a:rPr>
              <a:t>广告平台的发展</a:t>
            </a:r>
            <a:endParaRPr lang="zh-CN" altLang="en-US" sz="400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51915" y="1381760"/>
            <a:ext cx="8583930" cy="5019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altLang="zh-CN"/>
              <a:t>        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在过去的</a:t>
            </a:r>
            <a:r>
              <a:rPr lang="en-US" altLang="zh-CN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20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年间，互联网广告在经历了门户时代的大曝光广告，搜索时代的竞价排名之后，程序化购买增长迅速，逐渐成为互联网广告的主流。</a:t>
            </a:r>
            <a:endParaRPr lang="zh-CN" altLang="en-US" sz="240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        为进一步提高程序化购买广告的投放效果，程序化广告平台需要再一次进行升级，打造广告投放服务、流量交易服务及媒体服务的程序化购买的业务闭环，为广告主提供一站式程序化购买解决方案。</a:t>
            </a:r>
            <a:endParaRPr lang="zh-CN" altLang="en-US" sz="2400" i="1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        现在的程序化购买平台向着</a:t>
            </a:r>
            <a:r>
              <a:rPr lang="en-US" altLang="zh-CN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“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更优质、更精准、更智能</a:t>
            </a:r>
            <a:r>
              <a:rPr lang="en-US" altLang="zh-CN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”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的方向发展。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401A5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35" name="组合 34"/>
          <p:cNvGrpSpPr/>
          <p:nvPr>
            <p:custDataLst>
              <p:tags r:id="rId1"/>
            </p:custDataLst>
          </p:nvPr>
        </p:nvGrpSpPr>
        <p:grpSpPr>
          <a:xfrm>
            <a:off x="5223932" y="2374781"/>
            <a:ext cx="2019360" cy="2038040"/>
            <a:chOff x="5210173" y="2332012"/>
            <a:chExt cx="2027557" cy="2046313"/>
          </a:xfrm>
        </p:grpSpPr>
        <p:sp>
          <p:nvSpPr>
            <p:cNvPr id="36" name="空心弧 35"/>
            <p:cNvSpPr/>
            <p:nvPr>
              <p:custDataLst>
                <p:tags r:id="rId2"/>
              </p:custDataLst>
            </p:nvPr>
          </p:nvSpPr>
          <p:spPr>
            <a:xfrm>
              <a:off x="5210175" y="2350770"/>
              <a:ext cx="2027555" cy="2027555"/>
            </a:xfrm>
            <a:prstGeom prst="blockArc">
              <a:avLst>
                <a:gd name="adj1" fmla="val 10831273"/>
                <a:gd name="adj2" fmla="val 13560665"/>
                <a:gd name="adj3" fmla="val 1089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空心弧 36"/>
            <p:cNvSpPr/>
            <p:nvPr>
              <p:custDataLst>
                <p:tags r:id="rId3"/>
              </p:custDataLst>
            </p:nvPr>
          </p:nvSpPr>
          <p:spPr>
            <a:xfrm>
              <a:off x="5210175" y="2350770"/>
              <a:ext cx="2027555" cy="2027555"/>
            </a:xfrm>
            <a:prstGeom prst="blockArc">
              <a:avLst>
                <a:gd name="adj1" fmla="val 13578872"/>
                <a:gd name="adj2" fmla="val 16209663"/>
                <a:gd name="adj3" fmla="val 10969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空心弧 37"/>
            <p:cNvSpPr/>
            <p:nvPr>
              <p:custDataLst>
                <p:tags r:id="rId4"/>
              </p:custDataLst>
            </p:nvPr>
          </p:nvSpPr>
          <p:spPr>
            <a:xfrm>
              <a:off x="5210174" y="2350769"/>
              <a:ext cx="2027555" cy="2027555"/>
            </a:xfrm>
            <a:prstGeom prst="blockArc">
              <a:avLst>
                <a:gd name="adj1" fmla="val 16232068"/>
                <a:gd name="adj2" fmla="val 18873698"/>
                <a:gd name="adj3" fmla="val 109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空心弧 38"/>
            <p:cNvSpPr/>
            <p:nvPr>
              <p:custDataLst>
                <p:tags r:id="rId5"/>
              </p:custDataLst>
            </p:nvPr>
          </p:nvSpPr>
          <p:spPr>
            <a:xfrm>
              <a:off x="5210173" y="2350769"/>
              <a:ext cx="2027555" cy="2027555"/>
            </a:xfrm>
            <a:prstGeom prst="blockArc">
              <a:avLst>
                <a:gd name="adj1" fmla="val 18887703"/>
                <a:gd name="adj2" fmla="val 21591880"/>
                <a:gd name="adj3" fmla="val 11172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空心弧 39"/>
            <p:cNvSpPr/>
            <p:nvPr>
              <p:custDataLst>
                <p:tags r:id="rId6"/>
              </p:custDataLst>
            </p:nvPr>
          </p:nvSpPr>
          <p:spPr>
            <a:xfrm>
              <a:off x="5210173" y="2350768"/>
              <a:ext cx="2027555" cy="2027555"/>
            </a:xfrm>
            <a:prstGeom prst="blockArc">
              <a:avLst>
                <a:gd name="adj1" fmla="val 10778"/>
                <a:gd name="adj2" fmla="val 2749843"/>
                <a:gd name="adj3" fmla="val 1121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空心弧 40"/>
            <p:cNvSpPr/>
            <p:nvPr>
              <p:custDataLst>
                <p:tags r:id="rId7"/>
              </p:custDataLst>
            </p:nvPr>
          </p:nvSpPr>
          <p:spPr>
            <a:xfrm>
              <a:off x="5210173" y="2350767"/>
              <a:ext cx="2027555" cy="2027555"/>
            </a:xfrm>
            <a:prstGeom prst="blockArc">
              <a:avLst>
                <a:gd name="adj1" fmla="val 2647157"/>
                <a:gd name="adj2" fmla="val 5346167"/>
                <a:gd name="adj3" fmla="val 1136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空心弧 41"/>
            <p:cNvSpPr/>
            <p:nvPr>
              <p:custDataLst>
                <p:tags r:id="rId8"/>
              </p:custDataLst>
            </p:nvPr>
          </p:nvSpPr>
          <p:spPr>
            <a:xfrm>
              <a:off x="5210173" y="2350768"/>
              <a:ext cx="2027555" cy="2027555"/>
            </a:xfrm>
            <a:prstGeom prst="blockArc">
              <a:avLst>
                <a:gd name="adj1" fmla="val 5371560"/>
                <a:gd name="adj2" fmla="val 7975195"/>
                <a:gd name="adj3" fmla="val 1107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空心弧 42"/>
            <p:cNvSpPr/>
            <p:nvPr>
              <p:custDataLst>
                <p:tags r:id="rId9"/>
              </p:custDataLst>
            </p:nvPr>
          </p:nvSpPr>
          <p:spPr>
            <a:xfrm>
              <a:off x="5210173" y="2332012"/>
              <a:ext cx="2027555" cy="2042813"/>
            </a:xfrm>
            <a:prstGeom prst="blockArc">
              <a:avLst>
                <a:gd name="adj1" fmla="val 7940405"/>
                <a:gd name="adj2" fmla="val 10846758"/>
                <a:gd name="adj3" fmla="val 10947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文本占位符 12"/>
          <p:cNvSpPr txBox="1"/>
          <p:nvPr>
            <p:custDataLst>
              <p:tags r:id="rId10"/>
            </p:custDataLst>
          </p:nvPr>
        </p:nvSpPr>
        <p:spPr>
          <a:xfrm>
            <a:off x="2936622" y="754966"/>
            <a:ext cx="2484713" cy="15966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广告投放系统</a:t>
            </a:r>
            <a:endParaRPr lang="zh-CN" altLang="en-US" dirty="0" smtClean="0"/>
          </a:p>
        </p:txBody>
      </p:sp>
      <p:sp>
        <p:nvSpPr>
          <p:cNvPr id="30" name="文本占位符 14"/>
          <p:cNvSpPr txBox="1"/>
          <p:nvPr>
            <p:custDataLst>
              <p:tags r:id="rId11"/>
            </p:custDataLst>
          </p:nvPr>
        </p:nvSpPr>
        <p:spPr>
          <a:xfrm>
            <a:off x="7100461" y="757558"/>
            <a:ext cx="2484713" cy="15937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广告检索系统</a:t>
            </a:r>
            <a:endParaRPr lang="zh-CN" altLang="en-US" dirty="0" smtClean="0"/>
          </a:p>
        </p:txBody>
      </p:sp>
      <p:sp>
        <p:nvSpPr>
          <p:cNvPr id="31" name="文本占位符 3"/>
          <p:cNvSpPr txBox="1"/>
          <p:nvPr>
            <p:custDataLst>
              <p:tags r:id="rId12"/>
            </p:custDataLst>
          </p:nvPr>
        </p:nvSpPr>
        <p:spPr>
          <a:xfrm>
            <a:off x="8619070" y="2672540"/>
            <a:ext cx="2484713" cy="15966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广告结算系统</a:t>
            </a:r>
            <a:endParaRPr lang="zh-CN" altLang="en-US" dirty="0" smtClean="0"/>
          </a:p>
        </p:txBody>
      </p:sp>
      <p:sp>
        <p:nvSpPr>
          <p:cNvPr id="32" name="文本占位符 7"/>
          <p:cNvSpPr txBox="1"/>
          <p:nvPr>
            <p:custDataLst>
              <p:tags r:id="rId13"/>
            </p:custDataLst>
          </p:nvPr>
        </p:nvSpPr>
        <p:spPr>
          <a:xfrm>
            <a:off x="6784386" y="4554350"/>
            <a:ext cx="2484713" cy="15955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报表系统</a:t>
            </a:r>
            <a:endParaRPr lang="zh-CN" altLang="en-US" dirty="0" smtClean="0"/>
          </a:p>
        </p:txBody>
      </p:sp>
      <p:sp>
        <p:nvSpPr>
          <p:cNvPr id="33" name="文本占位符 9"/>
          <p:cNvSpPr txBox="1"/>
          <p:nvPr>
            <p:custDataLst>
              <p:tags r:id="rId14"/>
            </p:custDataLst>
          </p:nvPr>
        </p:nvSpPr>
        <p:spPr>
          <a:xfrm>
            <a:off x="3166283" y="4519149"/>
            <a:ext cx="2484713" cy="1595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广告物料库</a:t>
            </a:r>
            <a:endParaRPr lang="zh-CN" altLang="en-US" dirty="0" smtClean="0"/>
          </a:p>
        </p:txBody>
      </p:sp>
      <p:sp>
        <p:nvSpPr>
          <p:cNvPr id="34" name="文本占位符 11"/>
          <p:cNvSpPr txBox="1"/>
          <p:nvPr>
            <p:custDataLst>
              <p:tags r:id="rId15"/>
            </p:custDataLst>
          </p:nvPr>
        </p:nvSpPr>
        <p:spPr>
          <a:xfrm>
            <a:off x="1249011" y="2627532"/>
            <a:ext cx="2484713" cy="15966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广告计费系统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5651500" y="3062605"/>
            <a:ext cx="12382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  <a:latin typeface="华文行楷" panose="02010800040101010101" charset="-122"/>
                <a:ea typeface="华文行楷" panose="02010800040101010101" charset="-122"/>
              </a:rPr>
              <a:t>广告系统的构成</a:t>
            </a:r>
            <a:endParaRPr lang="zh-CN" altLang="en-US" sz="2000">
              <a:solidFill>
                <a:srgbClr val="FF0000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  <p:custDataLst>
      <p:tags r:id="rId1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edge/>
      </p:transition>
    </mc:Choice>
    <mc:Fallback>
      <p:transition>
        <p:wedg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401A5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>
            <p:custDataLst>
              <p:tags r:id="rId1"/>
            </p:custDataLst>
          </p:nvPr>
        </p:nvGrpSpPr>
        <p:grpSpPr>
          <a:xfrm>
            <a:off x="5200063" y="2301194"/>
            <a:ext cx="2027557" cy="2046313"/>
            <a:chOff x="5210173" y="2332012"/>
            <a:chExt cx="2027557" cy="2046313"/>
          </a:xfrm>
        </p:grpSpPr>
        <p:sp>
          <p:nvSpPr>
            <p:cNvPr id="14" name="空心弧 13"/>
            <p:cNvSpPr/>
            <p:nvPr>
              <p:custDataLst>
                <p:tags r:id="rId2"/>
              </p:custDataLst>
            </p:nvPr>
          </p:nvSpPr>
          <p:spPr>
            <a:xfrm>
              <a:off x="5210175" y="2350770"/>
              <a:ext cx="2027555" cy="2027555"/>
            </a:xfrm>
            <a:prstGeom prst="blockArc">
              <a:avLst>
                <a:gd name="adj1" fmla="val 10831273"/>
                <a:gd name="adj2" fmla="val 13560665"/>
                <a:gd name="adj3" fmla="val 1089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空心弧 14"/>
            <p:cNvSpPr/>
            <p:nvPr>
              <p:custDataLst>
                <p:tags r:id="rId3"/>
              </p:custDataLst>
            </p:nvPr>
          </p:nvSpPr>
          <p:spPr>
            <a:xfrm>
              <a:off x="5210175" y="2350770"/>
              <a:ext cx="2027555" cy="2027555"/>
            </a:xfrm>
            <a:prstGeom prst="blockArc">
              <a:avLst>
                <a:gd name="adj1" fmla="val 13578872"/>
                <a:gd name="adj2" fmla="val 16209663"/>
                <a:gd name="adj3" fmla="val 10969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空心弧 15"/>
            <p:cNvSpPr/>
            <p:nvPr>
              <p:custDataLst>
                <p:tags r:id="rId4"/>
              </p:custDataLst>
            </p:nvPr>
          </p:nvSpPr>
          <p:spPr>
            <a:xfrm>
              <a:off x="5210174" y="2350769"/>
              <a:ext cx="2027555" cy="2027555"/>
            </a:xfrm>
            <a:prstGeom prst="blockArc">
              <a:avLst>
                <a:gd name="adj1" fmla="val 16232068"/>
                <a:gd name="adj2" fmla="val 18873698"/>
                <a:gd name="adj3" fmla="val 109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空心弧 16"/>
            <p:cNvSpPr/>
            <p:nvPr>
              <p:custDataLst>
                <p:tags r:id="rId5"/>
              </p:custDataLst>
            </p:nvPr>
          </p:nvSpPr>
          <p:spPr>
            <a:xfrm>
              <a:off x="5210173" y="2350769"/>
              <a:ext cx="2027555" cy="2027555"/>
            </a:xfrm>
            <a:prstGeom prst="blockArc">
              <a:avLst>
                <a:gd name="adj1" fmla="val 18887703"/>
                <a:gd name="adj2" fmla="val 21591880"/>
                <a:gd name="adj3" fmla="val 11172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空心弧 17"/>
            <p:cNvSpPr/>
            <p:nvPr>
              <p:custDataLst>
                <p:tags r:id="rId6"/>
              </p:custDataLst>
            </p:nvPr>
          </p:nvSpPr>
          <p:spPr>
            <a:xfrm>
              <a:off x="5210173" y="2350768"/>
              <a:ext cx="2027555" cy="2027555"/>
            </a:xfrm>
            <a:prstGeom prst="blockArc">
              <a:avLst>
                <a:gd name="adj1" fmla="val 10778"/>
                <a:gd name="adj2" fmla="val 2749843"/>
                <a:gd name="adj3" fmla="val 1121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空心弧 18"/>
            <p:cNvSpPr/>
            <p:nvPr>
              <p:custDataLst>
                <p:tags r:id="rId7"/>
              </p:custDataLst>
            </p:nvPr>
          </p:nvSpPr>
          <p:spPr>
            <a:xfrm>
              <a:off x="5210173" y="2350767"/>
              <a:ext cx="2027555" cy="2027555"/>
            </a:xfrm>
            <a:prstGeom prst="blockArc">
              <a:avLst>
                <a:gd name="adj1" fmla="val 2647157"/>
                <a:gd name="adj2" fmla="val 5346167"/>
                <a:gd name="adj3" fmla="val 1136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空心弧 19"/>
            <p:cNvSpPr/>
            <p:nvPr>
              <p:custDataLst>
                <p:tags r:id="rId8"/>
              </p:custDataLst>
            </p:nvPr>
          </p:nvSpPr>
          <p:spPr>
            <a:xfrm>
              <a:off x="5210173" y="2350768"/>
              <a:ext cx="2027555" cy="2027555"/>
            </a:xfrm>
            <a:prstGeom prst="blockArc">
              <a:avLst>
                <a:gd name="adj1" fmla="val 5371560"/>
                <a:gd name="adj2" fmla="val 7975195"/>
                <a:gd name="adj3" fmla="val 1107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空心弧 20"/>
            <p:cNvSpPr/>
            <p:nvPr>
              <p:custDataLst>
                <p:tags r:id="rId9"/>
              </p:custDataLst>
            </p:nvPr>
          </p:nvSpPr>
          <p:spPr>
            <a:xfrm>
              <a:off x="5210173" y="2332012"/>
              <a:ext cx="2027555" cy="2042813"/>
            </a:xfrm>
            <a:prstGeom prst="blockArc">
              <a:avLst>
                <a:gd name="adj1" fmla="val 7940405"/>
                <a:gd name="adj2" fmla="val 10846758"/>
                <a:gd name="adj3" fmla="val 10947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7" name="文本占位符 12"/>
          <p:cNvSpPr txBox="1"/>
          <p:nvPr>
            <p:custDataLst>
              <p:tags r:id="rId10"/>
            </p:custDataLst>
          </p:nvPr>
        </p:nvSpPr>
        <p:spPr>
          <a:xfrm>
            <a:off x="2365952" y="967010"/>
            <a:ext cx="2565260" cy="14103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 smtClean="0"/>
              <a:t>springcloud</a:t>
            </a:r>
            <a:endParaRPr lang="en-US" altLang="zh-CN" dirty="0" smtClean="0"/>
          </a:p>
        </p:txBody>
      </p:sp>
      <p:sp>
        <p:nvSpPr>
          <p:cNvPr id="28" name="文本占位符 14"/>
          <p:cNvSpPr txBox="1"/>
          <p:nvPr>
            <p:custDataLst>
              <p:tags r:id="rId11"/>
            </p:custDataLst>
          </p:nvPr>
        </p:nvSpPr>
        <p:spPr>
          <a:xfrm>
            <a:off x="7496472" y="967010"/>
            <a:ext cx="2565260" cy="1411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 smtClean="0"/>
              <a:t>springboot</a:t>
            </a:r>
            <a:endParaRPr lang="en-US" altLang="zh-CN" dirty="0" smtClean="0"/>
          </a:p>
        </p:txBody>
      </p:sp>
      <p:sp>
        <p:nvSpPr>
          <p:cNvPr id="29" name="文本占位符 3"/>
          <p:cNvSpPr txBox="1"/>
          <p:nvPr>
            <p:custDataLst>
              <p:tags r:id="rId12"/>
            </p:custDataLst>
          </p:nvPr>
        </p:nvSpPr>
        <p:spPr>
          <a:xfrm>
            <a:off x="8210724" y="2991926"/>
            <a:ext cx="2565260" cy="14103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 smtClean="0"/>
              <a:t>mysql</a:t>
            </a:r>
            <a:endParaRPr lang="en-US" altLang="zh-CN" dirty="0" smtClean="0"/>
          </a:p>
        </p:txBody>
      </p:sp>
      <p:sp>
        <p:nvSpPr>
          <p:cNvPr id="30" name="文本占位符 7"/>
          <p:cNvSpPr txBox="1"/>
          <p:nvPr>
            <p:custDataLst>
              <p:tags r:id="rId13"/>
            </p:custDataLst>
          </p:nvPr>
        </p:nvSpPr>
        <p:spPr>
          <a:xfrm>
            <a:off x="4931212" y="4694499"/>
            <a:ext cx="2565260" cy="14125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 smtClean="0"/>
              <a:t>jdk</a:t>
            </a:r>
            <a:endParaRPr lang="en-US" altLang="zh-CN" dirty="0" smtClean="0"/>
          </a:p>
        </p:txBody>
      </p:sp>
      <p:sp>
        <p:nvSpPr>
          <p:cNvPr id="31" name="文本占位符 4"/>
          <p:cNvSpPr txBox="1"/>
          <p:nvPr>
            <p:custDataLst>
              <p:tags r:id="rId14"/>
            </p:custDataLst>
          </p:nvPr>
        </p:nvSpPr>
        <p:spPr>
          <a:xfrm>
            <a:off x="1651699" y="2991926"/>
            <a:ext cx="2565260" cy="1410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 smtClean="0"/>
              <a:t>jpa</a:t>
            </a:r>
            <a:endParaRPr lang="en-US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5645150" y="2972435"/>
            <a:ext cx="124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  <a:latin typeface="华文行楷" panose="02010800040101010101" charset="-122"/>
                <a:ea typeface="华文行楷" panose="02010800040101010101" charset="-122"/>
              </a:rPr>
              <a:t>项目采用的技术</a:t>
            </a:r>
            <a:endParaRPr lang="zh-CN" altLang="en-US" sz="2000">
              <a:solidFill>
                <a:srgbClr val="FF0000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  <p:custDataLst>
      <p:tags r:id="rId1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861050" y="667385"/>
            <a:ext cx="1861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注册中心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31560" y="1372870"/>
            <a:ext cx="1879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网关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15025" y="2005330"/>
            <a:ext cx="1933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服务端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92570" y="2592705"/>
            <a:ext cx="234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公共模块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65595" y="3175635"/>
            <a:ext cx="2502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广告检索系统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92570" y="3758565"/>
            <a:ext cx="2150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广告推广系统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wipe/>
  </p:transition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10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b"/>
  <p:tag name="KSO_WM_UNIT_INDEX" val="1"/>
  <p:tag name="KSO_WM_UNIT_ID" val="150995208*b*1"/>
  <p:tag name="KSO_WM_UNIT_CLEAR" val="1"/>
  <p:tag name="KSO_WM_UNIT_LAYERLEVEL" val="1"/>
  <p:tag name="KSO_WM_UNIT_VALUE" val="80"/>
  <p:tag name="KSO_WM_UNIT_ISCONTENTSTITLE" val="0"/>
  <p:tag name="KSO_WM_UNIT_HIGHLIGHT" val="0"/>
  <p:tag name="KSO_WM_UNIT_COMPATIBLE" val="0"/>
  <p:tag name="KSO_WM_BEAUTIFY_FLAG" val="#wm#"/>
  <p:tag name="KSO_WM_UNIT_PRESET_TEXT" val="请在此处添加副标题"/>
</p:tagLst>
</file>

<file path=ppt/tags/tag10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1"/>
  <p:tag name="KSO_WM_UNIT_ID" val="150995208*d*1"/>
  <p:tag name="KSO_WM_UNIT_CLEAR" val="0"/>
  <p:tag name="KSO_WM_UNIT_LAYERLEVEL" val="1"/>
  <p:tag name="KSO_WM_UNIT_VALUE" val="965*2770"/>
  <p:tag name="KSO_WM_UNIT_HIGHLIGHT" val="0"/>
  <p:tag name="KSO_WM_UNIT_COMPATIBLE" val="0"/>
  <p:tag name="KSO_WM_BEAUTIFY_FLAG" val="#wm#"/>
</p:tagLst>
</file>

<file path=ppt/tags/tag102.xml><?xml version="1.0" encoding="utf-8"?>
<p:tagLst xmlns:p="http://schemas.openxmlformats.org/presentationml/2006/main">
  <p:tag name="KSO_WM_BEAUTIFY_FLAG" val="#wm#"/>
  <p:tag name="KSO_WM_TEMPLATE_CATEGORY" val="preset"/>
  <p:tag name="KSO_WM_TEMPLATE_INDEX" val="1"/>
  <p:tag name="KSO_WM_SLIDE_ID" val="150995208"/>
  <p:tag name="KSO_WM_SLIDE_INDEX" val="1"/>
  <p:tag name="KSO_WM_SLIDE_ITEM_CNT" val="3"/>
  <p:tag name="KSO_WM_SLIDE_LAYOUT" val="a_b_d"/>
  <p:tag name="KSO_WM_SLIDE_LAYOUT_CNT" val="1_1_1"/>
  <p:tag name="KSO_WM_SLIDE_TYPE" val="title"/>
  <p:tag name="KSO_WM_TAG_VERSION" val="1.0"/>
</p:tagLst>
</file>

<file path=ppt/tags/tag10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08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10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b"/>
  <p:tag name="KSO_WM_UNIT_INDEX" val="1"/>
  <p:tag name="KSO_WM_UNIT_ID" val="150995208*b*1"/>
  <p:tag name="KSO_WM_UNIT_CLEAR" val="1"/>
  <p:tag name="KSO_WM_UNIT_LAYERLEVEL" val="1"/>
  <p:tag name="KSO_WM_UNIT_VALUE" val="80"/>
  <p:tag name="KSO_WM_UNIT_ISCONTENTSTITLE" val="0"/>
  <p:tag name="KSO_WM_UNIT_HIGHLIGHT" val="0"/>
  <p:tag name="KSO_WM_UNIT_COMPATIBLE" val="0"/>
  <p:tag name="KSO_WM_BEAUTIFY_FLAG" val="#wm#"/>
  <p:tag name="KSO_WM_UNIT_PRESET_TEXT" val="请在此处添加副标题"/>
</p:tagLst>
</file>

<file path=ppt/tags/tag10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1"/>
  <p:tag name="KSO_WM_UNIT_ID" val="150995208*d*1"/>
  <p:tag name="KSO_WM_UNIT_CLEAR" val="0"/>
  <p:tag name="KSO_WM_UNIT_LAYERLEVEL" val="1"/>
  <p:tag name="KSO_WM_UNIT_VALUE" val="965*2770"/>
  <p:tag name="KSO_WM_UNIT_HIGHLIGHT" val="0"/>
  <p:tag name="KSO_WM_UNIT_COMPATIBLE" val="0"/>
  <p:tag name="KSO_WM_BEAUTIFY_FLAG" val="#wm#"/>
</p:tagLst>
</file>

<file path=ppt/tags/tag106.xml><?xml version="1.0" encoding="utf-8"?>
<p:tagLst xmlns:p="http://schemas.openxmlformats.org/presentationml/2006/main">
  <p:tag name="KSO_WM_BEAUTIFY_FLAG" val="#wm#"/>
  <p:tag name="KSO_WM_TEMPLATE_CATEGORY" val="preset"/>
  <p:tag name="KSO_WM_TEMPLATE_INDEX" val="1"/>
  <p:tag name="KSO_WM_SLIDE_ID" val="150995208"/>
  <p:tag name="KSO_WM_SLIDE_INDEX" val="1"/>
  <p:tag name="KSO_WM_SLIDE_ITEM_CNT" val="3"/>
  <p:tag name="KSO_WM_SLIDE_LAYOUT" val="a_b_d"/>
  <p:tag name="KSO_WM_SLIDE_LAYOUT_CNT" val="1_1_1"/>
  <p:tag name="KSO_WM_SLIDE_TYPE" val="title"/>
  <p:tag name="KSO_WM_TAG_VERSION" val="1.0"/>
</p:tagLst>
</file>

<file path=ppt/tags/tag107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108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109.xml><?xml version="1.0" encoding="utf-8"?>
<p:tagLst xmlns:p="http://schemas.openxmlformats.org/presentationml/2006/main">
  <p:tag name="KSO_WM_DOC_GUID" val="{5438ec72-5b64-4603-948d-bf460f8cda3e}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81*i*0"/>
  <p:tag name="KSO_WM_TEMPLATE_CATEGORY" val="preset"/>
  <p:tag name="KSO_WM_TEMPLATE_INDEX" val="1"/>
</p:tagLst>
</file>

<file path=ppt/tags/tag1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i"/>
  <p:tag name="KSO_WM_UNIT_INDEX" val="1_1"/>
  <p:tag name="KSO_WM_UNIT_ID" val="150995281*q_i*1_1"/>
  <p:tag name="KSO_WM_UNIT_CLEAR" val="1"/>
  <p:tag name="KSO_WM_UNIT_LAYERLEVEL" val="1_1"/>
  <p:tag name="KSO_WM_BEAUTIFY_FLAG" val="#wm#"/>
  <p:tag name="KSO_WM_DIAGRAM_GROUP_CODE" val="第十一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i"/>
  <p:tag name="KSO_WM_UNIT_INDEX" val="1_2"/>
  <p:tag name="KSO_WM_UNIT_ID" val="150995281*q_i*1_2"/>
  <p:tag name="KSO_WM_UNIT_CLEAR" val="1"/>
  <p:tag name="KSO_WM_UNIT_LAYERLEVEL" val="1_1"/>
  <p:tag name="KSO_WM_BEAUTIFY_FLAG" val="#wm#"/>
  <p:tag name="KSO_WM_DIAGRAM_GROUP_CODE" val="第十一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i"/>
  <p:tag name="KSO_WM_UNIT_INDEX" val="1_3"/>
  <p:tag name="KSO_WM_UNIT_ID" val="150995281*q_i*1_3"/>
  <p:tag name="KSO_WM_UNIT_CLEAR" val="1"/>
  <p:tag name="KSO_WM_UNIT_LAYERLEVEL" val="1_1"/>
  <p:tag name="KSO_WM_BEAUTIFY_FLAG" val="#wm#"/>
  <p:tag name="KSO_WM_DIAGRAM_GROUP_CODE" val="第十一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i"/>
  <p:tag name="KSO_WM_UNIT_INDEX" val="1_4"/>
  <p:tag name="KSO_WM_UNIT_ID" val="150995281*q_i*1_4"/>
  <p:tag name="KSO_WM_UNIT_CLEAR" val="1"/>
  <p:tag name="KSO_WM_UNIT_LAYERLEVEL" val="1_1"/>
  <p:tag name="KSO_WM_BEAUTIFY_FLAG" val="#wm#"/>
  <p:tag name="KSO_WM_DIAGRAM_GROUP_CODE" val="第十一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i"/>
  <p:tag name="KSO_WM_UNIT_INDEX" val="1_5"/>
  <p:tag name="KSO_WM_UNIT_ID" val="150995281*q_i*1_5"/>
  <p:tag name="KSO_WM_UNIT_CLEAR" val="1"/>
  <p:tag name="KSO_WM_UNIT_LAYERLEVEL" val="1_1"/>
  <p:tag name="KSO_WM_BEAUTIFY_FLAG" val="#wm#"/>
  <p:tag name="KSO_WM_DIAGRAM_GROUP_CODE" val="第十一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i"/>
  <p:tag name="KSO_WM_UNIT_INDEX" val="1_6"/>
  <p:tag name="KSO_WM_UNIT_ID" val="150995281*q_i*1_6"/>
  <p:tag name="KSO_WM_UNIT_CLEAR" val="1"/>
  <p:tag name="KSO_WM_UNIT_LAYERLEVEL" val="1_1"/>
  <p:tag name="KSO_WM_BEAUTIFY_FLAG" val="#wm#"/>
  <p:tag name="KSO_WM_DIAGRAM_GROUP_CODE" val="第十一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i"/>
  <p:tag name="KSO_WM_UNIT_INDEX" val="1_7"/>
  <p:tag name="KSO_WM_UNIT_ID" val="150995281*q_i*1_7"/>
  <p:tag name="KSO_WM_UNIT_CLEAR" val="1"/>
  <p:tag name="KSO_WM_UNIT_LAYERLEVEL" val="1_1"/>
  <p:tag name="KSO_WM_BEAUTIFY_FLAG" val="#wm#"/>
  <p:tag name="KSO_WM_DIAGRAM_GROUP_CODE" val="第十一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i"/>
  <p:tag name="KSO_WM_UNIT_INDEX" val="1_8"/>
  <p:tag name="KSO_WM_UNIT_ID" val="150995281*q_i*1_8"/>
  <p:tag name="KSO_WM_UNIT_CLEAR" val="1"/>
  <p:tag name="KSO_WM_UNIT_LAYERLEVEL" val="1_1"/>
  <p:tag name="KSO_WM_BEAUTIFY_FLAG" val="#wm#"/>
  <p:tag name="KSO_WM_DIAGRAM_GROUP_CODE" val="第十一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0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2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h_f"/>
  <p:tag name="KSO_WM_UNIT_INDEX" val="1_1_1"/>
  <p:tag name="KSO_WM_UNIT_ID" val="150995281*q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" val="请在此处添加文本"/>
  <p:tag name="KSO_WM_BEAUTIFY_FLAG" val="#wm#"/>
  <p:tag name="KSO_WM_DIAGRAM_GROUP_CODE" val="第十一组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h_f"/>
  <p:tag name="KSO_WM_UNIT_INDEX" val="1_2_1"/>
  <p:tag name="KSO_WM_UNIT_ID" val="150995281*q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" val="请在此处添加文本"/>
  <p:tag name="KSO_WM_BEAUTIFY_FLAG" val="#wm#"/>
  <p:tag name="KSO_WM_DIAGRAM_GROUP_CODE" val="第十一组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h_f"/>
  <p:tag name="KSO_WM_UNIT_INDEX" val="1_3_1"/>
  <p:tag name="KSO_WM_UNIT_ID" val="150995281*q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" val="请在此处添加文本"/>
  <p:tag name="KSO_WM_BEAUTIFY_FLAG" val="#wm#"/>
  <p:tag name="KSO_WM_DIAGRAM_GROUP_CODE" val="第十一组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h_f"/>
  <p:tag name="KSO_WM_UNIT_INDEX" val="1_4_1"/>
  <p:tag name="KSO_WM_UNIT_ID" val="150995281*q_h_f*1_4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" val="请在此处添加文本"/>
  <p:tag name="KSO_WM_BEAUTIFY_FLAG" val="#wm#"/>
  <p:tag name="KSO_WM_DIAGRAM_GROUP_CODE" val="第十一组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h_f"/>
  <p:tag name="KSO_WM_UNIT_INDEX" val="1_5_1"/>
  <p:tag name="KSO_WM_UNIT_ID" val="150995281*q_h_f*1_5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" val="请在此处添加文本"/>
  <p:tag name="KSO_WM_BEAUTIFY_FLAG" val="#wm#"/>
  <p:tag name="KSO_WM_DIAGRAM_GROUP_CODE" val="第十一组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h_f"/>
  <p:tag name="KSO_WM_UNIT_INDEX" val="1_6_1"/>
  <p:tag name="KSO_WM_UNIT_ID" val="150995281*q_h_f*1_6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" val="请在此处添加文本"/>
  <p:tag name="KSO_WM_BEAUTIFY_FLAG" val="#wm#"/>
  <p:tag name="KSO_WM_DIAGRAM_GROUP_CODE" val="第十一组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BEAUTIFY_FLAG" val="#wm#"/>
  <p:tag name="KSO_WM_TEMPLATE_CATEGORY" val="preset"/>
  <p:tag name="KSO_WM_TEMPLATE_INDEX" val="1"/>
  <p:tag name="KSO_WM_SLIDE_ID" val="150995281"/>
  <p:tag name="KSO_WM_SLIDE_INDEX" val="79"/>
  <p:tag name="KSO_WM_SLIDE_ITEM_CNT" val="6"/>
  <p:tag name="KSO_WM_SLIDE_LAYOUT" val="q"/>
  <p:tag name="KSO_WM_SLIDE_LAYOUT_CNT" val="1"/>
  <p:tag name="KSO_WM_SLIDE_TYPE" val="text"/>
  <p:tag name="KSO_WM_SLIDE_POSITION" val="95*56"/>
  <p:tag name="KSO_WM_SLIDE_SIZE" val="779*428"/>
  <p:tag name="KSO_WM_TAG_VERSION" val="1.0"/>
  <p:tag name="KSO_WM_DIAGRAM_GROUP_CODE" val="第十一组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80*i*0"/>
  <p:tag name="KSO_WM_TEMPLATE_CATEGORY" val="preset"/>
  <p:tag name="KSO_WM_TEMPLATE_INDEX" val="1"/>
</p:tagLst>
</file>

<file path=ppt/tags/tag2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i"/>
  <p:tag name="KSO_WM_UNIT_INDEX" val="1_1"/>
  <p:tag name="KSO_WM_UNIT_ID" val="150995280*q_i*1_1"/>
  <p:tag name="KSO_WM_UNIT_CLEAR" val="1"/>
  <p:tag name="KSO_WM_UNIT_LAYERLEVEL" val="1_1"/>
  <p:tag name="KSO_WM_BEAUTIFY_FLAG" val="#wm#"/>
  <p:tag name="KSO_WM_DIAGRAM_GROUP_CODE" val="第十一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i"/>
  <p:tag name="KSO_WM_UNIT_INDEX" val="1_2"/>
  <p:tag name="KSO_WM_UNIT_ID" val="150995280*q_i*1_2"/>
  <p:tag name="KSO_WM_UNIT_CLEAR" val="1"/>
  <p:tag name="KSO_WM_UNIT_LAYERLEVEL" val="1_1"/>
  <p:tag name="KSO_WM_BEAUTIFY_FLAG" val="#wm#"/>
  <p:tag name="KSO_WM_DIAGRAM_GROUP_CODE" val="第十一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f"/>
  <p:tag name="KSO_WM_UNIT_INDEX" val="1"/>
  <p:tag name="KSO_WM_UNIT_ID" val="150995210*f*1"/>
  <p:tag name="KSO_WM_UNIT_CLEAR" val="1"/>
  <p:tag name="KSO_WM_UNIT_LAYERLEVEL" val="1"/>
  <p:tag name="KSO_WM_UNIT_VALUE" val="143"/>
  <p:tag name="KSO_WM_UNIT_HIGHLIGHT" val="0"/>
  <p:tag name="KSO_WM_UNIT_COMPATIBLE" val="0"/>
  <p:tag name="KSO_WM_BEAUTIFY_FLAG" val="#wm#"/>
  <p:tag name="KSO_WM_UNIT_PRESET_TEXT" val="请在此处添加文本"/>
</p:tagLst>
</file>

<file path=ppt/tags/tag3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i"/>
  <p:tag name="KSO_WM_UNIT_INDEX" val="1_3"/>
  <p:tag name="KSO_WM_UNIT_ID" val="150995280*q_i*1_3"/>
  <p:tag name="KSO_WM_UNIT_CLEAR" val="1"/>
  <p:tag name="KSO_WM_UNIT_LAYERLEVEL" val="1_1"/>
  <p:tag name="KSO_WM_BEAUTIFY_FLAG" val="#wm#"/>
  <p:tag name="KSO_WM_DIAGRAM_GROUP_CODE" val="第十一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i"/>
  <p:tag name="KSO_WM_UNIT_INDEX" val="1_4"/>
  <p:tag name="KSO_WM_UNIT_ID" val="150995280*q_i*1_4"/>
  <p:tag name="KSO_WM_UNIT_CLEAR" val="1"/>
  <p:tag name="KSO_WM_UNIT_LAYERLEVEL" val="1_1"/>
  <p:tag name="KSO_WM_BEAUTIFY_FLAG" val="#wm#"/>
  <p:tag name="KSO_WM_DIAGRAM_GROUP_CODE" val="第十一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i"/>
  <p:tag name="KSO_WM_UNIT_INDEX" val="1_5"/>
  <p:tag name="KSO_WM_UNIT_ID" val="150995280*q_i*1_5"/>
  <p:tag name="KSO_WM_UNIT_CLEAR" val="1"/>
  <p:tag name="KSO_WM_UNIT_LAYERLEVEL" val="1_1"/>
  <p:tag name="KSO_WM_BEAUTIFY_FLAG" val="#wm#"/>
  <p:tag name="KSO_WM_DIAGRAM_GROUP_CODE" val="第十一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i"/>
  <p:tag name="KSO_WM_UNIT_INDEX" val="1_6"/>
  <p:tag name="KSO_WM_UNIT_ID" val="150995280*q_i*1_6"/>
  <p:tag name="KSO_WM_UNIT_CLEAR" val="1"/>
  <p:tag name="KSO_WM_UNIT_LAYERLEVEL" val="1_1"/>
  <p:tag name="KSO_WM_BEAUTIFY_FLAG" val="#wm#"/>
  <p:tag name="KSO_WM_DIAGRAM_GROUP_CODE" val="第十一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i"/>
  <p:tag name="KSO_WM_UNIT_INDEX" val="1_7"/>
  <p:tag name="KSO_WM_UNIT_ID" val="150995280*q_i*1_7"/>
  <p:tag name="KSO_WM_UNIT_CLEAR" val="1"/>
  <p:tag name="KSO_WM_UNIT_LAYERLEVEL" val="1_1"/>
  <p:tag name="KSO_WM_BEAUTIFY_FLAG" val="#wm#"/>
  <p:tag name="KSO_WM_DIAGRAM_GROUP_CODE" val="第十一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i"/>
  <p:tag name="KSO_WM_UNIT_INDEX" val="1_8"/>
  <p:tag name="KSO_WM_UNIT_ID" val="150995280*q_i*1_8"/>
  <p:tag name="KSO_WM_UNIT_CLEAR" val="1"/>
  <p:tag name="KSO_WM_UNIT_LAYERLEVEL" val="1_1"/>
  <p:tag name="KSO_WM_BEAUTIFY_FLAG" val="#wm#"/>
  <p:tag name="KSO_WM_DIAGRAM_GROUP_CODE" val="第十一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h_f"/>
  <p:tag name="KSO_WM_UNIT_INDEX" val="1_1_1"/>
  <p:tag name="KSO_WM_UNIT_ID" val="150995280*q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" val="请在此处添加文本"/>
  <p:tag name="KSO_WM_BEAUTIFY_FLAG" val="#wm#"/>
  <p:tag name="KSO_WM_DIAGRAM_GROUP_CODE" val="第十一组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h_f"/>
  <p:tag name="KSO_WM_UNIT_INDEX" val="1_2_1"/>
  <p:tag name="KSO_WM_UNIT_ID" val="150995280*q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" val="请在此处添加文本"/>
  <p:tag name="KSO_WM_BEAUTIFY_FLAG" val="#wm#"/>
  <p:tag name="KSO_WM_DIAGRAM_GROUP_CODE" val="第十一组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h_f"/>
  <p:tag name="KSO_WM_UNIT_INDEX" val="1_3_1"/>
  <p:tag name="KSO_WM_UNIT_ID" val="150995280*q_h_f*1_3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" val="请在此处添加文本"/>
  <p:tag name="KSO_WM_BEAUTIFY_FLAG" val="#wm#"/>
  <p:tag name="KSO_WM_DIAGRAM_GROUP_CODE" val="第十一组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h_f"/>
  <p:tag name="KSO_WM_UNIT_INDEX" val="1_4_1"/>
  <p:tag name="KSO_WM_UNIT_ID" val="150995280*q_h_f*1_4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" val="请在此处添加文本"/>
  <p:tag name="KSO_WM_BEAUTIFY_FLAG" val="#wm#"/>
  <p:tag name="KSO_WM_DIAGRAM_GROUP_CODE" val="第十一组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1"/>
  <p:tag name="KSO_WM_UNIT_ID" val="150995210*d*1"/>
  <p:tag name="KSO_WM_UNIT_CLEAR" val="0"/>
  <p:tag name="KSO_WM_UNIT_LAYERLEVEL" val="1"/>
  <p:tag name="KSO_WM_UNIT_VALUE" val="579*1460"/>
  <p:tag name="KSO_WM_UNIT_HIGHLIGHT" val="0"/>
  <p:tag name="KSO_WM_UNIT_COMPATIBLE" val="0"/>
  <p:tag name="KSO_WM_BEAUTIFY_FLAG" val="#wm#"/>
</p:tagLst>
</file>

<file path=ppt/tags/tag4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h_f"/>
  <p:tag name="KSO_WM_UNIT_INDEX" val="1_5_1"/>
  <p:tag name="KSO_WM_UNIT_ID" val="150995280*q_h_f*1_5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" val="请在此处添加文本"/>
  <p:tag name="KSO_WM_BEAUTIFY_FLAG" val="#wm#"/>
  <p:tag name="KSO_WM_DIAGRAM_GROUP_CODE" val="第十一组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1.xml><?xml version="1.0" encoding="utf-8"?>
<p:tagLst xmlns:p="http://schemas.openxmlformats.org/presentationml/2006/main">
  <p:tag name="KSO_WM_BEAUTIFY_FLAG" val="#wm#"/>
  <p:tag name="KSO_WM_TEMPLATE_CATEGORY" val="preset"/>
  <p:tag name="KSO_WM_TEMPLATE_INDEX" val="1"/>
  <p:tag name="KSO_WM_SLIDE_ID" val="150995280"/>
  <p:tag name="KSO_WM_SLIDE_INDEX" val="46"/>
  <p:tag name="KSO_WM_SLIDE_ITEM_CNT" val="5"/>
  <p:tag name="KSO_WM_SLIDE_LAYOUT" val="q"/>
  <p:tag name="KSO_WM_SLIDE_LAYOUT_CNT" val="1"/>
  <p:tag name="KSO_WM_SLIDE_TYPE" val="text"/>
  <p:tag name="KSO_WM_SLIDE_POSITION" val="130*76"/>
  <p:tag name="KSO_WM_SLIDE_SIZE" val="719*405"/>
  <p:tag name="KSO_WM_TAG_VERSION" val="1.0"/>
  <p:tag name="KSO_WM_DIAGRAM_GROUP_CODE" val="第十一组"/>
</p:tagLst>
</file>

<file path=ppt/tags/tag42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4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08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4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b"/>
  <p:tag name="KSO_WM_UNIT_INDEX" val="1"/>
  <p:tag name="KSO_WM_UNIT_ID" val="150995208*b*1"/>
  <p:tag name="KSO_WM_UNIT_CLEAR" val="1"/>
  <p:tag name="KSO_WM_UNIT_LAYERLEVEL" val="1"/>
  <p:tag name="KSO_WM_UNIT_VALUE" val="80"/>
  <p:tag name="KSO_WM_UNIT_ISCONTENTSTITLE" val="0"/>
  <p:tag name="KSO_WM_UNIT_HIGHLIGHT" val="0"/>
  <p:tag name="KSO_WM_UNIT_COMPATIBLE" val="0"/>
  <p:tag name="KSO_WM_BEAUTIFY_FLAG" val="#wm#"/>
  <p:tag name="KSO_WM_UNIT_PRESET_TEXT" val="请在此处添加副标题"/>
</p:tagLst>
</file>

<file path=ppt/tags/tag4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1"/>
  <p:tag name="KSO_WM_UNIT_ID" val="150995208*d*1"/>
  <p:tag name="KSO_WM_UNIT_CLEAR" val="0"/>
  <p:tag name="KSO_WM_UNIT_LAYERLEVEL" val="1"/>
  <p:tag name="KSO_WM_UNIT_VALUE" val="965*2770"/>
  <p:tag name="KSO_WM_UNIT_HIGHLIGHT" val="0"/>
  <p:tag name="KSO_WM_UNIT_COMPATIBLE" val="0"/>
  <p:tag name="KSO_WM_BEAUTIFY_FLAG" val="#wm#"/>
</p:tagLst>
</file>

<file path=ppt/tags/tag46.xml><?xml version="1.0" encoding="utf-8"?>
<p:tagLst xmlns:p="http://schemas.openxmlformats.org/presentationml/2006/main">
  <p:tag name="KSO_WM_BEAUTIFY_FLAG" val="#wm#"/>
  <p:tag name="KSO_WM_TEMPLATE_CATEGORY" val="preset"/>
  <p:tag name="KSO_WM_TEMPLATE_INDEX" val="1"/>
  <p:tag name="KSO_WM_SLIDE_ID" val="150995208"/>
  <p:tag name="KSO_WM_SLIDE_INDEX" val="1"/>
  <p:tag name="KSO_WM_SLIDE_ITEM_CNT" val="3"/>
  <p:tag name="KSO_WM_SLIDE_LAYOUT" val="a_b_d"/>
  <p:tag name="KSO_WM_SLIDE_LAYOUT_CNT" val="1_1_1"/>
  <p:tag name="KSO_WM_SLIDE_TYPE" val="title"/>
  <p:tag name="KSO_WM_TAG_VERSION" val="1.0"/>
</p:tagLst>
</file>

<file path=ppt/tags/tag47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48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49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2"/>
  <p:tag name="KSO_WM_UNIT_ID" val="150995210*d*2"/>
  <p:tag name="KSO_WM_UNIT_CLEAR" val="0"/>
  <p:tag name="KSO_WM_UNIT_LAYERLEVEL" val="1"/>
  <p:tag name="KSO_WM_UNIT_VALUE" val="579*1460"/>
  <p:tag name="KSO_WM_UNIT_HIGHLIGHT" val="0"/>
  <p:tag name="KSO_WM_UNIT_COMPATIBLE" val="0"/>
  <p:tag name="KSO_WM_BEAUTIFY_FLAG" val="#wm#"/>
</p:tagLst>
</file>

<file path=ppt/tags/tag5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08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5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b"/>
  <p:tag name="KSO_WM_UNIT_INDEX" val="1"/>
  <p:tag name="KSO_WM_UNIT_ID" val="150995208*b*1"/>
  <p:tag name="KSO_WM_UNIT_CLEAR" val="1"/>
  <p:tag name="KSO_WM_UNIT_LAYERLEVEL" val="1"/>
  <p:tag name="KSO_WM_UNIT_VALUE" val="80"/>
  <p:tag name="KSO_WM_UNIT_ISCONTENTSTITLE" val="0"/>
  <p:tag name="KSO_WM_UNIT_HIGHLIGHT" val="0"/>
  <p:tag name="KSO_WM_UNIT_COMPATIBLE" val="0"/>
  <p:tag name="KSO_WM_BEAUTIFY_FLAG" val="#wm#"/>
  <p:tag name="KSO_WM_UNIT_PRESET_TEXT" val="请在此处添加副标题"/>
</p:tagLst>
</file>

<file path=ppt/tags/tag5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1"/>
  <p:tag name="KSO_WM_UNIT_ID" val="150995208*d*1"/>
  <p:tag name="KSO_WM_UNIT_CLEAR" val="0"/>
  <p:tag name="KSO_WM_UNIT_LAYERLEVEL" val="1"/>
  <p:tag name="KSO_WM_UNIT_VALUE" val="965*2770"/>
  <p:tag name="KSO_WM_UNIT_HIGHLIGHT" val="0"/>
  <p:tag name="KSO_WM_UNIT_COMPATIBLE" val="0"/>
  <p:tag name="KSO_WM_BEAUTIFY_FLAG" val="#wm#"/>
</p:tagLst>
</file>

<file path=ppt/tags/tag53.xml><?xml version="1.0" encoding="utf-8"?>
<p:tagLst xmlns:p="http://schemas.openxmlformats.org/presentationml/2006/main">
  <p:tag name="KSO_WM_BEAUTIFY_FLAG" val="#wm#"/>
  <p:tag name="KSO_WM_TEMPLATE_CATEGORY" val="preset"/>
  <p:tag name="KSO_WM_TEMPLATE_INDEX" val="1"/>
  <p:tag name="KSO_WM_SLIDE_ID" val="150995208"/>
  <p:tag name="KSO_WM_SLIDE_INDEX" val="1"/>
  <p:tag name="KSO_WM_SLIDE_ITEM_CNT" val="3"/>
  <p:tag name="KSO_WM_SLIDE_LAYOUT" val="a_b_d"/>
  <p:tag name="KSO_WM_SLIDE_LAYOUT_CNT" val="1_1_1"/>
  <p:tag name="KSO_WM_SLIDE_TYPE" val="title"/>
  <p:tag name="KSO_WM_TAG_VERSION" val="1.0"/>
</p:tagLst>
</file>

<file path=ppt/tags/tag54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5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08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5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b"/>
  <p:tag name="KSO_WM_UNIT_INDEX" val="1"/>
  <p:tag name="KSO_WM_UNIT_ID" val="150995208*b*1"/>
  <p:tag name="KSO_WM_UNIT_CLEAR" val="1"/>
  <p:tag name="KSO_WM_UNIT_LAYERLEVEL" val="1"/>
  <p:tag name="KSO_WM_UNIT_VALUE" val="80"/>
  <p:tag name="KSO_WM_UNIT_ISCONTENTSTITLE" val="0"/>
  <p:tag name="KSO_WM_UNIT_HIGHLIGHT" val="0"/>
  <p:tag name="KSO_WM_UNIT_COMPATIBLE" val="0"/>
  <p:tag name="KSO_WM_BEAUTIFY_FLAG" val="#wm#"/>
  <p:tag name="KSO_WM_UNIT_PRESET_TEXT" val="请在此处添加副标题"/>
</p:tagLst>
</file>

<file path=ppt/tags/tag5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1"/>
  <p:tag name="KSO_WM_UNIT_ID" val="150995208*d*1"/>
  <p:tag name="KSO_WM_UNIT_CLEAR" val="0"/>
  <p:tag name="KSO_WM_UNIT_LAYERLEVEL" val="1"/>
  <p:tag name="KSO_WM_UNIT_VALUE" val="965*2770"/>
  <p:tag name="KSO_WM_UNIT_HIGHLIGHT" val="0"/>
  <p:tag name="KSO_WM_UNIT_COMPATIBLE" val="0"/>
  <p:tag name="KSO_WM_BEAUTIFY_FLAG" val="#wm#"/>
</p:tagLst>
</file>

<file path=ppt/tags/tag58.xml><?xml version="1.0" encoding="utf-8"?>
<p:tagLst xmlns:p="http://schemas.openxmlformats.org/presentationml/2006/main">
  <p:tag name="KSO_WM_BEAUTIFY_FLAG" val="#wm#"/>
  <p:tag name="KSO_WM_TEMPLATE_CATEGORY" val="preset"/>
  <p:tag name="KSO_WM_TEMPLATE_INDEX" val="1"/>
  <p:tag name="KSO_WM_SLIDE_ID" val="150995208"/>
  <p:tag name="KSO_WM_SLIDE_INDEX" val="1"/>
  <p:tag name="KSO_WM_SLIDE_ITEM_CNT" val="3"/>
  <p:tag name="KSO_WM_SLIDE_LAYOUT" val="a_b_d"/>
  <p:tag name="KSO_WM_SLIDE_LAYOUT_CNT" val="1_1_1"/>
  <p:tag name="KSO_WM_SLIDE_TYPE" val="title"/>
  <p:tag name="KSO_WM_TAG_VERSION" val="1.0"/>
</p:tagLst>
</file>

<file path=ppt/tags/tag59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6.xml><?xml version="1.0" encoding="utf-8"?>
<p:tagLst xmlns:p="http://schemas.openxmlformats.org/presentationml/2006/main">
  <p:tag name="KSO_WM_SLIDE_ID" val="150995210"/>
  <p:tag name="KSO_WM_SLIDE_INDEX" val="2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66*123"/>
  <p:tag name="KSO_WM_SLIDE_SIZE" val="828*340"/>
  <p:tag name="KSO_WM_TEMPLATE_CATEGORY" val="preset"/>
  <p:tag name="KSO_WM_TEMPLATE_INDEX" val="1"/>
  <p:tag name="KSO_WM_TAG_VERSION" val="1.0"/>
</p:tagLst>
</file>

<file path=ppt/tags/tag6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08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6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b"/>
  <p:tag name="KSO_WM_UNIT_INDEX" val="1"/>
  <p:tag name="KSO_WM_UNIT_ID" val="150995208*b*1"/>
  <p:tag name="KSO_WM_UNIT_CLEAR" val="1"/>
  <p:tag name="KSO_WM_UNIT_LAYERLEVEL" val="1"/>
  <p:tag name="KSO_WM_UNIT_VALUE" val="80"/>
  <p:tag name="KSO_WM_UNIT_ISCONTENTSTITLE" val="0"/>
  <p:tag name="KSO_WM_UNIT_HIGHLIGHT" val="0"/>
  <p:tag name="KSO_WM_UNIT_COMPATIBLE" val="0"/>
  <p:tag name="KSO_WM_BEAUTIFY_FLAG" val="#wm#"/>
  <p:tag name="KSO_WM_UNIT_PRESET_TEXT" val="请在此处添加副标题"/>
</p:tagLst>
</file>

<file path=ppt/tags/tag6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1"/>
  <p:tag name="KSO_WM_UNIT_ID" val="150995208*d*1"/>
  <p:tag name="KSO_WM_UNIT_CLEAR" val="0"/>
  <p:tag name="KSO_WM_UNIT_LAYERLEVEL" val="1"/>
  <p:tag name="KSO_WM_UNIT_VALUE" val="965*2770"/>
  <p:tag name="KSO_WM_UNIT_HIGHLIGHT" val="0"/>
  <p:tag name="KSO_WM_UNIT_COMPATIBLE" val="0"/>
  <p:tag name="KSO_WM_BEAUTIFY_FLAG" val="#wm#"/>
</p:tagLst>
</file>

<file path=ppt/tags/tag63.xml><?xml version="1.0" encoding="utf-8"?>
<p:tagLst xmlns:p="http://schemas.openxmlformats.org/presentationml/2006/main">
  <p:tag name="KSO_WM_BEAUTIFY_FLAG" val="#wm#"/>
  <p:tag name="KSO_WM_TEMPLATE_CATEGORY" val="preset"/>
  <p:tag name="KSO_WM_TEMPLATE_INDEX" val="1"/>
  <p:tag name="KSO_WM_SLIDE_ID" val="150995208"/>
  <p:tag name="KSO_WM_SLIDE_INDEX" val="1"/>
  <p:tag name="KSO_WM_SLIDE_ITEM_CNT" val="3"/>
  <p:tag name="KSO_WM_SLIDE_LAYOUT" val="a_b_d"/>
  <p:tag name="KSO_WM_SLIDE_LAYOUT_CNT" val="1_1_1"/>
  <p:tag name="KSO_WM_SLIDE_TYPE" val="title"/>
  <p:tag name="KSO_WM_TAG_VERSION" val="1.0"/>
</p:tagLst>
</file>

<file path=ppt/tags/tag64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65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66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6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08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6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b"/>
  <p:tag name="KSO_WM_UNIT_INDEX" val="1"/>
  <p:tag name="KSO_WM_UNIT_ID" val="150995208*b*1"/>
  <p:tag name="KSO_WM_UNIT_CLEAR" val="1"/>
  <p:tag name="KSO_WM_UNIT_LAYERLEVEL" val="1"/>
  <p:tag name="KSO_WM_UNIT_VALUE" val="80"/>
  <p:tag name="KSO_WM_UNIT_ISCONTENTSTITLE" val="0"/>
  <p:tag name="KSO_WM_UNIT_HIGHLIGHT" val="0"/>
  <p:tag name="KSO_WM_UNIT_COMPATIBLE" val="0"/>
  <p:tag name="KSO_WM_BEAUTIFY_FLAG" val="#wm#"/>
  <p:tag name="KSO_WM_UNIT_PRESET_TEXT" val="请在此处添加副标题"/>
</p:tagLst>
</file>

<file path=ppt/tags/tag6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1"/>
  <p:tag name="KSO_WM_UNIT_ID" val="150995208*d*1"/>
  <p:tag name="KSO_WM_UNIT_CLEAR" val="0"/>
  <p:tag name="KSO_WM_UNIT_LAYERLEVEL" val="1"/>
  <p:tag name="KSO_WM_UNIT_VALUE" val="965*2770"/>
  <p:tag name="KSO_WM_UNIT_HIGHLIGHT" val="0"/>
  <p:tag name="KSO_WM_UNIT_COMPATIBLE" val="0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70.xml><?xml version="1.0" encoding="utf-8"?>
<p:tagLst xmlns:p="http://schemas.openxmlformats.org/presentationml/2006/main">
  <p:tag name="KSO_WM_BEAUTIFY_FLAG" val="#wm#"/>
  <p:tag name="KSO_WM_TEMPLATE_CATEGORY" val="preset"/>
  <p:tag name="KSO_WM_TEMPLATE_INDEX" val="1"/>
  <p:tag name="KSO_WM_SLIDE_ID" val="150995208"/>
  <p:tag name="KSO_WM_SLIDE_INDEX" val="1"/>
  <p:tag name="KSO_WM_SLIDE_ITEM_CNT" val="3"/>
  <p:tag name="KSO_WM_SLIDE_LAYOUT" val="a_b_d"/>
  <p:tag name="KSO_WM_SLIDE_LAYOUT_CNT" val="1_1_1"/>
  <p:tag name="KSO_WM_SLIDE_TYPE" val="title"/>
  <p:tag name="KSO_WM_TAG_VERSION" val="1.0"/>
</p:tagLst>
</file>

<file path=ppt/tags/tag71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72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7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08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7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b"/>
  <p:tag name="KSO_WM_UNIT_INDEX" val="1"/>
  <p:tag name="KSO_WM_UNIT_ID" val="150995208*b*1"/>
  <p:tag name="KSO_WM_UNIT_CLEAR" val="1"/>
  <p:tag name="KSO_WM_UNIT_LAYERLEVEL" val="1"/>
  <p:tag name="KSO_WM_UNIT_VALUE" val="80"/>
  <p:tag name="KSO_WM_UNIT_ISCONTENTSTITLE" val="0"/>
  <p:tag name="KSO_WM_UNIT_HIGHLIGHT" val="0"/>
  <p:tag name="KSO_WM_UNIT_COMPATIBLE" val="0"/>
  <p:tag name="KSO_WM_BEAUTIFY_FLAG" val="#wm#"/>
  <p:tag name="KSO_WM_UNIT_PRESET_TEXT" val="请在此处添加副标题"/>
</p:tagLst>
</file>

<file path=ppt/tags/tag7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1"/>
  <p:tag name="KSO_WM_UNIT_ID" val="150995208*d*1"/>
  <p:tag name="KSO_WM_UNIT_CLEAR" val="0"/>
  <p:tag name="KSO_WM_UNIT_LAYERLEVEL" val="1"/>
  <p:tag name="KSO_WM_UNIT_VALUE" val="965*2770"/>
  <p:tag name="KSO_WM_UNIT_HIGHLIGHT" val="0"/>
  <p:tag name="KSO_WM_UNIT_COMPATIBLE" val="0"/>
  <p:tag name="KSO_WM_BEAUTIFY_FLAG" val="#wm#"/>
</p:tagLst>
</file>

<file path=ppt/tags/tag76.xml><?xml version="1.0" encoding="utf-8"?>
<p:tagLst xmlns:p="http://schemas.openxmlformats.org/presentationml/2006/main">
  <p:tag name="KSO_WM_BEAUTIFY_FLAG" val="#wm#"/>
  <p:tag name="KSO_WM_TEMPLATE_CATEGORY" val="preset"/>
  <p:tag name="KSO_WM_TEMPLATE_INDEX" val="1"/>
  <p:tag name="KSO_WM_SLIDE_ID" val="150995208"/>
  <p:tag name="KSO_WM_SLIDE_INDEX" val="1"/>
  <p:tag name="KSO_WM_SLIDE_ITEM_CNT" val="3"/>
  <p:tag name="KSO_WM_SLIDE_LAYOUT" val="a_b_d"/>
  <p:tag name="KSO_WM_SLIDE_LAYOUT_CNT" val="1_1_1"/>
  <p:tag name="KSO_WM_SLIDE_TYPE" val="title"/>
  <p:tag name="KSO_WM_TAG_VERSION" val="1.0"/>
</p:tagLst>
</file>

<file path=ppt/tags/tag77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78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79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8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80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81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82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83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84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85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86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87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88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89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9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90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91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92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93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94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95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96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97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98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9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08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3628</Words>
  <Application>WPS 演示</Application>
  <PresentationFormat>宽屏</PresentationFormat>
  <Paragraphs>183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0" baseType="lpstr">
      <vt:lpstr>Arial</vt:lpstr>
      <vt:lpstr>宋体</vt:lpstr>
      <vt:lpstr>Wingdings</vt:lpstr>
      <vt:lpstr>华文新魏</vt:lpstr>
      <vt:lpstr>华文行楷</vt:lpstr>
      <vt:lpstr>Calibri</vt:lpstr>
      <vt:lpstr>微软雅黑</vt:lpstr>
      <vt:lpstr>Arial Unicode MS</vt:lpstr>
      <vt:lpstr>Office 主题</vt:lpstr>
      <vt:lpstr>项目答辩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巅峰星空</dc:creator>
  <cp:lastModifiedBy>星空</cp:lastModifiedBy>
  <cp:revision>27</cp:revision>
  <dcterms:created xsi:type="dcterms:W3CDTF">2019-04-01T08:38:00Z</dcterms:created>
  <dcterms:modified xsi:type="dcterms:W3CDTF">2019-04-09T03:58:00Z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