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68" r:id="rId4"/>
    <p:sldId id="264" r:id="rId5"/>
    <p:sldId id="265" r:id="rId6"/>
    <p:sldId id="288" r:id="rId7"/>
    <p:sldId id="266" r:id="rId8"/>
    <p:sldId id="269" r:id="rId9"/>
    <p:sldId id="272" r:id="rId10"/>
    <p:sldId id="290" r:id="rId11"/>
    <p:sldId id="296" r:id="rId12"/>
    <p:sldId id="256" r:id="rId13"/>
    <p:sldId id="257" r:id="rId14"/>
    <p:sldId id="259" r:id="rId15"/>
    <p:sldId id="258" r:id="rId16"/>
    <p:sldId id="284" r:id="rId17"/>
    <p:sldId id="276" r:id="rId18"/>
    <p:sldId id="283" r:id="rId19"/>
    <p:sldId id="293" r:id="rId20"/>
    <p:sldId id="294" r:id="rId21"/>
    <p:sldId id="282" r:id="rId22"/>
    <p:sldId id="295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108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ECF70-4ACA-468B-9410-599170137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3F4797-8AA6-4146-96BE-20EBBC6B5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C90D1B-E3E5-4168-80C4-4CF96A24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3CA6-B218-4F47-9058-4EE0E2F2414F}" type="datetimeFigureOut">
              <a:rPr lang="zh-CN" altLang="en-US" smtClean="0"/>
              <a:t>2019-05-05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01BCD5-49DB-471A-85FD-A1A8934E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ED702-8B22-4DBB-A93A-7082B0E2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EB7A-8E1F-4422-BBFA-D1326EE7C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47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F1841-3545-4EF3-B668-03AADA73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F685F6-AE04-40C0-AAAD-ED1717340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850305-3883-4149-BA7A-501DDD9B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3CA6-B218-4F47-9058-4EE0E2F2414F}" type="datetimeFigureOut">
              <a:rPr lang="zh-CN" altLang="en-US" smtClean="0"/>
              <a:t>2019-05-05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96351-55D2-499B-909A-EAA3C4C5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C7F7F1-D88E-4E55-93EF-8513209D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EB7A-8E1F-4422-BBFA-D1326EE7C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23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B29F49-0E44-43D8-97E1-9AF8F52F9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5405AC-D5E2-4195-8EE0-30CFD4A29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9B914-0F6B-4B84-AE8B-0403E55B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3CA6-B218-4F47-9058-4EE0E2F2414F}" type="datetimeFigureOut">
              <a:rPr lang="zh-CN" altLang="en-US" smtClean="0"/>
              <a:t>2019-05-05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5C036-B42B-4CBF-B162-1EF3FE87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B78B46-46EA-414C-9C9E-D174A30C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EB7A-8E1F-4422-BBFA-D1326EE7C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0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53388-5597-46FE-A041-8B865E69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88670-45DC-43EB-8959-67B42C70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2F039-EF3A-4A55-926E-1430BC01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3CA6-B218-4F47-9058-4EE0E2F2414F}" type="datetimeFigureOut">
              <a:rPr lang="zh-CN" altLang="en-US" smtClean="0"/>
              <a:t>2019-05-05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70CAE-7AC6-4BFF-841D-DE7823FF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F0677-C8B6-408E-8205-BE45AFEC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EB7A-8E1F-4422-BBFA-D1326EE7C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40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D890F-EA81-4BDD-8422-2C781241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9A6FC-BEC4-483D-9F3A-630119347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B6380-3DD4-44FA-9FF1-0B2AAD89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3CA6-B218-4F47-9058-4EE0E2F2414F}" type="datetimeFigureOut">
              <a:rPr lang="zh-CN" altLang="en-US" smtClean="0"/>
              <a:t>2019-05-05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3F218-6065-44D9-9E95-61D13977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12B27-8206-4D22-8522-5CF67E34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EB7A-8E1F-4422-BBFA-D1326EE7C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6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B98F3-472F-408A-A65B-6FC22FE5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42BA1-5307-4F22-B519-245747D49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5D8790-CB4D-4AF3-86A1-2E1160D01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7D5C2B-D6AB-4768-9E42-D70B80B6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3CA6-B218-4F47-9058-4EE0E2F2414F}" type="datetimeFigureOut">
              <a:rPr lang="zh-CN" altLang="en-US" smtClean="0"/>
              <a:t>2019-05-05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246285-85BE-43B3-9A61-851B2DBE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0284C8-8A24-4273-BBA5-9ADA45FA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EB7A-8E1F-4422-BBFA-D1326EE7C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84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C755F-0106-4777-8F39-6E7211AF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5F97A3-2139-45AF-A199-230262C50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C22801-6F68-4BE7-8FDC-5DE0C61B9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049F7B-05B3-43B3-A27A-0FCA399EB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DCBB56-86B6-4ABB-B59C-CF16AE43E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C91CF6-482A-480A-9CF7-45875B5A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3CA6-B218-4F47-9058-4EE0E2F2414F}" type="datetimeFigureOut">
              <a:rPr lang="zh-CN" altLang="en-US" smtClean="0"/>
              <a:t>2019-05-05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535D8C-3162-4579-AE44-EAD99880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24CB23-F68F-4B29-B40F-6A04353B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EB7A-8E1F-4422-BBFA-D1326EE7C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1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1B006-CA72-4EF7-934A-0825CB6F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8510EA-5104-4EA1-970C-EF6DDE59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3CA6-B218-4F47-9058-4EE0E2F2414F}" type="datetimeFigureOut">
              <a:rPr lang="zh-CN" altLang="en-US" smtClean="0"/>
              <a:t>2019-05-05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1340F7-5382-4C93-A428-426CBF5E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EFE77E-CFEA-498C-808D-84CBA318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EB7A-8E1F-4422-BBFA-D1326EE7C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73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9709FE-02DC-4E83-ABDB-FE974BF3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3CA6-B218-4F47-9058-4EE0E2F2414F}" type="datetimeFigureOut">
              <a:rPr lang="zh-CN" altLang="en-US" smtClean="0"/>
              <a:t>2019-05-05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90FE66-A337-4DFC-B0FC-9F44E813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E386AE-6046-4D31-B6D6-3CEE267C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EB7A-8E1F-4422-BBFA-D1326EE7C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44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7FE4A-7E24-4315-843F-8E56D9D5D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5ABAD-43AF-4053-BF08-EDB6699C1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3F51DA-63DF-4506-9359-4B7C441FE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6D4632-78B9-43C0-A26F-0B93178B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3CA6-B218-4F47-9058-4EE0E2F2414F}" type="datetimeFigureOut">
              <a:rPr lang="zh-CN" altLang="en-US" smtClean="0"/>
              <a:t>2019-05-05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45A664-DC2C-4362-B167-A14E0BC0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F72B60-A004-41C4-9C44-CB8A1AD8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EB7A-8E1F-4422-BBFA-D1326EE7C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1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377B1-553B-42E8-8845-7787B6F0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05D8C1-47E9-4A39-A77B-D91DB1587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51BB56-BD43-4145-B58C-DE877499C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FFF878-9332-41C0-944C-3CEB465A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3CA6-B218-4F47-9058-4EE0E2F2414F}" type="datetimeFigureOut">
              <a:rPr lang="zh-CN" altLang="en-US" smtClean="0"/>
              <a:t>2019-05-05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AC92AE-A551-4939-881F-D03923A4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0C7A6E-1F95-4E69-8134-323B2426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EB7A-8E1F-4422-BBFA-D1326EE7C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6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F0779B-2132-408C-AEE1-BA5F2DDB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752049-6C72-45EE-B7FA-0D3CB1EC4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E9A17-386F-4943-8D06-0A1E34D0F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F3CA6-B218-4F47-9058-4EE0E2F2414F}" type="datetimeFigureOut">
              <a:rPr lang="zh-CN" altLang="en-US" smtClean="0"/>
              <a:t>2019-05-05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31438-5325-48F1-9C10-56E4E82F5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CA6B2-4FEC-44F6-BB9F-1903FB97F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BEB7A-8E1F-4422-BBFA-D1326EE7C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18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B57F33F-633A-44A3-88F2-E3B85E032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11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D50D878-FFF5-4C27-97BA-BEE52250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公共模块</a:t>
            </a:r>
            <a:endParaRPr lang="en-US" altLang="zh-CN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FAE1AD8-F5A7-45B5-87F9-9BE3978CB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44999"/>
            <a:ext cx="7188199" cy="456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3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3A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6">
            <a:extLst>
              <a:ext uri="{FF2B5EF4-FFF2-40B4-BE49-F238E27FC236}">
                <a16:creationId xmlns:a16="http://schemas.microsoft.com/office/drawing/2014/main" id="{165EDA79-EC0E-4FF0-9C86-49655C1D0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1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3C04E9-B1FC-44EC-B226-DBF4A53DE0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8" r="2770" b="2"/>
          <a:stretch/>
        </p:blipFill>
        <p:spPr>
          <a:xfrm>
            <a:off x="-182887" y="-164595"/>
            <a:ext cx="6447707" cy="4622292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B931A5B-6912-4FE3-A95E-66D6D0EC31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2" b="-3"/>
          <a:stretch/>
        </p:blipFill>
        <p:spPr>
          <a:xfrm>
            <a:off x="-186572" y="3184611"/>
            <a:ext cx="6447707" cy="3845519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D2D2C3D0-D5DB-4464-BB3E-2DF035FDB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3A14B7A-420D-41AE-B281-14C857B1E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2" y="4267831"/>
            <a:ext cx="4820134" cy="1635639"/>
          </a:xfrm>
        </p:spPr>
        <p:txBody>
          <a:bodyPr anchor="t">
            <a:normAutofit/>
          </a:bodyPr>
          <a:lstStyle/>
          <a:p>
            <a:pPr algn="l"/>
            <a:br>
              <a:rPr lang="en-US" altLang="zh-CN" sz="3700" dirty="0">
                <a:solidFill>
                  <a:srgbClr val="000000"/>
                </a:solidFill>
              </a:rPr>
            </a:br>
            <a:br>
              <a:rPr lang="en-US" altLang="zh-CN" sz="3700" dirty="0">
                <a:solidFill>
                  <a:srgbClr val="000000"/>
                </a:solidFill>
              </a:rPr>
            </a:br>
            <a:endParaRPr lang="zh-CN" altLang="en-US" sz="3700" dirty="0">
              <a:solidFill>
                <a:srgbClr val="000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4E1AEA-B9B4-4FAF-AEEB-2100E50FC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618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1800" b="1" dirty="0">
                <a:solidFill>
                  <a:srgbClr val="000000"/>
                </a:solidFill>
              </a:rPr>
              <a:t>加快检索的速度</a:t>
            </a:r>
          </a:p>
        </p:txBody>
      </p:sp>
    </p:spTree>
    <p:extLst>
      <p:ext uri="{BB962C8B-B14F-4D97-AF65-F5344CB8AC3E}">
        <p14:creationId xmlns:p14="http://schemas.microsoft.com/office/powerpoint/2010/main" val="421945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内容占位符 6">
            <a:extLst>
              <a:ext uri="{FF2B5EF4-FFF2-40B4-BE49-F238E27FC236}">
                <a16:creationId xmlns:a16="http://schemas.microsoft.com/office/drawing/2014/main" id="{570F7C6D-A03D-4228-9644-B7AED1B4E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" b="-3"/>
          <a:stretch/>
        </p:blipFill>
        <p:spPr>
          <a:xfrm>
            <a:off x="1143907" y="643466"/>
            <a:ext cx="990418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99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955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FA90B10-C10C-4F09-B4AF-D2F4362F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733675"/>
            <a:ext cx="2433319" cy="204996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altLang="zh-CN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13CD99E-81C9-4DBD-84A8-294CDD8D4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05625"/>
            <a:ext cx="7188199" cy="404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26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38C34-7598-4D53-A841-CED758BD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D08AB10-CBE2-4A23-90C2-EC0675B35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93" y="1825625"/>
            <a:ext cx="7727813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9A8DBC-3DAD-4579-B319-C5D225A25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" y="0"/>
            <a:ext cx="12168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30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62AE346-A190-456C-8B11-986759230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633" y="643467"/>
            <a:ext cx="816273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84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34765-CE27-4224-8B2C-FF860BA5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10"/>
            <a:ext cx="9144000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断路器</a:t>
            </a:r>
            <a:endParaRPr lang="en-US" altLang="zh-CN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A2AEA782-0EA4-42E9-871D-7401D6A09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75140" cy="2130951"/>
          </a:xfrm>
          <a:custGeom>
            <a:avLst/>
            <a:gdLst>
              <a:gd name="connsiteX0" fmla="*/ 0 w 4475140"/>
              <a:gd name="connsiteY0" fmla="*/ 0 h 2130951"/>
              <a:gd name="connsiteX1" fmla="*/ 1074821 w 4475140"/>
              <a:gd name="connsiteY1" fmla="*/ 0 h 2130951"/>
              <a:gd name="connsiteX2" fmla="*/ 1074821 w 4475140"/>
              <a:gd name="connsiteY2" fmla="*/ 478 h 2130951"/>
              <a:gd name="connsiteX3" fmla="*/ 4475140 w 4475140"/>
              <a:gd name="connsiteY3" fmla="*/ 478 h 2130951"/>
              <a:gd name="connsiteX4" fmla="*/ 3488452 w 4475140"/>
              <a:gd name="connsiteY4" fmla="*/ 2130951 h 2130951"/>
              <a:gd name="connsiteX5" fmla="*/ 0 w 4475140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30951">
                <a:moveTo>
                  <a:pt x="0" y="0"/>
                </a:move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lnTo>
                  <a:pt x="3488452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393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669739-F23A-491F-AB3A-CA3EB328A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8" r="2" b="2"/>
          <a:stretch/>
        </p:blipFill>
        <p:spPr>
          <a:xfrm>
            <a:off x="3649318" y="10"/>
            <a:ext cx="8542682" cy="2130463"/>
          </a:xfrm>
          <a:custGeom>
            <a:avLst/>
            <a:gdLst>
              <a:gd name="connsiteX0" fmla="*/ 986689 w 8542682"/>
              <a:gd name="connsiteY0" fmla="*/ 0 h 2130473"/>
              <a:gd name="connsiteX1" fmla="*/ 8542682 w 8542682"/>
              <a:gd name="connsiteY1" fmla="*/ 0 h 2130473"/>
              <a:gd name="connsiteX2" fmla="*/ 8542682 w 8542682"/>
              <a:gd name="connsiteY2" fmla="*/ 2130473 h 2130473"/>
              <a:gd name="connsiteX3" fmla="*/ 0 w 8542682"/>
              <a:gd name="connsiteY3" fmla="*/ 2130473 h 213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42682" h="2130473">
                <a:moveTo>
                  <a:pt x="986689" y="0"/>
                </a:moveTo>
                <a:lnTo>
                  <a:pt x="8542682" y="0"/>
                </a:lnTo>
                <a:lnTo>
                  <a:pt x="8542682" y="2130473"/>
                </a:lnTo>
                <a:lnTo>
                  <a:pt x="0" y="2130473"/>
                </a:lnTo>
                <a:close/>
              </a:path>
            </a:pathLst>
          </a:custGeom>
        </p:spPr>
      </p:pic>
      <p:sp>
        <p:nvSpPr>
          <p:cNvPr id="16" name="Freeform 34">
            <a:extLst>
              <a:ext uri="{FF2B5EF4-FFF2-40B4-BE49-F238E27FC236}">
                <a16:creationId xmlns:a16="http://schemas.microsoft.com/office/drawing/2014/main" id="{B0992639-1CDA-4FE6-BB95-E13221490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716860" y="4682362"/>
            <a:ext cx="4475140" cy="2174680"/>
          </a:xfrm>
          <a:custGeom>
            <a:avLst/>
            <a:gdLst>
              <a:gd name="connsiteX0" fmla="*/ 3468199 w 4475140"/>
              <a:gd name="connsiteY0" fmla="*/ 2174680 h 2174680"/>
              <a:gd name="connsiteX1" fmla="*/ 0 w 4475140"/>
              <a:gd name="connsiteY1" fmla="*/ 2174680 h 2174680"/>
              <a:gd name="connsiteX2" fmla="*/ 0 w 4475140"/>
              <a:gd name="connsiteY2" fmla="*/ 0 h 2174680"/>
              <a:gd name="connsiteX3" fmla="*/ 1074821 w 4475140"/>
              <a:gd name="connsiteY3" fmla="*/ 0 h 2174680"/>
              <a:gd name="connsiteX4" fmla="*/ 1074821 w 4475140"/>
              <a:gd name="connsiteY4" fmla="*/ 478 h 2174680"/>
              <a:gd name="connsiteX5" fmla="*/ 4475140 w 4475140"/>
              <a:gd name="connsiteY5" fmla="*/ 478 h 217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74680">
                <a:moveTo>
                  <a:pt x="3468199" y="2174680"/>
                </a:moveTo>
                <a:lnTo>
                  <a:pt x="0" y="2174680"/>
                </a:lnTo>
                <a:lnTo>
                  <a:pt x="0" y="0"/>
                </a:ln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02E0689-DE8A-4866-AA81-370DB3A06D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5" r="-2" b="27088"/>
          <a:stretch/>
        </p:blipFill>
        <p:spPr>
          <a:xfrm>
            <a:off x="20" y="4682840"/>
            <a:ext cx="8563356" cy="2175160"/>
          </a:xfrm>
          <a:custGeom>
            <a:avLst/>
            <a:gdLst>
              <a:gd name="connsiteX0" fmla="*/ 0 w 8563376"/>
              <a:gd name="connsiteY0" fmla="*/ 0 h 2175160"/>
              <a:gd name="connsiteX1" fmla="*/ 8563376 w 8563376"/>
              <a:gd name="connsiteY1" fmla="*/ 0 h 2175160"/>
              <a:gd name="connsiteX2" fmla="*/ 7555992 w 8563376"/>
              <a:gd name="connsiteY2" fmla="*/ 2175160 h 2175160"/>
              <a:gd name="connsiteX3" fmla="*/ 0 w 8563376"/>
              <a:gd name="connsiteY3" fmla="*/ 2175160 h 217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63376" h="2175160">
                <a:moveTo>
                  <a:pt x="0" y="0"/>
                </a:moveTo>
                <a:lnTo>
                  <a:pt x="8563376" y="0"/>
                </a:lnTo>
                <a:lnTo>
                  <a:pt x="7555992" y="2175160"/>
                </a:lnTo>
                <a:lnTo>
                  <a:pt x="0" y="21751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29010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5FC8604-E109-4230-AB57-5DA295A13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2"/>
            <a:ext cx="10905066" cy="507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135EE49-E1B1-4D1F-9ACD-68242FA35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17" y="857250"/>
            <a:ext cx="10905066" cy="468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4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AFBF467-88EE-435B-9687-741A1CDF2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21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7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367FCEA-9709-4D8B-A708-499754D89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43517"/>
            <a:ext cx="10905066" cy="477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24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内容占位符 4">
            <a:extLst>
              <a:ext uri="{FF2B5EF4-FFF2-40B4-BE49-F238E27FC236}">
                <a16:creationId xmlns:a16="http://schemas.microsoft.com/office/drawing/2014/main" id="{92F20A2D-D32A-401C-8CC7-9B9148C95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4" r="2" b="2"/>
          <a:stretch/>
        </p:blipFill>
        <p:spPr>
          <a:xfrm>
            <a:off x="2102950" y="643466"/>
            <a:ext cx="798610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04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B181E26-89C4-4A14-92DE-0F4C4B0E9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内容占位符 5">
            <a:extLst>
              <a:ext uri="{FF2B5EF4-FFF2-40B4-BE49-F238E27FC236}">
                <a16:creationId xmlns:a16="http://schemas.microsoft.com/office/drawing/2014/main" id="{AE63E7CE-A1B4-42A5-BDAD-A2C7F8DC8B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7" r="2" b="11118"/>
          <a:stretch/>
        </p:blipFill>
        <p:spPr>
          <a:xfrm>
            <a:off x="6587330" y="1690689"/>
            <a:ext cx="5604670" cy="2501837"/>
          </a:xfrm>
          <a:custGeom>
            <a:avLst/>
            <a:gdLst>
              <a:gd name="connsiteX0" fmla="*/ 1159248 w 5604670"/>
              <a:gd name="connsiteY0" fmla="*/ 0 h 2501837"/>
              <a:gd name="connsiteX1" fmla="*/ 5604670 w 5604670"/>
              <a:gd name="connsiteY1" fmla="*/ 0 h 2501837"/>
              <a:gd name="connsiteX2" fmla="*/ 5604670 w 5604670"/>
              <a:gd name="connsiteY2" fmla="*/ 2501837 h 2501837"/>
              <a:gd name="connsiteX3" fmla="*/ 0 w 5604670"/>
              <a:gd name="connsiteY3" fmla="*/ 2501837 h 250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670" h="2501837">
                <a:moveTo>
                  <a:pt x="1159248" y="0"/>
                </a:moveTo>
                <a:lnTo>
                  <a:pt x="5604670" y="0"/>
                </a:lnTo>
                <a:lnTo>
                  <a:pt x="5604670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19" name="内容占位符 3">
            <a:extLst>
              <a:ext uri="{FF2B5EF4-FFF2-40B4-BE49-F238E27FC236}">
                <a16:creationId xmlns:a16="http://schemas.microsoft.com/office/drawing/2014/main" id="{DB291E80-B529-41AB-9B38-7B8BE4E5D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5" r="-2" b="10313"/>
          <a:stretch/>
        </p:blipFill>
        <p:spPr>
          <a:xfrm>
            <a:off x="4791075" y="4357117"/>
            <a:ext cx="7400925" cy="2500884"/>
          </a:xfrm>
          <a:custGeom>
            <a:avLst/>
            <a:gdLst>
              <a:gd name="connsiteX0" fmla="*/ 1717230 w 7400925"/>
              <a:gd name="connsiteY0" fmla="*/ 0 h 2500884"/>
              <a:gd name="connsiteX1" fmla="*/ 7400925 w 7400925"/>
              <a:gd name="connsiteY1" fmla="*/ 0 h 2500884"/>
              <a:gd name="connsiteX2" fmla="*/ 7400925 w 7400925"/>
              <a:gd name="connsiteY2" fmla="*/ 2500884 h 2500884"/>
              <a:gd name="connsiteX3" fmla="*/ 0 w 7400925"/>
              <a:gd name="connsiteY3" fmla="*/ 2500884 h 2500884"/>
              <a:gd name="connsiteX4" fmla="*/ 0 w 7400925"/>
              <a:gd name="connsiteY4" fmla="*/ 2500883 h 2500884"/>
              <a:gd name="connsiteX5" fmla="*/ 552186 w 7400925"/>
              <a:gd name="connsiteY5" fmla="*/ 2500883 h 2500884"/>
              <a:gd name="connsiteX6" fmla="*/ 558423 w 7400925"/>
              <a:gd name="connsiteY6" fmla="*/ 2500883 h 25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00925" h="2500884">
                <a:moveTo>
                  <a:pt x="1717230" y="0"/>
                </a:moveTo>
                <a:lnTo>
                  <a:pt x="7400925" y="0"/>
                </a:lnTo>
                <a:lnTo>
                  <a:pt x="7400925" y="2500884"/>
                </a:lnTo>
                <a:lnTo>
                  <a:pt x="0" y="2500884"/>
                </a:lnTo>
                <a:lnTo>
                  <a:pt x="0" y="2500883"/>
                </a:lnTo>
                <a:lnTo>
                  <a:pt x="552186" y="2500883"/>
                </a:lnTo>
                <a:lnTo>
                  <a:pt x="558423" y="2500883"/>
                </a:lnTo>
                <a:close/>
              </a:path>
            </a:pathLst>
          </a:custGeom>
        </p:spPr>
      </p:pic>
      <p:sp>
        <p:nvSpPr>
          <p:cNvPr id="36" name="Freeform 37">
            <a:extLst>
              <a:ext uri="{FF2B5EF4-FFF2-40B4-BE49-F238E27FC236}">
                <a16:creationId xmlns:a16="http://schemas.microsoft.com/office/drawing/2014/main" id="{13958066-7CBD-4B89-8F46-614C4F28B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1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351A670B-6B41-4B9E-ABEA-B652FAD39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zh-CN" altLang="en-US" sz="2000"/>
              <a:t>文件导出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73895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516E0A44-CBE5-4A0F-B31C-22F208A5D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148841"/>
            <a:ext cx="3651466" cy="4364538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动态代理</a:t>
            </a:r>
            <a:endParaRPr lang="en-US" sz="1800" dirty="0"/>
          </a:p>
        </p:txBody>
      </p:sp>
      <p:pic>
        <p:nvPicPr>
          <p:cNvPr id="15" name="内容占位符 4">
            <a:extLst>
              <a:ext uri="{FF2B5EF4-FFF2-40B4-BE49-F238E27FC236}">
                <a16:creationId xmlns:a16="http://schemas.microsoft.com/office/drawing/2014/main" id="{E4E6B8D8-08A3-404D-A774-16561B85ED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" r="6820" b="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3207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D5E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97D2931-8C7E-4AE0-9607-3E67E407C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" b="-3"/>
          <a:stretch/>
        </p:blipFill>
        <p:spPr>
          <a:xfrm>
            <a:off x="1143949" y="643467"/>
            <a:ext cx="990410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8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D74A7CD-6F7B-4AB4-AA75-CC42FBF6E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6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F891BEF-A669-4094-8AA7-6B8E3B6DA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9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0FA836-E9BA-4F44-885B-8191F33F5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" b="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90B1450-0525-4BDD-AC19-A1F28652E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2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B8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E04273D-65F1-4BFE-B731-F92F2AEB8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143941" y="643467"/>
            <a:ext cx="990411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1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16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0A1F199-D307-49FF-9A3E-61CB3AEE9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/>
          <a:stretch/>
        </p:blipFill>
        <p:spPr>
          <a:xfrm>
            <a:off x="1143967" y="643467"/>
            <a:ext cx="9904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9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11</Words>
  <Application>Microsoft Office PowerPoint</Application>
  <PresentationFormat>宽屏</PresentationFormat>
  <Paragraphs>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公共模块</vt:lpstr>
      <vt:lpstr>PowerPoint 演示文稿</vt:lpstr>
      <vt:lpstr>  </vt:lpstr>
      <vt:lpstr>PowerPoint 演示文稿</vt:lpstr>
      <vt:lpstr>PowerPoint 演示文稿</vt:lpstr>
      <vt:lpstr>PowerPoint 演示文稿</vt:lpstr>
      <vt:lpstr>PowerPoint 演示文稿</vt:lpstr>
      <vt:lpstr>断路器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王佳龙</dc:creator>
  <cp:lastModifiedBy>王佳龙</cp:lastModifiedBy>
  <cp:revision>4</cp:revision>
  <dcterms:created xsi:type="dcterms:W3CDTF">2019-04-06T13:02:57Z</dcterms:created>
  <dcterms:modified xsi:type="dcterms:W3CDTF">2019-05-05T00:58:59Z</dcterms:modified>
</cp:coreProperties>
</file>