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6"/>
  </p:notesMasterIdLst>
  <p:sldIdLst>
    <p:sldId id="279" r:id="rId4"/>
    <p:sldId id="280" r:id="rId5"/>
    <p:sldId id="324" r:id="rId7"/>
    <p:sldId id="325" r:id="rId8"/>
    <p:sldId id="371" r:id="rId9"/>
    <p:sldId id="373" r:id="rId10"/>
    <p:sldId id="372" r:id="rId11"/>
    <p:sldId id="421" r:id="rId12"/>
    <p:sldId id="327" r:id="rId13"/>
    <p:sldId id="374" r:id="rId14"/>
    <p:sldId id="326" r:id="rId15"/>
    <p:sldId id="268"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273" r:id="rId54"/>
    <p:sldId id="259" r:id="rId55"/>
    <p:sldId id="275" r:id="rId56"/>
    <p:sldId id="265" r:id="rId57"/>
    <p:sldId id="267" r:id="rId58"/>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0000"/>
    <a:srgbClr val="FFFFFF"/>
    <a:srgbClr val="1552D1"/>
    <a:srgbClr val="EB3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2"/>
        <p:guide pos="288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
          <c:y val="0.0646687405103137"/>
          <c:w val="0.72436366395993"/>
          <c:h val="0.700750379587453"/>
        </c:manualLayout>
      </c:layout>
      <c:barChart>
        <c:barDir val="bar"/>
        <c:grouping val="clustered"/>
        <c:varyColors val="0"/>
        <c:ser>
          <c:idx val="0"/>
          <c:order val="0"/>
          <c:spPr>
            <a:solidFill>
              <a:srgbClr val="37B0E8"/>
            </a:solidFill>
            <a:ln w="6350">
              <a:solidFill>
                <a:schemeClr val="bg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Lst>
        </c:ser>
        <c:dLbls>
          <c:showLegendKey val="0"/>
          <c:showVal val="0"/>
          <c:showCatName val="0"/>
          <c:showSerName val="0"/>
          <c:showPercent val="0"/>
          <c:showBubbleSize val="0"/>
        </c:dLbls>
        <c:gapWidth val="150"/>
        <c:axId val="1098587152"/>
        <c:axId val="1098588328"/>
      </c:barChart>
      <c:catAx>
        <c:axId val="1098587152"/>
        <c:scaling>
          <c:orientation val="minMax"/>
        </c:scaling>
        <c:delete val="0"/>
        <c:axPos val="l"/>
        <c:numFmt formatCode="General" sourceLinked="0"/>
        <c:majorTickMark val="out"/>
        <c:minorTickMark val="none"/>
        <c:tickLblPos val="nextTo"/>
        <c:spPr>
          <a:ln w="6350" cap="flat" cmpd="sng" algn="ctr">
            <a:solidFill>
              <a:schemeClr val="bg1">
                <a:lumMod val="5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微软雅黑" panose="020B0503020204020204" charset="-122"/>
                <a:ea typeface="微软雅黑" panose="020B0503020204020204" charset="-122"/>
                <a:cs typeface="+mn-cs"/>
              </a:defRPr>
            </a:pPr>
          </a:p>
        </c:txPr>
        <c:crossAx val="1098588328"/>
        <c:crosses val="autoZero"/>
        <c:auto val="1"/>
        <c:lblAlgn val="ctr"/>
        <c:lblOffset val="100"/>
        <c:noMultiLvlLbl val="0"/>
      </c:catAx>
      <c:valAx>
        <c:axId val="1098588328"/>
        <c:scaling>
          <c:orientation val="minMax"/>
        </c:scaling>
        <c:delete val="0"/>
        <c:axPos val="b"/>
        <c:majorGridlines>
          <c:spPr>
            <a:ln w="6350" cap="flat" cmpd="sng" algn="ctr">
              <a:solidFill>
                <a:schemeClr val="bg1">
                  <a:lumMod val="50000"/>
                </a:schemeClr>
              </a:solidFill>
              <a:prstDash val="solid"/>
              <a:round/>
            </a:ln>
          </c:spPr>
        </c:majorGridlines>
        <c:numFmt formatCode="General" sourceLinked="1"/>
        <c:majorTickMark val="out"/>
        <c:minorTickMark val="none"/>
        <c:tickLblPos val="nextTo"/>
        <c:spPr>
          <a:ln w="6350" cap="flat" cmpd="sng" algn="ctr">
            <a:solidFill>
              <a:schemeClr val="bg1">
                <a:lumMod val="5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微软雅黑" panose="020B0503020204020204" charset="-122"/>
                <a:ea typeface="微软雅黑" panose="020B0503020204020204" charset="-122"/>
                <a:cs typeface="+mn-cs"/>
              </a:defRPr>
            </a:pPr>
          </a:p>
        </c:txPr>
        <c:crossAx val="1098587152"/>
        <c:crosses val="autoZero"/>
        <c:crossBetween val="between"/>
      </c:valAx>
    </c:plotArea>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
          <c:y val="0.0646687405103137"/>
          <c:w val="0.72436366395993"/>
          <c:h val="0.700750379587453"/>
        </c:manualLayout>
      </c:layout>
      <c:barChart>
        <c:barDir val="bar"/>
        <c:grouping val="clustered"/>
        <c:varyColors val="0"/>
        <c:ser>
          <c:idx val="0"/>
          <c:order val="0"/>
          <c:spPr>
            <a:solidFill>
              <a:schemeClr val="bg1"/>
            </a:solidFill>
            <a:ln w="6350">
              <a:solidFill>
                <a:schemeClr val="bg1">
                  <a:lumMod val="85000"/>
                </a:schemeClr>
              </a:solidFill>
            </a:ln>
          </c:spPr>
          <c:invertIfNegative val="0"/>
          <c:dPt>
            <c:idx val="0"/>
            <c:invertIfNegative val="0"/>
            <c:bubble3D val="0"/>
          </c:dPt>
          <c:dPt>
            <c:idx val="1"/>
            <c:invertIfNegative val="0"/>
            <c:bubble3D val="0"/>
          </c:dPt>
          <c:dPt>
            <c:idx val="2"/>
            <c:invertIfNegative val="0"/>
            <c:bubble3D val="0"/>
          </c:dPt>
          <c:dPt>
            <c:idx val="3"/>
            <c:invertIfNegative val="0"/>
            <c:bubble3D val="0"/>
          </c:dPt>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Lst>
        </c:ser>
        <c:dLbls>
          <c:showLegendKey val="0"/>
          <c:showVal val="0"/>
          <c:showCatName val="0"/>
          <c:showSerName val="0"/>
          <c:showPercent val="0"/>
          <c:showBubbleSize val="0"/>
        </c:dLbls>
        <c:gapWidth val="150"/>
        <c:axId val="1098579312"/>
        <c:axId val="1098592248"/>
      </c:barChart>
      <c:catAx>
        <c:axId val="1098579312"/>
        <c:scaling>
          <c:orientation val="minMax"/>
        </c:scaling>
        <c:delete val="0"/>
        <c:axPos val="l"/>
        <c:numFmt formatCode="General" sourceLinked="0"/>
        <c:majorTickMark val="out"/>
        <c:minorTickMark val="none"/>
        <c:tickLblPos val="nextTo"/>
        <c:spPr>
          <a:ln w="6350" cap="flat" cmpd="sng" algn="ctr">
            <a:solidFill>
              <a:schemeClr val="bg1">
                <a:lumMod val="5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微软雅黑" panose="020B0503020204020204" charset="-122"/>
                <a:ea typeface="微软雅黑" panose="020B0503020204020204" charset="-122"/>
                <a:cs typeface="+mn-cs"/>
              </a:defRPr>
            </a:pPr>
          </a:p>
        </c:txPr>
        <c:crossAx val="1098592248"/>
        <c:crosses val="autoZero"/>
        <c:auto val="1"/>
        <c:lblAlgn val="ctr"/>
        <c:lblOffset val="100"/>
        <c:noMultiLvlLbl val="0"/>
      </c:catAx>
      <c:valAx>
        <c:axId val="1098592248"/>
        <c:scaling>
          <c:orientation val="minMax"/>
        </c:scaling>
        <c:delete val="0"/>
        <c:axPos val="b"/>
        <c:majorGridlines>
          <c:spPr>
            <a:ln w="6350" cap="flat" cmpd="sng" algn="ctr">
              <a:solidFill>
                <a:schemeClr val="bg1">
                  <a:lumMod val="50000"/>
                </a:schemeClr>
              </a:solidFill>
              <a:prstDash val="solid"/>
              <a:round/>
            </a:ln>
          </c:spPr>
        </c:majorGridlines>
        <c:numFmt formatCode="General" sourceLinked="1"/>
        <c:majorTickMark val="out"/>
        <c:minorTickMark val="none"/>
        <c:tickLblPos val="nextTo"/>
        <c:spPr>
          <a:ln w="6350" cap="flat" cmpd="sng" algn="ctr">
            <a:solidFill>
              <a:schemeClr val="bg1">
                <a:lumMod val="50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微软雅黑" panose="020B0503020204020204" charset="-122"/>
                <a:ea typeface="微软雅黑" panose="020B0503020204020204" charset="-122"/>
                <a:cs typeface="+mn-cs"/>
              </a:defRPr>
            </a:pPr>
          </a:p>
        </c:txPr>
        <c:crossAx val="1098579312"/>
        <c:crosses val="autoZero"/>
        <c:crossBetween val="between"/>
      </c:valAx>
    </c:plotArea>
    <c:plotVisOnly val="1"/>
    <c:dispBlanksAs val="gap"/>
    <c:showDLblsOverMax val="0"/>
  </c:chart>
  <c:txPr>
    <a:bodyPr/>
    <a:lstStyle/>
    <a:p>
      <a:pPr>
        <a:defRPr lang="zh-CN"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0A9E98-0D32-46F2-9D27-2A10CE0CD3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3" name="矩形 22"/>
          <p:cNvSpPr/>
          <p:nvPr/>
        </p:nvSpPr>
        <p:spPr>
          <a:xfrm>
            <a:off x="0" y="6022089"/>
            <a:ext cx="9144000" cy="835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4" name="组合 23"/>
          <p:cNvGrpSpPr/>
          <p:nvPr>
            <p:custDataLst>
              <p:tags r:id="rId2"/>
            </p:custDataLst>
          </p:nvPr>
        </p:nvGrpSpPr>
        <p:grpSpPr>
          <a:xfrm>
            <a:off x="2933701" y="6313752"/>
            <a:ext cx="197186" cy="208831"/>
            <a:chOff x="2974262" y="3875940"/>
            <a:chExt cx="156623" cy="156623"/>
          </a:xfrm>
        </p:grpSpPr>
        <p:sp>
          <p:nvSpPr>
            <p:cNvPr id="25" name="矩形 24"/>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6" name="组合 25"/>
            <p:cNvGrpSpPr/>
            <p:nvPr/>
          </p:nvGrpSpPr>
          <p:grpSpPr>
            <a:xfrm>
              <a:off x="3012708" y="3905149"/>
              <a:ext cx="79733" cy="90638"/>
              <a:chOff x="860980" y="3583766"/>
              <a:chExt cx="100336" cy="114060"/>
            </a:xfrm>
            <a:solidFill>
              <a:schemeClr val="bg1"/>
            </a:solidFill>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grpSp>
        <p:nvGrpSpPr>
          <p:cNvPr id="29" name="组合 28"/>
          <p:cNvGrpSpPr/>
          <p:nvPr>
            <p:custDataLst>
              <p:tags r:id="rId3"/>
            </p:custDataLst>
          </p:nvPr>
        </p:nvGrpSpPr>
        <p:grpSpPr>
          <a:xfrm>
            <a:off x="4678513" y="6313752"/>
            <a:ext cx="197186" cy="208831"/>
            <a:chOff x="4719074" y="3875940"/>
            <a:chExt cx="156623" cy="156623"/>
          </a:xfrm>
        </p:grpSpPr>
        <p:sp>
          <p:nvSpPr>
            <p:cNvPr id="30" name="矩形 29"/>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31" name="Group 16"/>
            <p:cNvGrpSpPr/>
            <p:nvPr/>
          </p:nvGrpSpPr>
          <p:grpSpPr bwMode="auto">
            <a:xfrm>
              <a:off x="4766156" y="3902019"/>
              <a:ext cx="62460" cy="100392"/>
              <a:chOff x="4441" y="3144"/>
              <a:chExt cx="215" cy="345"/>
            </a:xfrm>
            <a:solidFill>
              <a:schemeClr val="bg1"/>
            </a:solidFill>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sp>
        <p:nvSpPr>
          <p:cNvPr id="2" name="标题 1"/>
          <p:cNvSpPr>
            <a:spLocks noGrp="1"/>
          </p:cNvSpPr>
          <p:nvPr>
            <p:ph type="ctrTitle"/>
          </p:nvPr>
        </p:nvSpPr>
        <p:spPr>
          <a:xfrm>
            <a:off x="1143000" y="1122363"/>
            <a:ext cx="6858000" cy="2387600"/>
          </a:xfrm>
        </p:spPr>
        <p:txBody>
          <a:bodyPr anchor="b">
            <a:normAutofit/>
          </a:bodyPr>
          <a:lstStyle>
            <a:lvl1pPr algn="ctr">
              <a:defRPr sz="405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49FC5228-4267-4E54-8D8E-8FA374DC43A2}"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CCC785D-5EE8-4BD1-91A3-DF9D7368D125}" type="slidenum">
              <a:rPr lang="zh-CN" altLang="en-US" smtClean="0"/>
            </a:fld>
            <a:endParaRPr lang="zh-CN" altLang="en-US"/>
          </a:p>
        </p:txBody>
      </p:sp>
      <p:sp>
        <p:nvSpPr>
          <p:cNvPr id="7" name="矩形 6"/>
          <p:cNvSpPr/>
          <p:nvPr/>
        </p:nvSpPr>
        <p:spPr>
          <a:xfrm>
            <a:off x="0" y="0"/>
            <a:ext cx="9144000" cy="4517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8" name="直接连接符 7"/>
          <p:cNvCxnSpPr/>
          <p:nvPr>
            <p:custDataLst>
              <p:tags r:id="rId4"/>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2" name="Freeform 9"/>
          <p:cNvSpPr>
            <a:spLocks noEditPoints="1"/>
          </p:cNvSpPr>
          <p:nvPr>
            <p:custDataLst>
              <p:tags r:id="rId8"/>
            </p:custDataLst>
          </p:nvPr>
        </p:nvSpPr>
        <p:spPr bwMode="auto">
          <a:xfrm>
            <a:off x="8675448" y="123825"/>
            <a:ext cx="231878" cy="20144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3" name="Freeform 10"/>
          <p:cNvSpPr>
            <a:spLocks noEditPoints="1"/>
          </p:cNvSpPr>
          <p:nvPr>
            <p:custDataLst>
              <p:tags r:id="rId9"/>
            </p:custDataLst>
          </p:nvPr>
        </p:nvSpPr>
        <p:spPr bwMode="auto">
          <a:xfrm>
            <a:off x="7475572" y="96790"/>
            <a:ext cx="174824" cy="23370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4" name="Freeform 11"/>
          <p:cNvSpPr>
            <a:spLocks noEditPoints="1"/>
          </p:cNvSpPr>
          <p:nvPr>
            <p:custDataLst>
              <p:tags r:id="rId10"/>
            </p:custDataLst>
          </p:nvPr>
        </p:nvSpPr>
        <p:spPr bwMode="auto">
          <a:xfrm>
            <a:off x="8307349" y="97351"/>
            <a:ext cx="150176" cy="254397"/>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5" name="Freeform 12"/>
          <p:cNvSpPr>
            <a:spLocks noEditPoints="1"/>
          </p:cNvSpPr>
          <p:nvPr>
            <p:custDataLst>
              <p:tags r:id="rId11"/>
            </p:custDataLst>
          </p:nvPr>
        </p:nvSpPr>
        <p:spPr bwMode="auto">
          <a:xfrm>
            <a:off x="7906118" y="97150"/>
            <a:ext cx="130548" cy="250139"/>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6" name="Freeform 13"/>
          <p:cNvSpPr>
            <a:spLocks noEditPoints="1"/>
          </p:cNvSpPr>
          <p:nvPr>
            <p:custDataLst>
              <p:tags r:id="rId12"/>
            </p:custDataLst>
          </p:nvPr>
        </p:nvSpPr>
        <p:spPr bwMode="auto">
          <a:xfrm>
            <a:off x="7047489" y="105040"/>
            <a:ext cx="212710" cy="235531"/>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grpSp>
        <p:nvGrpSpPr>
          <p:cNvPr id="17" name="组合 16"/>
          <p:cNvGrpSpPr/>
          <p:nvPr>
            <p:custDataLst>
              <p:tags r:id="rId13"/>
            </p:custDataLst>
          </p:nvPr>
        </p:nvGrpSpPr>
        <p:grpSpPr>
          <a:xfrm>
            <a:off x="113215" y="126724"/>
            <a:ext cx="132594" cy="176789"/>
            <a:chOff x="8689063" y="2493438"/>
            <a:chExt cx="156623" cy="156623"/>
          </a:xfrm>
        </p:grpSpPr>
        <p:sp>
          <p:nvSpPr>
            <p:cNvPr id="18" name="矩形 17"/>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任意多边形 1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0" name="组合 19"/>
          <p:cNvGrpSpPr/>
          <p:nvPr>
            <p:custDataLst>
              <p:tags r:id="rId14"/>
            </p:custDataLst>
          </p:nvPr>
        </p:nvGrpSpPr>
        <p:grpSpPr>
          <a:xfrm>
            <a:off x="245809" y="126724"/>
            <a:ext cx="132594" cy="176789"/>
            <a:chOff x="8845686" y="2493438"/>
            <a:chExt cx="156623" cy="156623"/>
          </a:xfrm>
        </p:grpSpPr>
        <p:sp>
          <p:nvSpPr>
            <p:cNvPr id="21" name="矩形 20"/>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任意多边形 2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outVertical)">
                                          <p:cBhvr>
                                            <p:cTn id="10" dur="500"/>
                                            <p:tgtEl>
                                              <p:spTgt spid="23"/>
                                            </p:tgtEl>
                                          </p:cBhvr>
                                        </p:animEffect>
                                      </p:childTnLst>
                                    </p:cTn>
                                  </p:par>
                                  <p:par>
                                    <p:cTn id="11" presetID="47" presetClass="entr" presetSubtype="0" fill="hold" nodeType="withEffect">
                                      <p:stCondLst>
                                        <p:cond delay="4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14:presetBounceEnd="60000">
                                      <p:stCondLst>
                                        <p:cond delay="1350"/>
                                      </p:stCondLst>
                                      <p:childTnLst>
                                        <p:set>
                                          <p:cBhvr>
                                            <p:cTn id="67" dur="1" fill="hold">
                                              <p:stCondLst>
                                                <p:cond delay="0"/>
                                              </p:stCondLst>
                                            </p:cTn>
                                            <p:tgtEl>
                                              <p:spTgt spid="24"/>
                                            </p:tgtEl>
                                            <p:attrNameLst>
                                              <p:attrName>style.visibility</p:attrName>
                                            </p:attrNameLst>
                                          </p:cBhvr>
                                          <p:to>
                                            <p:strVal val="visible"/>
                                          </p:to>
                                        </p:set>
                                        <p:anim calcmode="lin" valueType="num" p14:bounceEnd="60000">
                                          <p:cBhvr additive="base">
                                            <p:cTn id="68" dur="5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69" dur="500" fill="hold"/>
                                            <p:tgtEl>
                                              <p:spTgt spid="2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14:presetBounceEnd="60000">
                                      <p:stCondLst>
                                        <p:cond delay="1350"/>
                                      </p:stCondLst>
                                      <p:childTnLst>
                                        <p:set>
                                          <p:cBhvr>
                                            <p:cTn id="71" dur="1" fill="hold">
                                              <p:stCondLst>
                                                <p:cond delay="0"/>
                                              </p:stCondLst>
                                            </p:cTn>
                                            <p:tgtEl>
                                              <p:spTgt spid="29"/>
                                            </p:tgtEl>
                                            <p:attrNameLst>
                                              <p:attrName>style.visibility</p:attrName>
                                            </p:attrNameLst>
                                          </p:cBhvr>
                                          <p:to>
                                            <p:strVal val="visible"/>
                                          </p:to>
                                        </p:set>
                                        <p:anim calcmode="lin" valueType="num" p14:bounceEnd="60000">
                                          <p:cBhvr additive="base">
                                            <p:cTn id="72" dur="500" fill="hold"/>
                                            <p:tgtEl>
                                              <p:spTgt spid="29"/>
                                            </p:tgtEl>
                                            <p:attrNameLst>
                                              <p:attrName>ppt_x</p:attrName>
                                            </p:attrNameLst>
                                          </p:cBhvr>
                                          <p:tavLst>
                                            <p:tav tm="0">
                                              <p:val>
                                                <p:strVal val="#ppt_x"/>
                                              </p:val>
                                            </p:tav>
                                            <p:tav tm="100000">
                                              <p:val>
                                                <p:strVal val="#ppt_x"/>
                                              </p:val>
                                            </p:tav>
                                          </p:tavLst>
                                        </p:anim>
                                        <p:anim calcmode="lin" valueType="num" p14:bounceEnd="60000">
                                          <p:cBhvr additive="base">
                                            <p:cTn id="7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7" grpId="0" bldLvl="0" animBg="1"/>
          <p:bldP spid="12" grpId="0" bldLvl="0" animBg="1"/>
          <p:bldP spid="13" grpId="0" bldLvl="0" animBg="1"/>
          <p:bldP spid="14" grpId="0" bldLvl="0" animBg="1"/>
          <p:bldP spid="15" grpId="0" bldLvl="0" animBg="1"/>
          <p:bldP spid="1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outVertical)">
                                          <p:cBhvr>
                                            <p:cTn id="10" dur="500"/>
                                            <p:tgtEl>
                                              <p:spTgt spid="23"/>
                                            </p:tgtEl>
                                          </p:cBhvr>
                                        </p:animEffect>
                                      </p:childTnLst>
                                    </p:cTn>
                                  </p:par>
                                  <p:par>
                                    <p:cTn id="11" presetID="47" presetClass="entr" presetSubtype="0" fill="hold" nodeType="withEffect">
                                      <p:stCondLst>
                                        <p:cond delay="4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135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ppt_x"/>
                                              </p:val>
                                            </p:tav>
                                            <p:tav tm="100000">
                                              <p:val>
                                                <p:strVal val="#ppt_x"/>
                                              </p:val>
                                            </p:tav>
                                          </p:tavLst>
                                        </p:anim>
                                        <p:anim calcmode="lin" valueType="num">
                                          <p:cBhvr additive="base">
                                            <p:cTn id="69" dur="500" fill="hold"/>
                                            <p:tgtEl>
                                              <p:spTgt spid="2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135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ppt_x"/>
                                              </p:val>
                                            </p:tav>
                                            <p:tav tm="100000">
                                              <p:val>
                                                <p:strVal val="#ppt_x"/>
                                              </p:val>
                                            </p:tav>
                                          </p:tavLst>
                                        </p:anim>
                                        <p:anim calcmode="lin" valueType="num">
                                          <p:cBhvr additive="base">
                                            <p:cTn id="7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7" grpId="0" bldLvl="0" animBg="1"/>
          <p:bldP spid="12" grpId="0" bldLvl="0" animBg="1"/>
          <p:bldP spid="13" grpId="0" bldLvl="0" animBg="1"/>
          <p:bldP spid="14" grpId="0" bldLvl="0" animBg="1"/>
          <p:bldP spid="15" grpId="0" bldLvl="0" animBg="1"/>
          <p:bldP spid="16"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
        <p:nvSpPr>
          <p:cNvPr id="7" name="内容占位符 6"/>
          <p:cNvSpPr>
            <a:spLocks noGrp="1"/>
          </p:cNvSpPr>
          <p:nvPr>
            <p:ph sz="quarter" idx="13"/>
          </p:nvPr>
        </p:nvSpPr>
        <p:spPr>
          <a:xfrm>
            <a:off x="628650" y="635000"/>
            <a:ext cx="7886700" cy="54737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3" name="矩形 22"/>
          <p:cNvSpPr/>
          <p:nvPr/>
        </p:nvSpPr>
        <p:spPr>
          <a:xfrm>
            <a:off x="0" y="6022089"/>
            <a:ext cx="9144000" cy="835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4" name="组合 23"/>
          <p:cNvGrpSpPr/>
          <p:nvPr>
            <p:custDataLst>
              <p:tags r:id="rId2"/>
            </p:custDataLst>
          </p:nvPr>
        </p:nvGrpSpPr>
        <p:grpSpPr>
          <a:xfrm>
            <a:off x="2933701" y="6313752"/>
            <a:ext cx="197186" cy="208831"/>
            <a:chOff x="2974262" y="3875940"/>
            <a:chExt cx="156623" cy="156623"/>
          </a:xfrm>
        </p:grpSpPr>
        <p:sp>
          <p:nvSpPr>
            <p:cNvPr id="25" name="矩形 24"/>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6" name="组合 25"/>
            <p:cNvGrpSpPr/>
            <p:nvPr/>
          </p:nvGrpSpPr>
          <p:grpSpPr>
            <a:xfrm>
              <a:off x="3012708" y="3905149"/>
              <a:ext cx="79733" cy="90638"/>
              <a:chOff x="860980" y="3583766"/>
              <a:chExt cx="100336" cy="114060"/>
            </a:xfrm>
            <a:solidFill>
              <a:schemeClr val="bg1"/>
            </a:solidFill>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grpSp>
        <p:nvGrpSpPr>
          <p:cNvPr id="29" name="组合 28"/>
          <p:cNvGrpSpPr/>
          <p:nvPr>
            <p:custDataLst>
              <p:tags r:id="rId3"/>
            </p:custDataLst>
          </p:nvPr>
        </p:nvGrpSpPr>
        <p:grpSpPr>
          <a:xfrm>
            <a:off x="4678513" y="6313752"/>
            <a:ext cx="197186" cy="208831"/>
            <a:chOff x="4719074" y="3875940"/>
            <a:chExt cx="156623" cy="156623"/>
          </a:xfrm>
        </p:grpSpPr>
        <p:sp>
          <p:nvSpPr>
            <p:cNvPr id="30" name="矩形 29"/>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31" name="Group 16"/>
            <p:cNvGrpSpPr/>
            <p:nvPr/>
          </p:nvGrpSpPr>
          <p:grpSpPr bwMode="auto">
            <a:xfrm>
              <a:off x="4766156" y="3902019"/>
              <a:ext cx="62460" cy="100392"/>
              <a:chOff x="4441" y="3144"/>
              <a:chExt cx="215" cy="345"/>
            </a:xfrm>
            <a:solidFill>
              <a:schemeClr val="bg1"/>
            </a:solidFill>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sp>
        <p:nvSpPr>
          <p:cNvPr id="2" name="标题 1"/>
          <p:cNvSpPr>
            <a:spLocks noGrp="1"/>
          </p:cNvSpPr>
          <p:nvPr>
            <p:ph type="ctrTitle"/>
          </p:nvPr>
        </p:nvSpPr>
        <p:spPr>
          <a:xfrm>
            <a:off x="1143000" y="1122363"/>
            <a:ext cx="6858000" cy="2387600"/>
          </a:xfrm>
        </p:spPr>
        <p:txBody>
          <a:bodyPr anchor="b">
            <a:normAutofit/>
          </a:bodyPr>
          <a:lstStyle>
            <a:lvl1pPr algn="ctr">
              <a:defRPr sz="405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49FC5228-4267-4E54-8D8E-8FA374DC43A2}"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CCC785D-5EE8-4BD1-91A3-DF9D7368D125}" type="slidenum">
              <a:rPr lang="zh-CN" altLang="en-US" smtClean="0"/>
            </a:fld>
            <a:endParaRPr lang="zh-CN" altLang="en-US"/>
          </a:p>
        </p:txBody>
      </p:sp>
      <p:sp>
        <p:nvSpPr>
          <p:cNvPr id="7" name="矩形 6"/>
          <p:cNvSpPr/>
          <p:nvPr/>
        </p:nvSpPr>
        <p:spPr>
          <a:xfrm>
            <a:off x="0" y="0"/>
            <a:ext cx="9144000" cy="4517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8" name="直接连接符 7"/>
          <p:cNvCxnSpPr/>
          <p:nvPr>
            <p:custDataLst>
              <p:tags r:id="rId4"/>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2" name="Freeform 9"/>
          <p:cNvSpPr>
            <a:spLocks noEditPoints="1"/>
          </p:cNvSpPr>
          <p:nvPr>
            <p:custDataLst>
              <p:tags r:id="rId8"/>
            </p:custDataLst>
          </p:nvPr>
        </p:nvSpPr>
        <p:spPr bwMode="auto">
          <a:xfrm>
            <a:off x="8675448" y="123825"/>
            <a:ext cx="231878" cy="20144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3" name="Freeform 10"/>
          <p:cNvSpPr>
            <a:spLocks noEditPoints="1"/>
          </p:cNvSpPr>
          <p:nvPr>
            <p:custDataLst>
              <p:tags r:id="rId9"/>
            </p:custDataLst>
          </p:nvPr>
        </p:nvSpPr>
        <p:spPr bwMode="auto">
          <a:xfrm>
            <a:off x="7475572" y="96790"/>
            <a:ext cx="174824" cy="23370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4" name="Freeform 11"/>
          <p:cNvSpPr>
            <a:spLocks noEditPoints="1"/>
          </p:cNvSpPr>
          <p:nvPr>
            <p:custDataLst>
              <p:tags r:id="rId10"/>
            </p:custDataLst>
          </p:nvPr>
        </p:nvSpPr>
        <p:spPr bwMode="auto">
          <a:xfrm>
            <a:off x="8307349" y="97351"/>
            <a:ext cx="150176" cy="254397"/>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5" name="Freeform 12"/>
          <p:cNvSpPr>
            <a:spLocks noEditPoints="1"/>
          </p:cNvSpPr>
          <p:nvPr>
            <p:custDataLst>
              <p:tags r:id="rId11"/>
            </p:custDataLst>
          </p:nvPr>
        </p:nvSpPr>
        <p:spPr bwMode="auto">
          <a:xfrm>
            <a:off x="7906118" y="97150"/>
            <a:ext cx="130548" cy="250139"/>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6" name="Freeform 13"/>
          <p:cNvSpPr>
            <a:spLocks noEditPoints="1"/>
          </p:cNvSpPr>
          <p:nvPr>
            <p:custDataLst>
              <p:tags r:id="rId12"/>
            </p:custDataLst>
          </p:nvPr>
        </p:nvSpPr>
        <p:spPr bwMode="auto">
          <a:xfrm>
            <a:off x="7047489" y="105040"/>
            <a:ext cx="212710" cy="235531"/>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grpSp>
        <p:nvGrpSpPr>
          <p:cNvPr id="17" name="组合 16"/>
          <p:cNvGrpSpPr/>
          <p:nvPr>
            <p:custDataLst>
              <p:tags r:id="rId13"/>
            </p:custDataLst>
          </p:nvPr>
        </p:nvGrpSpPr>
        <p:grpSpPr>
          <a:xfrm>
            <a:off x="113215" y="126724"/>
            <a:ext cx="132594" cy="176789"/>
            <a:chOff x="8689063" y="2493438"/>
            <a:chExt cx="156623" cy="156623"/>
          </a:xfrm>
        </p:grpSpPr>
        <p:sp>
          <p:nvSpPr>
            <p:cNvPr id="18" name="矩形 17"/>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任意多边形 1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0" name="组合 19"/>
          <p:cNvGrpSpPr/>
          <p:nvPr>
            <p:custDataLst>
              <p:tags r:id="rId14"/>
            </p:custDataLst>
          </p:nvPr>
        </p:nvGrpSpPr>
        <p:grpSpPr>
          <a:xfrm>
            <a:off x="245809" y="126724"/>
            <a:ext cx="132594" cy="176789"/>
            <a:chOff x="8845686" y="2493438"/>
            <a:chExt cx="156623" cy="156623"/>
          </a:xfrm>
        </p:grpSpPr>
        <p:sp>
          <p:nvSpPr>
            <p:cNvPr id="21" name="矩形 20"/>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任意多边形 2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outVertical)">
                                          <p:cBhvr>
                                            <p:cTn id="10" dur="500"/>
                                            <p:tgtEl>
                                              <p:spTgt spid="23"/>
                                            </p:tgtEl>
                                          </p:cBhvr>
                                        </p:animEffect>
                                      </p:childTnLst>
                                    </p:cTn>
                                  </p:par>
                                  <p:par>
                                    <p:cTn id="11" presetID="47" presetClass="entr" presetSubtype="0" fill="hold" nodeType="withEffect">
                                      <p:stCondLst>
                                        <p:cond delay="4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14:presetBounceEnd="60000">
                                      <p:stCondLst>
                                        <p:cond delay="1350"/>
                                      </p:stCondLst>
                                      <p:childTnLst>
                                        <p:set>
                                          <p:cBhvr>
                                            <p:cTn id="67" dur="1" fill="hold">
                                              <p:stCondLst>
                                                <p:cond delay="0"/>
                                              </p:stCondLst>
                                            </p:cTn>
                                            <p:tgtEl>
                                              <p:spTgt spid="24"/>
                                            </p:tgtEl>
                                            <p:attrNameLst>
                                              <p:attrName>style.visibility</p:attrName>
                                            </p:attrNameLst>
                                          </p:cBhvr>
                                          <p:to>
                                            <p:strVal val="visible"/>
                                          </p:to>
                                        </p:set>
                                        <p:anim calcmode="lin" valueType="num" p14:bounceEnd="60000">
                                          <p:cBhvr additive="base">
                                            <p:cTn id="68" dur="5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69" dur="500" fill="hold"/>
                                            <p:tgtEl>
                                              <p:spTgt spid="2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14:presetBounceEnd="60000">
                                      <p:stCondLst>
                                        <p:cond delay="1350"/>
                                      </p:stCondLst>
                                      <p:childTnLst>
                                        <p:set>
                                          <p:cBhvr>
                                            <p:cTn id="71" dur="1" fill="hold">
                                              <p:stCondLst>
                                                <p:cond delay="0"/>
                                              </p:stCondLst>
                                            </p:cTn>
                                            <p:tgtEl>
                                              <p:spTgt spid="29"/>
                                            </p:tgtEl>
                                            <p:attrNameLst>
                                              <p:attrName>style.visibility</p:attrName>
                                            </p:attrNameLst>
                                          </p:cBhvr>
                                          <p:to>
                                            <p:strVal val="visible"/>
                                          </p:to>
                                        </p:set>
                                        <p:anim calcmode="lin" valueType="num" p14:bounceEnd="60000">
                                          <p:cBhvr additive="base">
                                            <p:cTn id="72" dur="500" fill="hold"/>
                                            <p:tgtEl>
                                              <p:spTgt spid="29"/>
                                            </p:tgtEl>
                                            <p:attrNameLst>
                                              <p:attrName>ppt_x</p:attrName>
                                            </p:attrNameLst>
                                          </p:cBhvr>
                                          <p:tavLst>
                                            <p:tav tm="0">
                                              <p:val>
                                                <p:strVal val="#ppt_x"/>
                                              </p:val>
                                            </p:tav>
                                            <p:tav tm="100000">
                                              <p:val>
                                                <p:strVal val="#ppt_x"/>
                                              </p:val>
                                            </p:tav>
                                          </p:tavLst>
                                        </p:anim>
                                        <p:anim calcmode="lin" valueType="num" p14:bounceEnd="60000">
                                          <p:cBhvr additive="base">
                                            <p:cTn id="7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7" grpId="0" bldLvl="0" animBg="1"/>
          <p:bldP spid="12" grpId="0" bldLvl="0" animBg="1"/>
          <p:bldP spid="13" grpId="0" bldLvl="0" animBg="1"/>
          <p:bldP spid="14" grpId="0" bldLvl="0" animBg="1"/>
          <p:bldP spid="15" grpId="0" bldLvl="0" animBg="1"/>
          <p:bldP spid="16"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outVertical)">
                                          <p:cBhvr>
                                            <p:cTn id="10" dur="500"/>
                                            <p:tgtEl>
                                              <p:spTgt spid="23"/>
                                            </p:tgtEl>
                                          </p:cBhvr>
                                        </p:animEffect>
                                      </p:childTnLst>
                                    </p:cTn>
                                  </p:par>
                                  <p:par>
                                    <p:cTn id="11" presetID="47" presetClass="entr" presetSubtype="0" fill="hold" nodeType="withEffect">
                                      <p:stCondLst>
                                        <p:cond delay="4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anim calcmode="lin" valueType="num">
                                          <p:cBhvr>
                                            <p:cTn id="34" dur="500" fill="hold"/>
                                            <p:tgtEl>
                                              <p:spTgt spid="10"/>
                                            </p:tgtEl>
                                            <p:attrNameLst>
                                              <p:attrName>ppt_x</p:attrName>
                                            </p:attrNameLst>
                                          </p:cBhvr>
                                          <p:tavLst>
                                            <p:tav tm="0">
                                              <p:val>
                                                <p:strVal val="#ppt_x"/>
                                              </p:val>
                                            </p:tav>
                                            <p:tav tm="100000">
                                              <p:val>
                                                <p:strVal val="#ppt_x"/>
                                              </p:val>
                                            </p:tav>
                                          </p:tavLst>
                                        </p:anim>
                                        <p:anim calcmode="lin" valueType="num">
                                          <p:cBhvr>
                                            <p:cTn id="35" dur="500" fill="hold"/>
                                            <p:tgtEl>
                                              <p:spTgt spid="10"/>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strVal val="#ppt_x"/>
                                              </p:val>
                                            </p:tav>
                                            <p:tav tm="100000">
                                              <p:val>
                                                <p:strVal val="#ppt_x"/>
                                              </p:val>
                                            </p:tav>
                                          </p:tavLst>
                                        </p:anim>
                                        <p:anim calcmode="lin" valueType="num">
                                          <p:cBhvr>
                                            <p:cTn id="60" dur="500" fill="hold"/>
                                            <p:tgtEl>
                                              <p:spTgt spid="15"/>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135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ppt_x"/>
                                              </p:val>
                                            </p:tav>
                                            <p:tav tm="100000">
                                              <p:val>
                                                <p:strVal val="#ppt_x"/>
                                              </p:val>
                                            </p:tav>
                                          </p:tavLst>
                                        </p:anim>
                                        <p:anim calcmode="lin" valueType="num">
                                          <p:cBhvr additive="base">
                                            <p:cTn id="69" dur="500" fill="hold"/>
                                            <p:tgtEl>
                                              <p:spTgt spid="2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135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ppt_x"/>
                                              </p:val>
                                            </p:tav>
                                            <p:tav tm="100000">
                                              <p:val>
                                                <p:strVal val="#ppt_x"/>
                                              </p:val>
                                            </p:tav>
                                          </p:tavLst>
                                        </p:anim>
                                        <p:anim calcmode="lin" valueType="num">
                                          <p:cBhvr additive="base">
                                            <p:cTn id="7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7" grpId="0" bldLvl="0" animBg="1"/>
          <p:bldP spid="12" grpId="0" bldLvl="0" animBg="1"/>
          <p:bldP spid="13" grpId="0" bldLvl="0" animBg="1"/>
          <p:bldP spid="14" grpId="0" bldLvl="0" animBg="1"/>
          <p:bldP spid="15" grpId="0" bldLvl="0" animBg="1"/>
          <p:bldP spid="16"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custDataLst>
              <p:tags r:id="rId2"/>
            </p:custDataLst>
          </p:nvPr>
        </p:nvSpPr>
        <p:spPr>
          <a:xfrm>
            <a:off x="0" y="2578069"/>
            <a:ext cx="9144000" cy="197018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4005137" y="1820784"/>
            <a:ext cx="2853008" cy="757284"/>
          </a:xfrm>
        </p:spPr>
        <p:txBody>
          <a:bodyPr anchor="b">
            <a:normAutofit/>
          </a:bodyPr>
          <a:lstStyle>
            <a:lvl1pPr>
              <a:defRPr sz="3000">
                <a:solidFill>
                  <a:srgbClr val="37B0E8"/>
                </a:solidFill>
              </a:defRPr>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4005137" y="2595630"/>
            <a:ext cx="2853008" cy="751900"/>
          </a:xfrm>
        </p:spPr>
        <p:txBody>
          <a:bodyPr>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编辑文本</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grpSp>
        <p:nvGrpSpPr>
          <p:cNvPr id="13" name="组合 12"/>
          <p:cNvGrpSpPr/>
          <p:nvPr/>
        </p:nvGrpSpPr>
        <p:grpSpPr>
          <a:xfrm>
            <a:off x="2470068" y="1820786"/>
            <a:ext cx="1535069" cy="1787697"/>
            <a:chOff x="2686050" y="1820786"/>
            <a:chExt cx="1319087" cy="1536171"/>
          </a:xfrm>
        </p:grpSpPr>
        <p:sp>
          <p:nvSpPr>
            <p:cNvPr id="8" name="矩形 7"/>
            <p:cNvSpPr/>
            <p:nvPr>
              <p:custDataLst>
                <p:tags r:id="rId3"/>
              </p:custDataLst>
            </p:nvPr>
          </p:nvSpPr>
          <p:spPr>
            <a:xfrm>
              <a:off x="2686050" y="1820786"/>
              <a:ext cx="1319087" cy="1536171"/>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custDataLst>
                <p:tags r:id="rId4"/>
              </p:custDataLst>
            </p:nvPr>
          </p:nvSpPr>
          <p:spPr>
            <a:xfrm>
              <a:off x="2820116" y="1959374"/>
              <a:ext cx="1081080" cy="1258995"/>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505075"/>
            <a:ext cx="3868340"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505075"/>
            <a:ext cx="3887391"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矩形 7"/>
          <p:cNvSpPr/>
          <p:nvPr/>
        </p:nvSpPr>
        <p:spPr>
          <a:xfrm>
            <a:off x="0" y="0"/>
            <a:ext cx="9144000" cy="4517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p:custDataLst>
              <p:tags r:id="rId2"/>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5"/>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3" name="Freeform 9"/>
          <p:cNvSpPr>
            <a:spLocks noEditPoints="1"/>
          </p:cNvSpPr>
          <p:nvPr>
            <p:custDataLst>
              <p:tags r:id="rId6"/>
            </p:custDataLst>
          </p:nvPr>
        </p:nvSpPr>
        <p:spPr bwMode="auto">
          <a:xfrm>
            <a:off x="8675448" y="123825"/>
            <a:ext cx="231878" cy="20144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4" name="Freeform 10"/>
          <p:cNvSpPr>
            <a:spLocks noEditPoints="1"/>
          </p:cNvSpPr>
          <p:nvPr>
            <p:custDataLst>
              <p:tags r:id="rId7"/>
            </p:custDataLst>
          </p:nvPr>
        </p:nvSpPr>
        <p:spPr bwMode="auto">
          <a:xfrm>
            <a:off x="7475572" y="96790"/>
            <a:ext cx="174824" cy="23370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5" name="Freeform 11"/>
          <p:cNvSpPr>
            <a:spLocks noEditPoints="1"/>
          </p:cNvSpPr>
          <p:nvPr>
            <p:custDataLst>
              <p:tags r:id="rId8"/>
            </p:custDataLst>
          </p:nvPr>
        </p:nvSpPr>
        <p:spPr bwMode="auto">
          <a:xfrm>
            <a:off x="8307349" y="97351"/>
            <a:ext cx="150176" cy="254397"/>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6" name="Freeform 12"/>
          <p:cNvSpPr>
            <a:spLocks noEditPoints="1"/>
          </p:cNvSpPr>
          <p:nvPr>
            <p:custDataLst>
              <p:tags r:id="rId9"/>
            </p:custDataLst>
          </p:nvPr>
        </p:nvSpPr>
        <p:spPr bwMode="auto">
          <a:xfrm>
            <a:off x="7906118" y="97150"/>
            <a:ext cx="130548" cy="250139"/>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7" name="Freeform 13"/>
          <p:cNvSpPr>
            <a:spLocks noEditPoints="1"/>
          </p:cNvSpPr>
          <p:nvPr>
            <p:custDataLst>
              <p:tags r:id="rId10"/>
            </p:custDataLst>
          </p:nvPr>
        </p:nvSpPr>
        <p:spPr bwMode="auto">
          <a:xfrm>
            <a:off x="7047489" y="105040"/>
            <a:ext cx="212710" cy="235531"/>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grpSp>
        <p:nvGrpSpPr>
          <p:cNvPr id="18" name="组合 17"/>
          <p:cNvGrpSpPr/>
          <p:nvPr>
            <p:custDataLst>
              <p:tags r:id="rId11"/>
            </p:custDataLst>
          </p:nvPr>
        </p:nvGrpSpPr>
        <p:grpSpPr>
          <a:xfrm>
            <a:off x="113215" y="126724"/>
            <a:ext cx="132594" cy="176789"/>
            <a:chOff x="8689063" y="2493438"/>
            <a:chExt cx="156623" cy="156623"/>
          </a:xfrm>
        </p:grpSpPr>
        <p:sp>
          <p:nvSpPr>
            <p:cNvPr id="19" name="矩形 18"/>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任意多边形 19"/>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1" name="组合 20"/>
          <p:cNvGrpSpPr/>
          <p:nvPr>
            <p:custDataLst>
              <p:tags r:id="rId12"/>
            </p:custDataLst>
          </p:nvPr>
        </p:nvGrpSpPr>
        <p:grpSpPr>
          <a:xfrm>
            <a:off x="245809" y="126724"/>
            <a:ext cx="132594" cy="176789"/>
            <a:chOff x="8845686" y="2493438"/>
            <a:chExt cx="156623" cy="156623"/>
          </a:xfrm>
        </p:grpSpPr>
        <p:sp>
          <p:nvSpPr>
            <p:cNvPr id="22" name="矩形 21"/>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任意多边形 22"/>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矩形 23"/>
          <p:cNvSpPr/>
          <p:nvPr/>
        </p:nvSpPr>
        <p:spPr>
          <a:xfrm>
            <a:off x="0" y="6022089"/>
            <a:ext cx="9144000" cy="835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5" name="组合 24"/>
          <p:cNvGrpSpPr/>
          <p:nvPr>
            <p:custDataLst>
              <p:tags r:id="rId13"/>
            </p:custDataLst>
          </p:nvPr>
        </p:nvGrpSpPr>
        <p:grpSpPr>
          <a:xfrm>
            <a:off x="2793764" y="6313752"/>
            <a:ext cx="197186" cy="208831"/>
            <a:chOff x="2974262" y="3875940"/>
            <a:chExt cx="156623" cy="156623"/>
          </a:xfrm>
        </p:grpSpPr>
        <p:sp>
          <p:nvSpPr>
            <p:cNvPr id="26" name="矩形 25"/>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7" name="组合 26"/>
            <p:cNvGrpSpPr/>
            <p:nvPr/>
          </p:nvGrpSpPr>
          <p:grpSpPr>
            <a:xfrm>
              <a:off x="3012708" y="3905149"/>
              <a:ext cx="79733" cy="90638"/>
              <a:chOff x="860980" y="3583766"/>
              <a:chExt cx="100336" cy="114060"/>
            </a:xfrm>
            <a:solidFill>
              <a:schemeClr val="bg1"/>
            </a:solidFill>
          </p:grpSpPr>
          <p:sp>
            <p:nvSpPr>
              <p:cNvPr id="28"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29"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grpSp>
        <p:nvGrpSpPr>
          <p:cNvPr id="30" name="组合 29"/>
          <p:cNvGrpSpPr/>
          <p:nvPr>
            <p:custDataLst>
              <p:tags r:id="rId14"/>
            </p:custDataLst>
          </p:nvPr>
        </p:nvGrpSpPr>
        <p:grpSpPr>
          <a:xfrm>
            <a:off x="4927891" y="6313752"/>
            <a:ext cx="197186" cy="208831"/>
            <a:chOff x="4719074" y="3875940"/>
            <a:chExt cx="156623" cy="156623"/>
          </a:xfrm>
        </p:grpSpPr>
        <p:sp>
          <p:nvSpPr>
            <p:cNvPr id="31" name="矩形 30"/>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32" name="Group 16"/>
            <p:cNvGrpSpPr/>
            <p:nvPr/>
          </p:nvGrpSpPr>
          <p:grpSpPr bwMode="auto">
            <a:xfrm>
              <a:off x="4766156" y="3902019"/>
              <a:ext cx="62460" cy="100392"/>
              <a:chOff x="4441" y="3144"/>
              <a:chExt cx="215" cy="345"/>
            </a:xfrm>
            <a:solidFill>
              <a:schemeClr val="bg1"/>
            </a:solidFill>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sp>
        <p:nvSpPr>
          <p:cNvPr id="2" name="标题 1"/>
          <p:cNvSpPr>
            <a:spLocks noGrp="1"/>
          </p:cNvSpPr>
          <p:nvPr>
            <p:ph type="title" hasCustomPrompt="1"/>
          </p:nvPr>
        </p:nvSpPr>
        <p:spPr>
          <a:xfrm>
            <a:off x="628650" y="2692706"/>
            <a:ext cx="7886700" cy="823158"/>
          </a:xfrm>
        </p:spPr>
        <p:txBody>
          <a:bodyPr>
            <a:noAutofit/>
          </a:bodyPr>
          <a:lstStyle>
            <a:lvl1pPr algn="ctr">
              <a:defRPr sz="5400" b="1">
                <a:solidFill>
                  <a:srgbClr val="354454"/>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35" name="灯片编号占位符 34"/>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cxnSp>
        <p:nvCxnSpPr>
          <p:cNvPr id="37" name="直接连接符 36"/>
          <p:cNvCxnSpPr/>
          <p:nvPr>
            <p:custDataLst>
              <p:tags r:id="rId15"/>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16"/>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17"/>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8"/>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内容占位符 5"/>
          <p:cNvSpPr>
            <a:spLocks noGrp="1"/>
          </p:cNvSpPr>
          <p:nvPr>
            <p:ph sz="quarter" idx="13"/>
          </p:nvPr>
        </p:nvSpPr>
        <p:spPr>
          <a:xfrm>
            <a:off x="2522546" y="3551237"/>
            <a:ext cx="3925872" cy="403245"/>
          </a:xfrm>
          <a:ln>
            <a:solidFill>
              <a:srgbClr val="37B0E8"/>
            </a:solidFill>
          </a:ln>
        </p:spPr>
        <p:txBody>
          <a:bodyPr>
            <a:normAutofit/>
          </a:bodyPr>
          <a:lstStyle>
            <a:lvl1pPr marL="0" indent="0" algn="dist">
              <a:buNone/>
              <a:defRPr sz="1800">
                <a:solidFill>
                  <a:srgbClr val="37B0E8"/>
                </a:solidFill>
              </a:defRPr>
            </a:lvl1pPr>
          </a:lstStyle>
          <a:p>
            <a:pPr lvl="0"/>
            <a:r>
              <a:rPr lang="zh-CN" altLang="en-US" dirty="0" smtClean="0"/>
              <a:t>单击此处编辑母版文本样式</a:t>
            </a:r>
            <a:endParaRPr lang="zh-CN" altLang="en-US" dirty="0" smtClean="0"/>
          </a:p>
        </p:txBody>
      </p:sp>
      <p:sp>
        <p:nvSpPr>
          <p:cNvPr id="63" name="内容占位符 62"/>
          <p:cNvSpPr>
            <a:spLocks noGrp="1"/>
          </p:cNvSpPr>
          <p:nvPr>
            <p:ph sz="quarter" idx="14" hasCustomPrompt="1"/>
          </p:nvPr>
        </p:nvSpPr>
        <p:spPr>
          <a:xfrm>
            <a:off x="3045769" y="6255450"/>
            <a:ext cx="1844121" cy="338138"/>
          </a:xfrm>
        </p:spPr>
        <p:txBody>
          <a:bodyPr>
            <a:noAutofit/>
          </a:bodyPr>
          <a:lstStyle>
            <a:lvl1pPr marL="0" indent="0">
              <a:buNone/>
              <a:defRPr sz="1800">
                <a:solidFill>
                  <a:schemeClr val="bg1"/>
                </a:solidFill>
              </a:defRPr>
            </a:lvl1pPr>
          </a:lstStyle>
          <a:p>
            <a:pPr lvl="0"/>
            <a:r>
              <a:rPr lang="zh-CN" altLang="en-US" dirty="0" smtClean="0"/>
              <a:t>编辑文本</a:t>
            </a:r>
            <a:endParaRPr lang="zh-CN" altLang="en-US" dirty="0" smtClean="0"/>
          </a:p>
        </p:txBody>
      </p:sp>
      <p:sp>
        <p:nvSpPr>
          <p:cNvPr id="64" name="内容占位符 62"/>
          <p:cNvSpPr>
            <a:spLocks noGrp="1"/>
          </p:cNvSpPr>
          <p:nvPr>
            <p:ph sz="quarter" idx="15" hasCustomPrompt="1"/>
          </p:nvPr>
        </p:nvSpPr>
        <p:spPr>
          <a:xfrm>
            <a:off x="5251743" y="6255450"/>
            <a:ext cx="1635941" cy="338138"/>
          </a:xfrm>
        </p:spPr>
        <p:txBody>
          <a:bodyPr>
            <a:noAutofit/>
          </a:bodyPr>
          <a:lstStyle>
            <a:lvl1pPr marL="0" indent="0">
              <a:buNone/>
              <a:defRPr sz="1800">
                <a:solidFill>
                  <a:schemeClr val="bg1"/>
                </a:solidFill>
              </a:defRPr>
            </a:lvl1pPr>
          </a:lstStyle>
          <a:p>
            <a:pPr lvl="0"/>
            <a:r>
              <a:rPr lang="zh-CN" altLang="en-US" dirty="0" smtClean="0"/>
              <a:t>编辑文本</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outVertical)">
                                          <p:cBhvr>
                                            <p:cTn id="10" dur="500"/>
                                            <p:tgtEl>
                                              <p:spTgt spid="24"/>
                                            </p:tgtEl>
                                          </p:cBhvr>
                                        </p:animEffect>
                                      </p:childTnLst>
                                    </p:cTn>
                                  </p:par>
                                  <p:par>
                                    <p:cTn id="11" presetID="47" presetClass="entr" presetSubtype="0" fill="hold"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anim calcmode="lin" valueType="num">
                                          <p:cBhvr>
                                            <p:cTn id="49" dur="500" fill="hold"/>
                                            <p:tgtEl>
                                              <p:spTgt spid="14"/>
                                            </p:tgtEl>
                                            <p:attrNameLst>
                                              <p:attrName>ppt_x</p:attrName>
                                            </p:attrNameLst>
                                          </p:cBhvr>
                                          <p:tavLst>
                                            <p:tav tm="0">
                                              <p:val>
                                                <p:strVal val="#ppt_x"/>
                                              </p:val>
                                            </p:tav>
                                            <p:tav tm="100000">
                                              <p:val>
                                                <p:strVal val="#ppt_x"/>
                                              </p:val>
                                            </p:tav>
                                          </p:tavLst>
                                        </p:anim>
                                        <p:anim calcmode="lin" valueType="num">
                                          <p:cBhvr>
                                            <p:cTn id="50" dur="5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anim calcmode="lin" valueType="num">
                                          <p:cBhvr>
                                            <p:cTn id="59" dur="500" fill="hold"/>
                                            <p:tgtEl>
                                              <p:spTgt spid="16"/>
                                            </p:tgtEl>
                                            <p:attrNameLst>
                                              <p:attrName>ppt_x</p:attrName>
                                            </p:attrNameLst>
                                          </p:cBhvr>
                                          <p:tavLst>
                                            <p:tav tm="0">
                                              <p:val>
                                                <p:strVal val="#ppt_x"/>
                                              </p:val>
                                            </p:tav>
                                            <p:tav tm="100000">
                                              <p:val>
                                                <p:strVal val="#ppt_x"/>
                                              </p:val>
                                            </p:tav>
                                          </p:tavLst>
                                        </p:anim>
                                        <p:anim calcmode="lin" valueType="num">
                                          <p:cBhvr>
                                            <p:cTn id="60" dur="500" fill="hold"/>
                                            <p:tgtEl>
                                              <p:spTgt spid="1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anim calcmode="lin" valueType="num">
                                          <p:cBhvr>
                                            <p:cTn id="64" dur="500" fill="hold"/>
                                            <p:tgtEl>
                                              <p:spTgt spid="17"/>
                                            </p:tgtEl>
                                            <p:attrNameLst>
                                              <p:attrName>ppt_x</p:attrName>
                                            </p:attrNameLst>
                                          </p:cBhvr>
                                          <p:tavLst>
                                            <p:tav tm="0">
                                              <p:val>
                                                <p:strVal val="#ppt_x"/>
                                              </p:val>
                                            </p:tav>
                                            <p:tav tm="100000">
                                              <p:val>
                                                <p:strVal val="#ppt_x"/>
                                              </p:val>
                                            </p:tav>
                                          </p:tavLst>
                                        </p:anim>
                                        <p:anim calcmode="lin" valueType="num">
                                          <p:cBhvr>
                                            <p:cTn id="65" dur="500" fill="hold"/>
                                            <p:tgtEl>
                                              <p:spTgt spid="17"/>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14:presetBounceEnd="60000">
                                      <p:stCondLst>
                                        <p:cond delay="1350"/>
                                      </p:stCondLst>
                                      <p:childTnLst>
                                        <p:set>
                                          <p:cBhvr>
                                            <p:cTn id="67" dur="1" fill="hold">
                                              <p:stCondLst>
                                                <p:cond delay="0"/>
                                              </p:stCondLst>
                                            </p:cTn>
                                            <p:tgtEl>
                                              <p:spTgt spid="25"/>
                                            </p:tgtEl>
                                            <p:attrNameLst>
                                              <p:attrName>style.visibility</p:attrName>
                                            </p:attrNameLst>
                                          </p:cBhvr>
                                          <p:to>
                                            <p:strVal val="visible"/>
                                          </p:to>
                                        </p:set>
                                        <p:anim calcmode="lin" valueType="num" p14:bounceEnd="60000">
                                          <p:cBhvr additive="base">
                                            <p:cTn id="68" dur="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69" dur="5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14:presetBounceEnd="60000">
                                      <p:stCondLst>
                                        <p:cond delay="1350"/>
                                      </p:stCondLst>
                                      <p:childTnLst>
                                        <p:set>
                                          <p:cBhvr>
                                            <p:cTn id="71" dur="1" fill="hold">
                                              <p:stCondLst>
                                                <p:cond delay="0"/>
                                              </p:stCondLst>
                                            </p:cTn>
                                            <p:tgtEl>
                                              <p:spTgt spid="30"/>
                                            </p:tgtEl>
                                            <p:attrNameLst>
                                              <p:attrName>style.visibility</p:attrName>
                                            </p:attrNameLst>
                                          </p:cBhvr>
                                          <p:to>
                                            <p:strVal val="visible"/>
                                          </p:to>
                                        </p:set>
                                        <p:anim calcmode="lin" valueType="num" p14:bounceEnd="60000">
                                          <p:cBhvr additive="base">
                                            <p:cTn id="72" dur="500" fill="hold"/>
                                            <p:tgtEl>
                                              <p:spTgt spid="30"/>
                                            </p:tgtEl>
                                            <p:attrNameLst>
                                              <p:attrName>ppt_x</p:attrName>
                                            </p:attrNameLst>
                                          </p:cBhvr>
                                          <p:tavLst>
                                            <p:tav tm="0">
                                              <p:val>
                                                <p:strVal val="#ppt_x"/>
                                              </p:val>
                                            </p:tav>
                                            <p:tav tm="100000">
                                              <p:val>
                                                <p:strVal val="#ppt_x"/>
                                              </p:val>
                                            </p:tav>
                                          </p:tavLst>
                                        </p:anim>
                                        <p:anim calcmode="lin" valueType="num" p14:bounceEnd="60000">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47" presetClass="entr" presetSubtype="0" fill="hold" nodeType="withEffect">
                                      <p:stCondLst>
                                        <p:cond delay="4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anim calcmode="lin" valueType="num">
                                          <p:cBhvr>
                                            <p:cTn id="77" dur="500" fill="hold"/>
                                            <p:tgtEl>
                                              <p:spTgt spid="37"/>
                                            </p:tgtEl>
                                            <p:attrNameLst>
                                              <p:attrName>ppt_x</p:attrName>
                                            </p:attrNameLst>
                                          </p:cBhvr>
                                          <p:tavLst>
                                            <p:tav tm="0">
                                              <p:val>
                                                <p:strVal val="#ppt_x"/>
                                              </p:val>
                                            </p:tav>
                                            <p:tav tm="100000">
                                              <p:val>
                                                <p:strVal val="#ppt_x"/>
                                              </p:val>
                                            </p:tav>
                                          </p:tavLst>
                                        </p:anim>
                                        <p:anim calcmode="lin" valueType="num">
                                          <p:cBhvr>
                                            <p:cTn id="78" dur="500" fill="hold"/>
                                            <p:tgtEl>
                                              <p:spTgt spid="3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40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40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anim calcmode="lin" valueType="num">
                                          <p:cBhvr>
                                            <p:cTn id="87" dur="500" fill="hold"/>
                                            <p:tgtEl>
                                              <p:spTgt spid="39"/>
                                            </p:tgtEl>
                                            <p:attrNameLst>
                                              <p:attrName>ppt_x</p:attrName>
                                            </p:attrNameLst>
                                          </p:cBhvr>
                                          <p:tavLst>
                                            <p:tav tm="0">
                                              <p:val>
                                                <p:strVal val="#ppt_x"/>
                                              </p:val>
                                            </p:tav>
                                            <p:tav tm="100000">
                                              <p:val>
                                                <p:strVal val="#ppt_x"/>
                                              </p:val>
                                            </p:tav>
                                          </p:tavLst>
                                        </p:anim>
                                        <p:anim calcmode="lin" valueType="num">
                                          <p:cBhvr>
                                            <p:cTn id="88" dur="500" fill="hold"/>
                                            <p:tgtEl>
                                              <p:spTgt spid="3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40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strVal val="#ppt_x"/>
                                              </p:val>
                                            </p:tav>
                                            <p:tav tm="100000">
                                              <p:val>
                                                <p:strVal val="#ppt_x"/>
                                              </p:val>
                                            </p:tav>
                                          </p:tavLst>
                                        </p:anim>
                                        <p:anim calcmode="lin" valueType="num">
                                          <p:cBhvr>
                                            <p:cTn id="9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4" grpId="0" bldLvl="0" animBg="1"/>
          <p:bldP spid="15" grpId="0" bldLvl="0" animBg="1"/>
          <p:bldP spid="16" grpId="0" bldLvl="0" animBg="1"/>
          <p:bldP spid="17" grpId="0" bldLvl="0" animBg="1"/>
          <p:bldP spid="2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outVertical)">
                                          <p:cBhvr>
                                            <p:cTn id="10" dur="500"/>
                                            <p:tgtEl>
                                              <p:spTgt spid="24"/>
                                            </p:tgtEl>
                                          </p:cBhvr>
                                        </p:animEffect>
                                      </p:childTnLst>
                                    </p:cTn>
                                  </p:par>
                                  <p:par>
                                    <p:cTn id="11" presetID="47" presetClass="entr" presetSubtype="0" fill="hold"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anim calcmode="lin" valueType="num">
                                          <p:cBhvr>
                                            <p:cTn id="49" dur="500" fill="hold"/>
                                            <p:tgtEl>
                                              <p:spTgt spid="14"/>
                                            </p:tgtEl>
                                            <p:attrNameLst>
                                              <p:attrName>ppt_x</p:attrName>
                                            </p:attrNameLst>
                                          </p:cBhvr>
                                          <p:tavLst>
                                            <p:tav tm="0">
                                              <p:val>
                                                <p:strVal val="#ppt_x"/>
                                              </p:val>
                                            </p:tav>
                                            <p:tav tm="100000">
                                              <p:val>
                                                <p:strVal val="#ppt_x"/>
                                              </p:val>
                                            </p:tav>
                                          </p:tavLst>
                                        </p:anim>
                                        <p:anim calcmode="lin" valueType="num">
                                          <p:cBhvr>
                                            <p:cTn id="50" dur="5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anim calcmode="lin" valueType="num">
                                          <p:cBhvr>
                                            <p:cTn id="59" dur="500" fill="hold"/>
                                            <p:tgtEl>
                                              <p:spTgt spid="16"/>
                                            </p:tgtEl>
                                            <p:attrNameLst>
                                              <p:attrName>ppt_x</p:attrName>
                                            </p:attrNameLst>
                                          </p:cBhvr>
                                          <p:tavLst>
                                            <p:tav tm="0">
                                              <p:val>
                                                <p:strVal val="#ppt_x"/>
                                              </p:val>
                                            </p:tav>
                                            <p:tav tm="100000">
                                              <p:val>
                                                <p:strVal val="#ppt_x"/>
                                              </p:val>
                                            </p:tav>
                                          </p:tavLst>
                                        </p:anim>
                                        <p:anim calcmode="lin" valueType="num">
                                          <p:cBhvr>
                                            <p:cTn id="60" dur="500" fill="hold"/>
                                            <p:tgtEl>
                                              <p:spTgt spid="1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anim calcmode="lin" valueType="num">
                                          <p:cBhvr>
                                            <p:cTn id="64" dur="500" fill="hold"/>
                                            <p:tgtEl>
                                              <p:spTgt spid="17"/>
                                            </p:tgtEl>
                                            <p:attrNameLst>
                                              <p:attrName>ppt_x</p:attrName>
                                            </p:attrNameLst>
                                          </p:cBhvr>
                                          <p:tavLst>
                                            <p:tav tm="0">
                                              <p:val>
                                                <p:strVal val="#ppt_x"/>
                                              </p:val>
                                            </p:tav>
                                            <p:tav tm="100000">
                                              <p:val>
                                                <p:strVal val="#ppt_x"/>
                                              </p:val>
                                            </p:tav>
                                          </p:tavLst>
                                        </p:anim>
                                        <p:anim calcmode="lin" valueType="num">
                                          <p:cBhvr>
                                            <p:cTn id="65" dur="500" fill="hold"/>
                                            <p:tgtEl>
                                              <p:spTgt spid="17"/>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135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ppt_x"/>
                                              </p:val>
                                            </p:tav>
                                            <p:tav tm="100000">
                                              <p:val>
                                                <p:strVal val="#ppt_x"/>
                                              </p:val>
                                            </p:tav>
                                          </p:tavLst>
                                        </p:anim>
                                        <p:anim calcmode="lin" valueType="num">
                                          <p:cBhvr additive="base">
                                            <p:cTn id="69" dur="5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135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47" presetClass="entr" presetSubtype="0" fill="hold" nodeType="withEffect">
                                      <p:stCondLst>
                                        <p:cond delay="4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anim calcmode="lin" valueType="num">
                                          <p:cBhvr>
                                            <p:cTn id="77" dur="500" fill="hold"/>
                                            <p:tgtEl>
                                              <p:spTgt spid="37"/>
                                            </p:tgtEl>
                                            <p:attrNameLst>
                                              <p:attrName>ppt_x</p:attrName>
                                            </p:attrNameLst>
                                          </p:cBhvr>
                                          <p:tavLst>
                                            <p:tav tm="0">
                                              <p:val>
                                                <p:strVal val="#ppt_x"/>
                                              </p:val>
                                            </p:tav>
                                            <p:tav tm="100000">
                                              <p:val>
                                                <p:strVal val="#ppt_x"/>
                                              </p:val>
                                            </p:tav>
                                          </p:tavLst>
                                        </p:anim>
                                        <p:anim calcmode="lin" valueType="num">
                                          <p:cBhvr>
                                            <p:cTn id="78" dur="500" fill="hold"/>
                                            <p:tgtEl>
                                              <p:spTgt spid="3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40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40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anim calcmode="lin" valueType="num">
                                          <p:cBhvr>
                                            <p:cTn id="87" dur="500" fill="hold"/>
                                            <p:tgtEl>
                                              <p:spTgt spid="39"/>
                                            </p:tgtEl>
                                            <p:attrNameLst>
                                              <p:attrName>ppt_x</p:attrName>
                                            </p:attrNameLst>
                                          </p:cBhvr>
                                          <p:tavLst>
                                            <p:tav tm="0">
                                              <p:val>
                                                <p:strVal val="#ppt_x"/>
                                              </p:val>
                                            </p:tav>
                                            <p:tav tm="100000">
                                              <p:val>
                                                <p:strVal val="#ppt_x"/>
                                              </p:val>
                                            </p:tav>
                                          </p:tavLst>
                                        </p:anim>
                                        <p:anim calcmode="lin" valueType="num">
                                          <p:cBhvr>
                                            <p:cTn id="88" dur="500" fill="hold"/>
                                            <p:tgtEl>
                                              <p:spTgt spid="3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40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strVal val="#ppt_x"/>
                                              </p:val>
                                            </p:tav>
                                            <p:tav tm="100000">
                                              <p:val>
                                                <p:strVal val="#ppt_x"/>
                                              </p:val>
                                            </p:tav>
                                          </p:tavLst>
                                        </p:anim>
                                        <p:anim calcmode="lin" valueType="num">
                                          <p:cBhvr>
                                            <p:cTn id="9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4" grpId="0" bldLvl="0" animBg="1"/>
          <p:bldP spid="15" grpId="0" bldLvl="0" animBg="1"/>
          <p:bldP spid="16" grpId="0" bldLvl="0" animBg="1"/>
          <p:bldP spid="17" grpId="0" bldLvl="0" animBg="1"/>
          <p:bldP spid="24" grpId="0" bldLvl="0" animBg="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矩形 1"/>
          <p:cNvSpPr/>
          <p:nvPr/>
        </p:nvSpPr>
        <p:spPr>
          <a:xfrm>
            <a:off x="1" y="0"/>
            <a:ext cx="959643" cy="6858000"/>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 name="直接连接符 2"/>
          <p:cNvCxnSpPr/>
          <p:nvPr/>
        </p:nvCxnSpPr>
        <p:spPr>
          <a:xfrm>
            <a:off x="959644" y="568056"/>
            <a:ext cx="8184356" cy="16144"/>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304800" cy="685800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62850" y="365125"/>
            <a:ext cx="9525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
        <p:nvSpPr>
          <p:cNvPr id="7" name="内容占位符 6"/>
          <p:cNvSpPr>
            <a:spLocks noGrp="1"/>
          </p:cNvSpPr>
          <p:nvPr>
            <p:ph sz="quarter" idx="13"/>
          </p:nvPr>
        </p:nvSpPr>
        <p:spPr>
          <a:xfrm>
            <a:off x="628650" y="635000"/>
            <a:ext cx="7886700" cy="5473700"/>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custDataLst>
              <p:tags r:id="rId2"/>
            </p:custDataLst>
          </p:nvPr>
        </p:nvSpPr>
        <p:spPr>
          <a:xfrm>
            <a:off x="0" y="2578069"/>
            <a:ext cx="9144000" cy="197018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4005137" y="1820784"/>
            <a:ext cx="2853008" cy="757284"/>
          </a:xfrm>
        </p:spPr>
        <p:txBody>
          <a:bodyPr anchor="b">
            <a:normAutofit/>
          </a:bodyPr>
          <a:lstStyle>
            <a:lvl1pPr>
              <a:defRPr sz="3000">
                <a:solidFill>
                  <a:srgbClr val="37B0E8"/>
                </a:solidFill>
              </a:defRPr>
            </a:lvl1pPr>
          </a:lstStyle>
          <a:p>
            <a:r>
              <a:rPr lang="zh-CN" altLang="en-US" dirty="0" smtClean="0"/>
              <a:t>编辑标题</a:t>
            </a:r>
            <a:endParaRPr lang="zh-CN" altLang="en-US" dirty="0"/>
          </a:p>
        </p:txBody>
      </p:sp>
      <p:sp>
        <p:nvSpPr>
          <p:cNvPr id="3" name="文本占位符 2"/>
          <p:cNvSpPr>
            <a:spLocks noGrp="1"/>
          </p:cNvSpPr>
          <p:nvPr>
            <p:ph type="body" idx="1" hasCustomPrompt="1"/>
          </p:nvPr>
        </p:nvSpPr>
        <p:spPr>
          <a:xfrm>
            <a:off x="4005137" y="2595630"/>
            <a:ext cx="2853008" cy="751900"/>
          </a:xfrm>
        </p:spPr>
        <p:txBody>
          <a:bodyPr>
            <a:normAutofit/>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编辑文本</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grpSp>
        <p:nvGrpSpPr>
          <p:cNvPr id="13" name="组合 12"/>
          <p:cNvGrpSpPr/>
          <p:nvPr/>
        </p:nvGrpSpPr>
        <p:grpSpPr>
          <a:xfrm>
            <a:off x="2470068" y="1820786"/>
            <a:ext cx="1535069" cy="1787697"/>
            <a:chOff x="2686050" y="1820786"/>
            <a:chExt cx="1319087" cy="1536171"/>
          </a:xfrm>
        </p:grpSpPr>
        <p:sp>
          <p:nvSpPr>
            <p:cNvPr id="8" name="矩形 7"/>
            <p:cNvSpPr/>
            <p:nvPr>
              <p:custDataLst>
                <p:tags r:id="rId3"/>
              </p:custDataLst>
            </p:nvPr>
          </p:nvSpPr>
          <p:spPr>
            <a:xfrm>
              <a:off x="2686050" y="1820786"/>
              <a:ext cx="1319087" cy="1536171"/>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custDataLst>
                <p:tags r:id="rId4"/>
              </p:custDataLst>
            </p:nvPr>
          </p:nvSpPr>
          <p:spPr>
            <a:xfrm>
              <a:off x="2820116" y="1959374"/>
              <a:ext cx="1081080" cy="1258995"/>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505075"/>
            <a:ext cx="3868340"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505075"/>
            <a:ext cx="3887391" cy="3684588"/>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矩形 7"/>
          <p:cNvSpPr/>
          <p:nvPr/>
        </p:nvSpPr>
        <p:spPr>
          <a:xfrm>
            <a:off x="0" y="0"/>
            <a:ext cx="9144000" cy="451750"/>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p:custDataLst>
              <p:tags r:id="rId2"/>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5"/>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3" name="Freeform 9"/>
          <p:cNvSpPr>
            <a:spLocks noEditPoints="1"/>
          </p:cNvSpPr>
          <p:nvPr>
            <p:custDataLst>
              <p:tags r:id="rId6"/>
            </p:custDataLst>
          </p:nvPr>
        </p:nvSpPr>
        <p:spPr bwMode="auto">
          <a:xfrm>
            <a:off x="8675448" y="123825"/>
            <a:ext cx="231878" cy="20144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4" name="Freeform 10"/>
          <p:cNvSpPr>
            <a:spLocks noEditPoints="1"/>
          </p:cNvSpPr>
          <p:nvPr>
            <p:custDataLst>
              <p:tags r:id="rId7"/>
            </p:custDataLst>
          </p:nvPr>
        </p:nvSpPr>
        <p:spPr bwMode="auto">
          <a:xfrm>
            <a:off x="7475572" y="96790"/>
            <a:ext cx="174824" cy="233707"/>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5" name="Freeform 11"/>
          <p:cNvSpPr>
            <a:spLocks noEditPoints="1"/>
          </p:cNvSpPr>
          <p:nvPr>
            <p:custDataLst>
              <p:tags r:id="rId8"/>
            </p:custDataLst>
          </p:nvPr>
        </p:nvSpPr>
        <p:spPr bwMode="auto">
          <a:xfrm>
            <a:off x="8307349" y="97351"/>
            <a:ext cx="150176" cy="254397"/>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6" name="Freeform 12"/>
          <p:cNvSpPr>
            <a:spLocks noEditPoints="1"/>
          </p:cNvSpPr>
          <p:nvPr>
            <p:custDataLst>
              <p:tags r:id="rId9"/>
            </p:custDataLst>
          </p:nvPr>
        </p:nvSpPr>
        <p:spPr bwMode="auto">
          <a:xfrm>
            <a:off x="7906118" y="97150"/>
            <a:ext cx="130548" cy="250139"/>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sp>
        <p:nvSpPr>
          <p:cNvPr id="17" name="Freeform 13"/>
          <p:cNvSpPr>
            <a:spLocks noEditPoints="1"/>
          </p:cNvSpPr>
          <p:nvPr>
            <p:custDataLst>
              <p:tags r:id="rId10"/>
            </p:custDataLst>
          </p:nvPr>
        </p:nvSpPr>
        <p:spPr bwMode="auto">
          <a:xfrm>
            <a:off x="7047489" y="105040"/>
            <a:ext cx="212710" cy="235531"/>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1440" tIns="45720" rIns="91440" bIns="45720" numCol="1" anchor="t" anchorCtr="0" compatLnSpc="1"/>
          <a:lstStyle/>
          <a:p>
            <a:endParaRPr lang="zh-CN" altLang="en-US" sz="1800"/>
          </a:p>
        </p:txBody>
      </p:sp>
      <p:grpSp>
        <p:nvGrpSpPr>
          <p:cNvPr id="18" name="组合 17"/>
          <p:cNvGrpSpPr/>
          <p:nvPr>
            <p:custDataLst>
              <p:tags r:id="rId11"/>
            </p:custDataLst>
          </p:nvPr>
        </p:nvGrpSpPr>
        <p:grpSpPr>
          <a:xfrm>
            <a:off x="113215" y="126724"/>
            <a:ext cx="132594" cy="176789"/>
            <a:chOff x="8689063" y="2493438"/>
            <a:chExt cx="156623" cy="156623"/>
          </a:xfrm>
        </p:grpSpPr>
        <p:sp>
          <p:nvSpPr>
            <p:cNvPr id="19" name="矩形 18"/>
            <p:cNvSpPr/>
            <p:nvPr/>
          </p:nvSpPr>
          <p:spPr>
            <a:xfrm>
              <a:off x="8689063"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任意多边形 19"/>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1" name="组合 20"/>
          <p:cNvGrpSpPr/>
          <p:nvPr>
            <p:custDataLst>
              <p:tags r:id="rId12"/>
            </p:custDataLst>
          </p:nvPr>
        </p:nvGrpSpPr>
        <p:grpSpPr>
          <a:xfrm>
            <a:off x="245809" y="126724"/>
            <a:ext cx="132594" cy="176789"/>
            <a:chOff x="8845686" y="2493438"/>
            <a:chExt cx="156623" cy="156623"/>
          </a:xfrm>
        </p:grpSpPr>
        <p:sp>
          <p:nvSpPr>
            <p:cNvPr id="22" name="矩形 21"/>
            <p:cNvSpPr/>
            <p:nvPr/>
          </p:nvSpPr>
          <p:spPr>
            <a:xfrm>
              <a:off x="8845686" y="2493438"/>
              <a:ext cx="156623" cy="156623"/>
            </a:xfrm>
            <a:prstGeom prst="rect">
              <a:avLst/>
            </a:prstGeom>
            <a:noFill/>
            <a:ln w="6350" cap="sq">
              <a:solidFill>
                <a:srgbClr val="37B0E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 name="任意多边形 22"/>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矩形 23"/>
          <p:cNvSpPr/>
          <p:nvPr/>
        </p:nvSpPr>
        <p:spPr>
          <a:xfrm>
            <a:off x="0" y="6022089"/>
            <a:ext cx="9144000" cy="835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5" name="组合 24"/>
          <p:cNvGrpSpPr/>
          <p:nvPr>
            <p:custDataLst>
              <p:tags r:id="rId13"/>
            </p:custDataLst>
          </p:nvPr>
        </p:nvGrpSpPr>
        <p:grpSpPr>
          <a:xfrm>
            <a:off x="2793764" y="6313752"/>
            <a:ext cx="197186" cy="208831"/>
            <a:chOff x="2974262" y="3875940"/>
            <a:chExt cx="156623" cy="156623"/>
          </a:xfrm>
        </p:grpSpPr>
        <p:sp>
          <p:nvSpPr>
            <p:cNvPr id="26" name="矩形 25"/>
            <p:cNvSpPr/>
            <p:nvPr/>
          </p:nvSpPr>
          <p:spPr>
            <a:xfrm>
              <a:off x="2974262"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7" name="组合 26"/>
            <p:cNvGrpSpPr/>
            <p:nvPr/>
          </p:nvGrpSpPr>
          <p:grpSpPr>
            <a:xfrm>
              <a:off x="3012708" y="3905149"/>
              <a:ext cx="79733" cy="90638"/>
              <a:chOff x="860980" y="3583766"/>
              <a:chExt cx="100336" cy="114060"/>
            </a:xfrm>
            <a:solidFill>
              <a:schemeClr val="bg1"/>
            </a:solidFill>
          </p:grpSpPr>
          <p:sp>
            <p:nvSpPr>
              <p:cNvPr id="28"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29"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grpSp>
        <p:nvGrpSpPr>
          <p:cNvPr id="30" name="组合 29"/>
          <p:cNvGrpSpPr/>
          <p:nvPr>
            <p:custDataLst>
              <p:tags r:id="rId14"/>
            </p:custDataLst>
          </p:nvPr>
        </p:nvGrpSpPr>
        <p:grpSpPr>
          <a:xfrm>
            <a:off x="4927891" y="6313752"/>
            <a:ext cx="197186" cy="208831"/>
            <a:chOff x="4719074" y="3875940"/>
            <a:chExt cx="156623" cy="156623"/>
          </a:xfrm>
        </p:grpSpPr>
        <p:sp>
          <p:nvSpPr>
            <p:cNvPr id="31" name="矩形 30"/>
            <p:cNvSpPr/>
            <p:nvPr/>
          </p:nvSpPr>
          <p:spPr>
            <a:xfrm>
              <a:off x="4719074" y="3875940"/>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32" name="Group 16"/>
            <p:cNvGrpSpPr/>
            <p:nvPr/>
          </p:nvGrpSpPr>
          <p:grpSpPr bwMode="auto">
            <a:xfrm>
              <a:off x="4766156" y="3902019"/>
              <a:ext cx="62460" cy="100392"/>
              <a:chOff x="4441" y="3144"/>
              <a:chExt cx="215" cy="345"/>
            </a:xfrm>
            <a:solidFill>
              <a:schemeClr val="bg1"/>
            </a:solidFill>
          </p:grpSpPr>
          <p:sp>
            <p:nvSpPr>
              <p:cNvPr id="3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sp>
            <p:nvSpPr>
              <p:cNvPr id="3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1600">
                  <a:solidFill>
                    <a:schemeClr val="bg1"/>
                  </a:solidFill>
                  <a:latin typeface="微软雅黑" panose="020B0503020204020204" charset="-122"/>
                  <a:ea typeface="微软雅黑" panose="020B0503020204020204" charset="-122"/>
                </a:endParaRPr>
              </a:p>
            </p:txBody>
          </p:sp>
        </p:grpSp>
      </p:grpSp>
      <p:sp>
        <p:nvSpPr>
          <p:cNvPr id="2" name="标题 1"/>
          <p:cNvSpPr>
            <a:spLocks noGrp="1"/>
          </p:cNvSpPr>
          <p:nvPr>
            <p:ph type="title" hasCustomPrompt="1"/>
          </p:nvPr>
        </p:nvSpPr>
        <p:spPr>
          <a:xfrm>
            <a:off x="628650" y="2692706"/>
            <a:ext cx="7886700" cy="823158"/>
          </a:xfrm>
        </p:spPr>
        <p:txBody>
          <a:bodyPr>
            <a:noAutofit/>
          </a:bodyPr>
          <a:lstStyle>
            <a:lvl1pPr algn="ctr">
              <a:defRPr sz="5400" b="1">
                <a:solidFill>
                  <a:srgbClr val="354454"/>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35" name="灯片编号占位符 34"/>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cxnSp>
        <p:nvCxnSpPr>
          <p:cNvPr id="37" name="直接连接符 36"/>
          <p:cNvCxnSpPr/>
          <p:nvPr>
            <p:custDataLst>
              <p:tags r:id="rId15"/>
            </p:custDataLst>
          </p:nvPr>
        </p:nvCxnSpPr>
        <p:spPr>
          <a:xfrm>
            <a:off x="735788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16"/>
            </p:custDataLst>
          </p:nvPr>
        </p:nvCxnSpPr>
        <p:spPr>
          <a:xfrm>
            <a:off x="776746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17"/>
            </p:custDataLst>
          </p:nvPr>
        </p:nvCxnSpPr>
        <p:spPr>
          <a:xfrm>
            <a:off x="8177037"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8"/>
            </p:custDataLst>
          </p:nvPr>
        </p:nvCxnSpPr>
        <p:spPr>
          <a:xfrm>
            <a:off x="8586612" y="-9101"/>
            <a:ext cx="0" cy="448437"/>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内容占位符 5"/>
          <p:cNvSpPr>
            <a:spLocks noGrp="1"/>
          </p:cNvSpPr>
          <p:nvPr>
            <p:ph sz="quarter" idx="13"/>
          </p:nvPr>
        </p:nvSpPr>
        <p:spPr>
          <a:xfrm>
            <a:off x="2522546" y="3551237"/>
            <a:ext cx="3925872" cy="403245"/>
          </a:xfrm>
          <a:ln>
            <a:solidFill>
              <a:srgbClr val="37B0E8"/>
            </a:solidFill>
          </a:ln>
        </p:spPr>
        <p:txBody>
          <a:bodyPr>
            <a:normAutofit/>
          </a:bodyPr>
          <a:lstStyle>
            <a:lvl1pPr marL="0" indent="0" algn="dist">
              <a:buNone/>
              <a:defRPr sz="1800">
                <a:solidFill>
                  <a:srgbClr val="37B0E8"/>
                </a:solidFill>
              </a:defRPr>
            </a:lvl1pPr>
          </a:lstStyle>
          <a:p>
            <a:pPr lvl="0"/>
            <a:r>
              <a:rPr lang="zh-CN" altLang="en-US" dirty="0" smtClean="0"/>
              <a:t>单击此处编辑母版文本样式</a:t>
            </a:r>
            <a:endParaRPr lang="zh-CN" altLang="en-US" dirty="0" smtClean="0"/>
          </a:p>
        </p:txBody>
      </p:sp>
      <p:sp>
        <p:nvSpPr>
          <p:cNvPr id="63" name="内容占位符 62"/>
          <p:cNvSpPr>
            <a:spLocks noGrp="1"/>
          </p:cNvSpPr>
          <p:nvPr>
            <p:ph sz="quarter" idx="14" hasCustomPrompt="1"/>
          </p:nvPr>
        </p:nvSpPr>
        <p:spPr>
          <a:xfrm>
            <a:off x="3045769" y="6255450"/>
            <a:ext cx="1844121" cy="338138"/>
          </a:xfrm>
        </p:spPr>
        <p:txBody>
          <a:bodyPr>
            <a:noAutofit/>
          </a:bodyPr>
          <a:lstStyle>
            <a:lvl1pPr marL="0" indent="0">
              <a:buNone/>
              <a:defRPr sz="1800">
                <a:solidFill>
                  <a:schemeClr val="bg1"/>
                </a:solidFill>
              </a:defRPr>
            </a:lvl1pPr>
          </a:lstStyle>
          <a:p>
            <a:pPr lvl="0"/>
            <a:r>
              <a:rPr lang="zh-CN" altLang="en-US" dirty="0" smtClean="0"/>
              <a:t>编辑文本</a:t>
            </a:r>
            <a:endParaRPr lang="zh-CN" altLang="en-US" dirty="0" smtClean="0"/>
          </a:p>
        </p:txBody>
      </p:sp>
      <p:sp>
        <p:nvSpPr>
          <p:cNvPr id="64" name="内容占位符 62"/>
          <p:cNvSpPr>
            <a:spLocks noGrp="1"/>
          </p:cNvSpPr>
          <p:nvPr>
            <p:ph sz="quarter" idx="15" hasCustomPrompt="1"/>
          </p:nvPr>
        </p:nvSpPr>
        <p:spPr>
          <a:xfrm>
            <a:off x="5251743" y="6255450"/>
            <a:ext cx="1635941" cy="338138"/>
          </a:xfrm>
        </p:spPr>
        <p:txBody>
          <a:bodyPr>
            <a:noAutofit/>
          </a:bodyPr>
          <a:lstStyle>
            <a:lvl1pPr marL="0" indent="0">
              <a:buNone/>
              <a:defRPr sz="1800">
                <a:solidFill>
                  <a:schemeClr val="bg1"/>
                </a:solidFill>
              </a:defRPr>
            </a:lvl1pPr>
          </a:lstStyle>
          <a:p>
            <a:pPr lvl="0"/>
            <a:r>
              <a:rPr lang="zh-CN" altLang="en-US" dirty="0" smtClean="0"/>
              <a:t>编辑文本</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outVertical)">
                                          <p:cBhvr>
                                            <p:cTn id="10" dur="500"/>
                                            <p:tgtEl>
                                              <p:spTgt spid="24"/>
                                            </p:tgtEl>
                                          </p:cBhvr>
                                        </p:animEffect>
                                      </p:childTnLst>
                                    </p:cTn>
                                  </p:par>
                                  <p:par>
                                    <p:cTn id="11" presetID="47" presetClass="entr" presetSubtype="0" fill="hold"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anim calcmode="lin" valueType="num">
                                          <p:cBhvr>
                                            <p:cTn id="49" dur="500" fill="hold"/>
                                            <p:tgtEl>
                                              <p:spTgt spid="14"/>
                                            </p:tgtEl>
                                            <p:attrNameLst>
                                              <p:attrName>ppt_x</p:attrName>
                                            </p:attrNameLst>
                                          </p:cBhvr>
                                          <p:tavLst>
                                            <p:tav tm="0">
                                              <p:val>
                                                <p:strVal val="#ppt_x"/>
                                              </p:val>
                                            </p:tav>
                                            <p:tav tm="100000">
                                              <p:val>
                                                <p:strVal val="#ppt_x"/>
                                              </p:val>
                                            </p:tav>
                                          </p:tavLst>
                                        </p:anim>
                                        <p:anim calcmode="lin" valueType="num">
                                          <p:cBhvr>
                                            <p:cTn id="50" dur="5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anim calcmode="lin" valueType="num">
                                          <p:cBhvr>
                                            <p:cTn id="59" dur="500" fill="hold"/>
                                            <p:tgtEl>
                                              <p:spTgt spid="16"/>
                                            </p:tgtEl>
                                            <p:attrNameLst>
                                              <p:attrName>ppt_x</p:attrName>
                                            </p:attrNameLst>
                                          </p:cBhvr>
                                          <p:tavLst>
                                            <p:tav tm="0">
                                              <p:val>
                                                <p:strVal val="#ppt_x"/>
                                              </p:val>
                                            </p:tav>
                                            <p:tav tm="100000">
                                              <p:val>
                                                <p:strVal val="#ppt_x"/>
                                              </p:val>
                                            </p:tav>
                                          </p:tavLst>
                                        </p:anim>
                                        <p:anim calcmode="lin" valueType="num">
                                          <p:cBhvr>
                                            <p:cTn id="60" dur="500" fill="hold"/>
                                            <p:tgtEl>
                                              <p:spTgt spid="1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anim calcmode="lin" valueType="num">
                                          <p:cBhvr>
                                            <p:cTn id="64" dur="500" fill="hold"/>
                                            <p:tgtEl>
                                              <p:spTgt spid="17"/>
                                            </p:tgtEl>
                                            <p:attrNameLst>
                                              <p:attrName>ppt_x</p:attrName>
                                            </p:attrNameLst>
                                          </p:cBhvr>
                                          <p:tavLst>
                                            <p:tav tm="0">
                                              <p:val>
                                                <p:strVal val="#ppt_x"/>
                                              </p:val>
                                            </p:tav>
                                            <p:tav tm="100000">
                                              <p:val>
                                                <p:strVal val="#ppt_x"/>
                                              </p:val>
                                            </p:tav>
                                          </p:tavLst>
                                        </p:anim>
                                        <p:anim calcmode="lin" valueType="num">
                                          <p:cBhvr>
                                            <p:cTn id="65" dur="500" fill="hold"/>
                                            <p:tgtEl>
                                              <p:spTgt spid="17"/>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14:presetBounceEnd="60000">
                                      <p:stCondLst>
                                        <p:cond delay="1350"/>
                                      </p:stCondLst>
                                      <p:childTnLst>
                                        <p:set>
                                          <p:cBhvr>
                                            <p:cTn id="67" dur="1" fill="hold">
                                              <p:stCondLst>
                                                <p:cond delay="0"/>
                                              </p:stCondLst>
                                            </p:cTn>
                                            <p:tgtEl>
                                              <p:spTgt spid="25"/>
                                            </p:tgtEl>
                                            <p:attrNameLst>
                                              <p:attrName>style.visibility</p:attrName>
                                            </p:attrNameLst>
                                          </p:cBhvr>
                                          <p:to>
                                            <p:strVal val="visible"/>
                                          </p:to>
                                        </p:set>
                                        <p:anim calcmode="lin" valueType="num" p14:bounceEnd="60000">
                                          <p:cBhvr additive="base">
                                            <p:cTn id="68" dur="500" fill="hold"/>
                                            <p:tgtEl>
                                              <p:spTgt spid="25"/>
                                            </p:tgtEl>
                                            <p:attrNameLst>
                                              <p:attrName>ppt_x</p:attrName>
                                            </p:attrNameLst>
                                          </p:cBhvr>
                                          <p:tavLst>
                                            <p:tav tm="0">
                                              <p:val>
                                                <p:strVal val="#ppt_x"/>
                                              </p:val>
                                            </p:tav>
                                            <p:tav tm="100000">
                                              <p:val>
                                                <p:strVal val="#ppt_x"/>
                                              </p:val>
                                            </p:tav>
                                          </p:tavLst>
                                        </p:anim>
                                        <p:anim calcmode="lin" valueType="num" p14:bounceEnd="60000">
                                          <p:cBhvr additive="base">
                                            <p:cTn id="69" dur="5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14:presetBounceEnd="60000">
                                      <p:stCondLst>
                                        <p:cond delay="1350"/>
                                      </p:stCondLst>
                                      <p:childTnLst>
                                        <p:set>
                                          <p:cBhvr>
                                            <p:cTn id="71" dur="1" fill="hold">
                                              <p:stCondLst>
                                                <p:cond delay="0"/>
                                              </p:stCondLst>
                                            </p:cTn>
                                            <p:tgtEl>
                                              <p:spTgt spid="30"/>
                                            </p:tgtEl>
                                            <p:attrNameLst>
                                              <p:attrName>style.visibility</p:attrName>
                                            </p:attrNameLst>
                                          </p:cBhvr>
                                          <p:to>
                                            <p:strVal val="visible"/>
                                          </p:to>
                                        </p:set>
                                        <p:anim calcmode="lin" valueType="num" p14:bounceEnd="60000">
                                          <p:cBhvr additive="base">
                                            <p:cTn id="72" dur="500" fill="hold"/>
                                            <p:tgtEl>
                                              <p:spTgt spid="30"/>
                                            </p:tgtEl>
                                            <p:attrNameLst>
                                              <p:attrName>ppt_x</p:attrName>
                                            </p:attrNameLst>
                                          </p:cBhvr>
                                          <p:tavLst>
                                            <p:tav tm="0">
                                              <p:val>
                                                <p:strVal val="#ppt_x"/>
                                              </p:val>
                                            </p:tav>
                                            <p:tav tm="100000">
                                              <p:val>
                                                <p:strVal val="#ppt_x"/>
                                              </p:val>
                                            </p:tav>
                                          </p:tavLst>
                                        </p:anim>
                                        <p:anim calcmode="lin" valueType="num" p14:bounceEnd="60000">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47" presetClass="entr" presetSubtype="0" fill="hold" nodeType="withEffect">
                                      <p:stCondLst>
                                        <p:cond delay="4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anim calcmode="lin" valueType="num">
                                          <p:cBhvr>
                                            <p:cTn id="77" dur="500" fill="hold"/>
                                            <p:tgtEl>
                                              <p:spTgt spid="37"/>
                                            </p:tgtEl>
                                            <p:attrNameLst>
                                              <p:attrName>ppt_x</p:attrName>
                                            </p:attrNameLst>
                                          </p:cBhvr>
                                          <p:tavLst>
                                            <p:tav tm="0">
                                              <p:val>
                                                <p:strVal val="#ppt_x"/>
                                              </p:val>
                                            </p:tav>
                                            <p:tav tm="100000">
                                              <p:val>
                                                <p:strVal val="#ppt_x"/>
                                              </p:val>
                                            </p:tav>
                                          </p:tavLst>
                                        </p:anim>
                                        <p:anim calcmode="lin" valueType="num">
                                          <p:cBhvr>
                                            <p:cTn id="78" dur="500" fill="hold"/>
                                            <p:tgtEl>
                                              <p:spTgt spid="3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40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40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anim calcmode="lin" valueType="num">
                                          <p:cBhvr>
                                            <p:cTn id="87" dur="500" fill="hold"/>
                                            <p:tgtEl>
                                              <p:spTgt spid="39"/>
                                            </p:tgtEl>
                                            <p:attrNameLst>
                                              <p:attrName>ppt_x</p:attrName>
                                            </p:attrNameLst>
                                          </p:cBhvr>
                                          <p:tavLst>
                                            <p:tav tm="0">
                                              <p:val>
                                                <p:strVal val="#ppt_x"/>
                                              </p:val>
                                            </p:tav>
                                            <p:tav tm="100000">
                                              <p:val>
                                                <p:strVal val="#ppt_x"/>
                                              </p:val>
                                            </p:tav>
                                          </p:tavLst>
                                        </p:anim>
                                        <p:anim calcmode="lin" valueType="num">
                                          <p:cBhvr>
                                            <p:cTn id="88" dur="500" fill="hold"/>
                                            <p:tgtEl>
                                              <p:spTgt spid="3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40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strVal val="#ppt_x"/>
                                              </p:val>
                                            </p:tav>
                                            <p:tav tm="100000">
                                              <p:val>
                                                <p:strVal val="#ppt_x"/>
                                              </p:val>
                                            </p:tav>
                                          </p:tavLst>
                                        </p:anim>
                                        <p:anim calcmode="lin" valueType="num">
                                          <p:cBhvr>
                                            <p:cTn id="9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4" grpId="0" bldLvl="0" animBg="1"/>
          <p:bldP spid="15" grpId="0" bldLvl="0" animBg="1"/>
          <p:bldP spid="16" grpId="0" bldLvl="0" animBg="1"/>
          <p:bldP spid="17" grpId="0" bldLvl="0" animBg="1"/>
          <p:bldP spid="2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outVertical)">
                                          <p:cBhvr>
                                            <p:cTn id="10" dur="500"/>
                                            <p:tgtEl>
                                              <p:spTgt spid="24"/>
                                            </p:tgtEl>
                                          </p:cBhvr>
                                        </p:animEffect>
                                      </p:childTnLst>
                                    </p:cTn>
                                  </p:par>
                                  <p:par>
                                    <p:cTn id="11" presetID="47" presetClass="entr" presetSubtype="0" fill="hold" nodeType="withEffect">
                                      <p:stCondLst>
                                        <p:cond delay="40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4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4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4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anim calcmode="lin" valueType="num">
                                          <p:cBhvr>
                                            <p:cTn id="34" dur="500" fill="hold"/>
                                            <p:tgtEl>
                                              <p:spTgt spid="11"/>
                                            </p:tgtEl>
                                            <p:attrNameLst>
                                              <p:attrName>ppt_x</p:attrName>
                                            </p:attrNameLst>
                                          </p:cBhvr>
                                          <p:tavLst>
                                            <p:tav tm="0">
                                              <p:val>
                                                <p:strVal val="#ppt_x"/>
                                              </p:val>
                                            </p:tav>
                                            <p:tav tm="100000">
                                              <p:val>
                                                <p:strVal val="#ppt_x"/>
                                              </p:val>
                                            </p:tav>
                                          </p:tavLst>
                                        </p:anim>
                                        <p:anim calcmode="lin" valueType="num">
                                          <p:cBhvr>
                                            <p:cTn id="35" dur="500" fill="hold"/>
                                            <p:tgtEl>
                                              <p:spTgt spid="11"/>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4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anim calcmode="lin" valueType="num">
                                          <p:cBhvr>
                                            <p:cTn id="39" dur="500" fill="hold"/>
                                            <p:tgtEl>
                                              <p:spTgt spid="12"/>
                                            </p:tgtEl>
                                            <p:attrNameLst>
                                              <p:attrName>ppt_x</p:attrName>
                                            </p:attrNameLst>
                                          </p:cBhvr>
                                          <p:tavLst>
                                            <p:tav tm="0">
                                              <p:val>
                                                <p:strVal val="#ppt_x"/>
                                              </p:val>
                                            </p:tav>
                                            <p:tav tm="100000">
                                              <p:val>
                                                <p:strVal val="#ppt_x"/>
                                              </p:val>
                                            </p:tav>
                                          </p:tavLst>
                                        </p:anim>
                                        <p:anim calcmode="lin" valueType="num">
                                          <p:cBhvr>
                                            <p:cTn id="40" dur="500" fill="hold"/>
                                            <p:tgtEl>
                                              <p:spTgt spid="12"/>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anim calcmode="lin" valueType="num">
                                          <p:cBhvr>
                                            <p:cTn id="44" dur="500" fill="hold"/>
                                            <p:tgtEl>
                                              <p:spTgt spid="13"/>
                                            </p:tgtEl>
                                            <p:attrNameLst>
                                              <p:attrName>ppt_x</p:attrName>
                                            </p:attrNameLst>
                                          </p:cBhvr>
                                          <p:tavLst>
                                            <p:tav tm="0">
                                              <p:val>
                                                <p:strVal val="#ppt_x"/>
                                              </p:val>
                                            </p:tav>
                                            <p:tav tm="100000">
                                              <p:val>
                                                <p:strVal val="#ppt_x"/>
                                              </p:val>
                                            </p:tav>
                                          </p:tavLst>
                                        </p:anim>
                                        <p:anim calcmode="lin" valueType="num">
                                          <p:cBhvr>
                                            <p:cTn id="45" dur="5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4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anim calcmode="lin" valueType="num">
                                          <p:cBhvr>
                                            <p:cTn id="49" dur="500" fill="hold"/>
                                            <p:tgtEl>
                                              <p:spTgt spid="14"/>
                                            </p:tgtEl>
                                            <p:attrNameLst>
                                              <p:attrName>ppt_x</p:attrName>
                                            </p:attrNameLst>
                                          </p:cBhvr>
                                          <p:tavLst>
                                            <p:tav tm="0">
                                              <p:val>
                                                <p:strVal val="#ppt_x"/>
                                              </p:val>
                                            </p:tav>
                                            <p:tav tm="100000">
                                              <p:val>
                                                <p:strVal val="#ppt_x"/>
                                              </p:val>
                                            </p:tav>
                                          </p:tavLst>
                                        </p:anim>
                                        <p:anim calcmode="lin" valueType="num">
                                          <p:cBhvr>
                                            <p:cTn id="50" dur="5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4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anim calcmode="lin" valueType="num">
                                          <p:cBhvr>
                                            <p:cTn id="54" dur="500" fill="hold"/>
                                            <p:tgtEl>
                                              <p:spTgt spid="15"/>
                                            </p:tgtEl>
                                            <p:attrNameLst>
                                              <p:attrName>ppt_x</p:attrName>
                                            </p:attrNameLst>
                                          </p:cBhvr>
                                          <p:tavLst>
                                            <p:tav tm="0">
                                              <p:val>
                                                <p:strVal val="#ppt_x"/>
                                              </p:val>
                                            </p:tav>
                                            <p:tav tm="100000">
                                              <p:val>
                                                <p:strVal val="#ppt_x"/>
                                              </p:val>
                                            </p:tav>
                                          </p:tavLst>
                                        </p:anim>
                                        <p:anim calcmode="lin" valueType="num">
                                          <p:cBhvr>
                                            <p:cTn id="55" dur="500" fill="hold"/>
                                            <p:tgtEl>
                                              <p:spTgt spid="15"/>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40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anim calcmode="lin" valueType="num">
                                          <p:cBhvr>
                                            <p:cTn id="59" dur="500" fill="hold"/>
                                            <p:tgtEl>
                                              <p:spTgt spid="16"/>
                                            </p:tgtEl>
                                            <p:attrNameLst>
                                              <p:attrName>ppt_x</p:attrName>
                                            </p:attrNameLst>
                                          </p:cBhvr>
                                          <p:tavLst>
                                            <p:tav tm="0">
                                              <p:val>
                                                <p:strVal val="#ppt_x"/>
                                              </p:val>
                                            </p:tav>
                                            <p:tav tm="100000">
                                              <p:val>
                                                <p:strVal val="#ppt_x"/>
                                              </p:val>
                                            </p:tav>
                                          </p:tavLst>
                                        </p:anim>
                                        <p:anim calcmode="lin" valueType="num">
                                          <p:cBhvr>
                                            <p:cTn id="60" dur="500" fill="hold"/>
                                            <p:tgtEl>
                                              <p:spTgt spid="16"/>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40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anim calcmode="lin" valueType="num">
                                          <p:cBhvr>
                                            <p:cTn id="64" dur="500" fill="hold"/>
                                            <p:tgtEl>
                                              <p:spTgt spid="17"/>
                                            </p:tgtEl>
                                            <p:attrNameLst>
                                              <p:attrName>ppt_x</p:attrName>
                                            </p:attrNameLst>
                                          </p:cBhvr>
                                          <p:tavLst>
                                            <p:tav tm="0">
                                              <p:val>
                                                <p:strVal val="#ppt_x"/>
                                              </p:val>
                                            </p:tav>
                                            <p:tav tm="100000">
                                              <p:val>
                                                <p:strVal val="#ppt_x"/>
                                              </p:val>
                                            </p:tav>
                                          </p:tavLst>
                                        </p:anim>
                                        <p:anim calcmode="lin" valueType="num">
                                          <p:cBhvr>
                                            <p:cTn id="65" dur="500" fill="hold"/>
                                            <p:tgtEl>
                                              <p:spTgt spid="17"/>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135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ppt_x"/>
                                              </p:val>
                                            </p:tav>
                                            <p:tav tm="100000">
                                              <p:val>
                                                <p:strVal val="#ppt_x"/>
                                              </p:val>
                                            </p:tav>
                                          </p:tavLst>
                                        </p:anim>
                                        <p:anim calcmode="lin" valueType="num">
                                          <p:cBhvr additive="base">
                                            <p:cTn id="69" dur="500" fill="hold"/>
                                            <p:tgtEl>
                                              <p:spTgt spid="25"/>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135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par>
                                    <p:cTn id="74" presetID="47" presetClass="entr" presetSubtype="0" fill="hold" nodeType="withEffect">
                                      <p:stCondLst>
                                        <p:cond delay="40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anim calcmode="lin" valueType="num">
                                          <p:cBhvr>
                                            <p:cTn id="77" dur="500" fill="hold"/>
                                            <p:tgtEl>
                                              <p:spTgt spid="37"/>
                                            </p:tgtEl>
                                            <p:attrNameLst>
                                              <p:attrName>ppt_x</p:attrName>
                                            </p:attrNameLst>
                                          </p:cBhvr>
                                          <p:tavLst>
                                            <p:tav tm="0">
                                              <p:val>
                                                <p:strVal val="#ppt_x"/>
                                              </p:val>
                                            </p:tav>
                                            <p:tav tm="100000">
                                              <p:val>
                                                <p:strVal val="#ppt_x"/>
                                              </p:val>
                                            </p:tav>
                                          </p:tavLst>
                                        </p:anim>
                                        <p:anim calcmode="lin" valueType="num">
                                          <p:cBhvr>
                                            <p:cTn id="78" dur="500" fill="hold"/>
                                            <p:tgtEl>
                                              <p:spTgt spid="3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40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40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anim calcmode="lin" valueType="num">
                                          <p:cBhvr>
                                            <p:cTn id="87" dur="500" fill="hold"/>
                                            <p:tgtEl>
                                              <p:spTgt spid="39"/>
                                            </p:tgtEl>
                                            <p:attrNameLst>
                                              <p:attrName>ppt_x</p:attrName>
                                            </p:attrNameLst>
                                          </p:cBhvr>
                                          <p:tavLst>
                                            <p:tav tm="0">
                                              <p:val>
                                                <p:strVal val="#ppt_x"/>
                                              </p:val>
                                            </p:tav>
                                            <p:tav tm="100000">
                                              <p:val>
                                                <p:strVal val="#ppt_x"/>
                                              </p:val>
                                            </p:tav>
                                          </p:tavLst>
                                        </p:anim>
                                        <p:anim calcmode="lin" valueType="num">
                                          <p:cBhvr>
                                            <p:cTn id="88" dur="500" fill="hold"/>
                                            <p:tgtEl>
                                              <p:spTgt spid="3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40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anim calcmode="lin" valueType="num">
                                          <p:cBhvr>
                                            <p:cTn id="92" dur="500" fill="hold"/>
                                            <p:tgtEl>
                                              <p:spTgt spid="40"/>
                                            </p:tgtEl>
                                            <p:attrNameLst>
                                              <p:attrName>ppt_x</p:attrName>
                                            </p:attrNameLst>
                                          </p:cBhvr>
                                          <p:tavLst>
                                            <p:tav tm="0">
                                              <p:val>
                                                <p:strVal val="#ppt_x"/>
                                              </p:val>
                                            </p:tav>
                                            <p:tav tm="100000">
                                              <p:val>
                                                <p:strVal val="#ppt_x"/>
                                              </p:val>
                                            </p:tav>
                                          </p:tavLst>
                                        </p:anim>
                                        <p:anim calcmode="lin" valueType="num">
                                          <p:cBhvr>
                                            <p:cTn id="9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14" grpId="0" bldLvl="0" animBg="1"/>
          <p:bldP spid="15" grpId="0" bldLvl="0" animBg="1"/>
          <p:bldP spid="16" grpId="0" bldLvl="0" animBg="1"/>
          <p:bldP spid="17" grpId="0" bldLvl="0" animBg="1"/>
          <p:bldP spid="24" grpId="0" bldLvl="0" animBg="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矩形 1"/>
          <p:cNvSpPr/>
          <p:nvPr/>
        </p:nvSpPr>
        <p:spPr>
          <a:xfrm>
            <a:off x="1" y="0"/>
            <a:ext cx="959643" cy="6858000"/>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 name="直接连接符 2"/>
          <p:cNvCxnSpPr/>
          <p:nvPr/>
        </p:nvCxnSpPr>
        <p:spPr>
          <a:xfrm>
            <a:off x="959644" y="568056"/>
            <a:ext cx="8184356" cy="16144"/>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304800" cy="685800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Autofit/>
          </a:bodyPr>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4014391" y="733425"/>
            <a:ext cx="44784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EF2F5ED-D19D-4097-92A9-D6092B3D6E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AEAA2-D029-4D23-B6D5-DE004B8B3E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62850" y="365125"/>
            <a:ext cx="9525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3E040637-2645-4649-B31F-6D2EDF67DB1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3E040637-2645-4649-B31F-6D2EDF67DB1B}"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FD6428B0-2D26-4267-B812-6C8B9C536143}"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3E040637-2645-4649-B31F-6D2EDF67DB1B}"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8.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image" Target="../media/image12.jpe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9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tags" Target="../tags/tag9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tags" Target="../tags/tag92.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4" Type="http://schemas.openxmlformats.org/officeDocument/2006/relationships/slideLayout" Target="../slideLayouts/slideLayout17.xml"/><Relationship Id="rId23" Type="http://schemas.openxmlformats.org/officeDocument/2006/relationships/tags" Target="../tags/tag115.xml"/><Relationship Id="rId22" Type="http://schemas.openxmlformats.org/officeDocument/2006/relationships/tags" Target="../tags/tag114.xml"/><Relationship Id="rId21" Type="http://schemas.openxmlformats.org/officeDocument/2006/relationships/tags" Target="../tags/tag113.xml"/><Relationship Id="rId20" Type="http://schemas.openxmlformats.org/officeDocument/2006/relationships/tags" Target="../tags/tag112.xml"/><Relationship Id="rId2" Type="http://schemas.openxmlformats.org/officeDocument/2006/relationships/tags" Target="../tags/tag94.xml"/><Relationship Id="rId19" Type="http://schemas.openxmlformats.org/officeDocument/2006/relationships/tags" Target="../tags/tag111.xml"/><Relationship Id="rId18" Type="http://schemas.openxmlformats.org/officeDocument/2006/relationships/tags" Target="../tags/tag110.xml"/><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tags" Target="../tags/tag9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23.xml"/><Relationship Id="rId4" Type="http://schemas.openxmlformats.org/officeDocument/2006/relationships/image" Target="../media/image15.jpeg"/><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7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1" Type="http://schemas.openxmlformats.org/officeDocument/2006/relationships/slideLayout" Target="../slideLayouts/slideLayout17.xml"/><Relationship Id="rId10" Type="http://schemas.openxmlformats.org/officeDocument/2006/relationships/tags" Target="../tags/tag136.xml"/><Relationship Id="rId1" Type="http://schemas.openxmlformats.org/officeDocument/2006/relationships/tags" Target="../tags/tag127.xml"/></Relationships>
</file>

<file path=ppt/slides/_rels/slide21.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6" Type="http://schemas.openxmlformats.org/officeDocument/2006/relationships/slideLayout" Target="../slideLayouts/slideLayout17.xml"/><Relationship Id="rId25" Type="http://schemas.openxmlformats.org/officeDocument/2006/relationships/tags" Target="../tags/tag16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tags" Target="../tags/tag138.xml"/><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7.xml"/></Relationships>
</file>

<file path=ppt/slides/_rels/slide22.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4" Type="http://schemas.openxmlformats.org/officeDocument/2006/relationships/slideLayout" Target="../slideLayouts/slideLayout17.xml"/><Relationship Id="rId23" Type="http://schemas.openxmlformats.org/officeDocument/2006/relationships/tags" Target="../tags/tag184.xml"/><Relationship Id="rId22" Type="http://schemas.openxmlformats.org/officeDocument/2006/relationships/tags" Target="../tags/tag183.xml"/><Relationship Id="rId21" Type="http://schemas.openxmlformats.org/officeDocument/2006/relationships/tags" Target="../tags/tag182.xml"/><Relationship Id="rId20" Type="http://schemas.openxmlformats.org/officeDocument/2006/relationships/tags" Target="../tags/tag181.xml"/><Relationship Id="rId2" Type="http://schemas.openxmlformats.org/officeDocument/2006/relationships/tags" Target="../tags/tag163.xml"/><Relationship Id="rId19" Type="http://schemas.openxmlformats.org/officeDocument/2006/relationships/tags" Target="../tags/tag180.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image" Target="../media/image16.jpeg"/><Relationship Id="rId2" Type="http://schemas.openxmlformats.org/officeDocument/2006/relationships/tags" Target="../tags/tag186.xml"/><Relationship Id="rId1" Type="http://schemas.openxmlformats.org/officeDocument/2006/relationships/tags" Target="../tags/tag18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9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9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192.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8.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9" Type="http://schemas.openxmlformats.org/officeDocument/2006/relationships/slideLayout" Target="../slideLayouts/slideLayout17.xml"/><Relationship Id="rId18" Type="http://schemas.openxmlformats.org/officeDocument/2006/relationships/tags" Target="../tags/tag215.xml"/><Relationship Id="rId17" Type="http://schemas.openxmlformats.org/officeDocument/2006/relationships/tags" Target="../tags/tag214.xml"/><Relationship Id="rId16" Type="http://schemas.openxmlformats.org/officeDocument/2006/relationships/tags" Target="../tags/tag213.xml"/><Relationship Id="rId15" Type="http://schemas.openxmlformats.org/officeDocument/2006/relationships/tags" Target="../tags/tag212.xml"/><Relationship Id="rId14" Type="http://schemas.openxmlformats.org/officeDocument/2006/relationships/tags" Target="../tags/tag211.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198.xml"/></Relationships>
</file>

<file path=ppt/slides/_rels/slide29.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8" Type="http://schemas.openxmlformats.org/officeDocument/2006/relationships/slideLayout" Target="../slideLayouts/slideLayout17.xml"/><Relationship Id="rId17" Type="http://schemas.openxmlformats.org/officeDocument/2006/relationships/tags" Target="../tags/tag232.xml"/><Relationship Id="rId16" Type="http://schemas.openxmlformats.org/officeDocument/2006/relationships/tags" Target="../tags/tag231.xml"/><Relationship Id="rId15" Type="http://schemas.openxmlformats.org/officeDocument/2006/relationships/tags" Target="../tags/tag230.xml"/><Relationship Id="rId14" Type="http://schemas.openxmlformats.org/officeDocument/2006/relationships/tags" Target="../tags/tag229.xml"/><Relationship Id="rId13" Type="http://schemas.openxmlformats.org/officeDocument/2006/relationships/tags" Target="../tags/tag228.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tags" Target="../tags/tag21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3" Type="http://schemas.openxmlformats.org/officeDocument/2006/relationships/tags" Target="../tags/tag235.xml"/><Relationship Id="rId21" Type="http://schemas.openxmlformats.org/officeDocument/2006/relationships/slideLayout" Target="../slideLayouts/slideLayout17.xml"/><Relationship Id="rId20" Type="http://schemas.openxmlformats.org/officeDocument/2006/relationships/tags" Target="../tags/tag252.xml"/><Relationship Id="rId2" Type="http://schemas.openxmlformats.org/officeDocument/2006/relationships/tags" Target="../tags/tag234.xml"/><Relationship Id="rId19" Type="http://schemas.openxmlformats.org/officeDocument/2006/relationships/tags" Target="../tags/tag251.xml"/><Relationship Id="rId18" Type="http://schemas.openxmlformats.org/officeDocument/2006/relationships/tags" Target="../tags/tag250.xml"/><Relationship Id="rId17" Type="http://schemas.openxmlformats.org/officeDocument/2006/relationships/tags" Target="../tags/tag249.xml"/><Relationship Id="rId16" Type="http://schemas.openxmlformats.org/officeDocument/2006/relationships/tags" Target="../tags/tag248.xml"/><Relationship Id="rId15" Type="http://schemas.openxmlformats.org/officeDocument/2006/relationships/tags" Target="../tags/tag247.xml"/><Relationship Id="rId14" Type="http://schemas.openxmlformats.org/officeDocument/2006/relationships/tags" Target="../tags/tag246.xml"/><Relationship Id="rId13" Type="http://schemas.openxmlformats.org/officeDocument/2006/relationships/tags" Target="../tags/tag245.xml"/><Relationship Id="rId12" Type="http://schemas.openxmlformats.org/officeDocument/2006/relationships/tags" Target="../tags/tag244.xml"/><Relationship Id="rId11" Type="http://schemas.openxmlformats.org/officeDocument/2006/relationships/tags" Target="../tags/tag243.xml"/><Relationship Id="rId10" Type="http://schemas.openxmlformats.org/officeDocument/2006/relationships/tags" Target="../tags/tag242.xml"/><Relationship Id="rId1" Type="http://schemas.openxmlformats.org/officeDocument/2006/relationships/tags" Target="../tags/tag233.xml"/></Relationships>
</file>

<file path=ppt/slides/_rels/slide31.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4" Type="http://schemas.openxmlformats.org/officeDocument/2006/relationships/slideLayout" Target="../slideLayouts/slideLayout17.xml"/><Relationship Id="rId23" Type="http://schemas.openxmlformats.org/officeDocument/2006/relationships/tags" Target="../tags/tag275.xml"/><Relationship Id="rId22" Type="http://schemas.openxmlformats.org/officeDocument/2006/relationships/tags" Target="../tags/tag274.xml"/><Relationship Id="rId21" Type="http://schemas.openxmlformats.org/officeDocument/2006/relationships/tags" Target="../tags/tag273.xml"/><Relationship Id="rId20" Type="http://schemas.openxmlformats.org/officeDocument/2006/relationships/tags" Target="../tags/tag272.xml"/><Relationship Id="rId2" Type="http://schemas.openxmlformats.org/officeDocument/2006/relationships/tags" Target="../tags/tag254.xml"/><Relationship Id="rId19" Type="http://schemas.openxmlformats.org/officeDocument/2006/relationships/tags" Target="../tags/tag271.xml"/><Relationship Id="rId18" Type="http://schemas.openxmlformats.org/officeDocument/2006/relationships/tags" Target="../tags/tag270.xml"/><Relationship Id="rId17" Type="http://schemas.openxmlformats.org/officeDocument/2006/relationships/tags" Target="../tags/tag269.xml"/><Relationship Id="rId16" Type="http://schemas.openxmlformats.org/officeDocument/2006/relationships/tags" Target="../tags/tag268.xml"/><Relationship Id="rId15" Type="http://schemas.openxmlformats.org/officeDocument/2006/relationships/tags" Target="../tags/tag267.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tags" Target="../tags/tag253.xml"/></Relationships>
</file>

<file path=ppt/slides/_rels/slide32.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tags" Target="../tags/tag283.xml"/><Relationship Id="rId7" Type="http://schemas.openxmlformats.org/officeDocument/2006/relationships/tags" Target="../tags/tag282.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9" Type="http://schemas.openxmlformats.org/officeDocument/2006/relationships/slideLayout" Target="../slideLayouts/slideLayout17.xml"/><Relationship Id="rId18" Type="http://schemas.openxmlformats.org/officeDocument/2006/relationships/tags" Target="../tags/tag293.xml"/><Relationship Id="rId17" Type="http://schemas.openxmlformats.org/officeDocument/2006/relationships/tags" Target="../tags/tag292.xml"/><Relationship Id="rId16" Type="http://schemas.openxmlformats.org/officeDocument/2006/relationships/tags" Target="../tags/tag291.xml"/><Relationship Id="rId15" Type="http://schemas.openxmlformats.org/officeDocument/2006/relationships/tags" Target="../tags/tag290.xml"/><Relationship Id="rId14" Type="http://schemas.openxmlformats.org/officeDocument/2006/relationships/tags" Target="../tags/tag289.xml"/><Relationship Id="rId13" Type="http://schemas.openxmlformats.org/officeDocument/2006/relationships/tags" Target="../tags/tag288.xml"/><Relationship Id="rId12" Type="http://schemas.openxmlformats.org/officeDocument/2006/relationships/tags" Target="../tags/tag287.xml"/><Relationship Id="rId11" Type="http://schemas.openxmlformats.org/officeDocument/2006/relationships/tags" Target="../tags/tag286.xml"/><Relationship Id="rId10" Type="http://schemas.openxmlformats.org/officeDocument/2006/relationships/tags" Target="../tags/tag285.xml"/><Relationship Id="rId1" Type="http://schemas.openxmlformats.org/officeDocument/2006/relationships/tags" Target="../tags/tag276.xml"/></Relationships>
</file>

<file path=ppt/slides/_rels/slide3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4" Type="http://schemas.openxmlformats.org/officeDocument/2006/relationships/slideLayout" Target="../slideLayouts/slideLayout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tags" Target="../tags/tag294.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35.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chart" Target="../charts/chart2.xml"/><Relationship Id="rId10" Type="http://schemas.openxmlformats.org/officeDocument/2006/relationships/slideLayout" Target="../slideLayouts/slideLayout17.xml"/><Relationship Id="rId1" Type="http://schemas.openxmlformats.org/officeDocument/2006/relationships/chart" Target="../charts/chart1.xml"/></Relationships>
</file>

<file path=ppt/slides/_rels/slide36.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 Type="http://schemas.openxmlformats.org/officeDocument/2006/relationships/tags" Target="../tags/tag330.xml"/><Relationship Id="rId16" Type="http://schemas.openxmlformats.org/officeDocument/2006/relationships/slideLayout" Target="../slideLayouts/slideLayout17.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2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44.xml"/><Relationship Id="rId1" Type="http://schemas.openxmlformats.org/officeDocument/2006/relationships/image" Target="../media/image17.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45.xml"/><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346.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347.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41.xml.rels><?xml version="1.0" encoding="UTF-8" standalone="yes"?>
<Relationships xmlns="http://schemas.openxmlformats.org/package/2006/relationships"><Relationship Id="rId9" Type="http://schemas.openxmlformats.org/officeDocument/2006/relationships/tags" Target="../tags/tag356.xml"/><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3" Type="http://schemas.openxmlformats.org/officeDocument/2006/relationships/slideLayout" Target="../slideLayouts/slideLayout17.xml"/><Relationship Id="rId22" Type="http://schemas.openxmlformats.org/officeDocument/2006/relationships/tags" Target="../tags/tag369.xml"/><Relationship Id="rId21" Type="http://schemas.openxmlformats.org/officeDocument/2006/relationships/tags" Target="../tags/tag368.xml"/><Relationship Id="rId20" Type="http://schemas.openxmlformats.org/officeDocument/2006/relationships/tags" Target="../tags/tag367.xml"/><Relationship Id="rId2" Type="http://schemas.openxmlformats.org/officeDocument/2006/relationships/tags" Target="../tags/tag349.xml"/><Relationship Id="rId19" Type="http://schemas.openxmlformats.org/officeDocument/2006/relationships/tags" Target="../tags/tag366.xml"/><Relationship Id="rId18" Type="http://schemas.openxmlformats.org/officeDocument/2006/relationships/tags" Target="../tags/tag365.xml"/><Relationship Id="rId17" Type="http://schemas.openxmlformats.org/officeDocument/2006/relationships/tags" Target="../tags/tag364.xml"/><Relationship Id="rId16" Type="http://schemas.openxmlformats.org/officeDocument/2006/relationships/tags" Target="../tags/tag363.xml"/><Relationship Id="rId15" Type="http://schemas.openxmlformats.org/officeDocument/2006/relationships/tags" Target="../tags/tag362.xml"/><Relationship Id="rId14" Type="http://schemas.openxmlformats.org/officeDocument/2006/relationships/tags" Target="../tags/tag361.xml"/><Relationship Id="rId13" Type="http://schemas.openxmlformats.org/officeDocument/2006/relationships/tags" Target="../tags/tag360.xml"/><Relationship Id="rId12" Type="http://schemas.openxmlformats.org/officeDocument/2006/relationships/tags" Target="../tags/tag359.xml"/><Relationship Id="rId11" Type="http://schemas.openxmlformats.org/officeDocument/2006/relationships/tags" Target="../tags/tag358.xml"/><Relationship Id="rId10" Type="http://schemas.openxmlformats.org/officeDocument/2006/relationships/tags" Target="../tags/tag357.xml"/><Relationship Id="rId1" Type="http://schemas.openxmlformats.org/officeDocument/2006/relationships/tags" Target="../tags/tag348.xml"/></Relationships>
</file>

<file path=ppt/slides/_rels/slide42.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7" Type="http://schemas.openxmlformats.org/officeDocument/2006/relationships/slideLayout" Target="../slideLayouts/slideLayout17.xml"/><Relationship Id="rId16" Type="http://schemas.openxmlformats.org/officeDocument/2006/relationships/tags" Target="../tags/tag384.xml"/><Relationship Id="rId15" Type="http://schemas.openxmlformats.org/officeDocument/2006/relationships/tags" Target="../tags/tag383.xml"/><Relationship Id="rId14" Type="http://schemas.openxmlformats.org/officeDocument/2006/relationships/tags" Target="../tags/tag382.xml"/><Relationship Id="rId13" Type="http://schemas.openxmlformats.org/officeDocument/2006/relationships/image" Target="../media/image27.jpeg"/><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image" Target="../media/image28.jpeg"/></Relationships>
</file>

<file path=ppt/slides/_rels/slide44.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tags" Target="../tags/tag395.xml"/><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6" Type="http://schemas.openxmlformats.org/officeDocument/2006/relationships/slideLayout" Target="../slideLayouts/slideLayout17.xml"/><Relationship Id="rId25" Type="http://schemas.openxmlformats.org/officeDocument/2006/relationships/tags" Target="../tags/tag412.xml"/><Relationship Id="rId24" Type="http://schemas.openxmlformats.org/officeDocument/2006/relationships/tags" Target="../tags/tag411.xml"/><Relationship Id="rId23" Type="http://schemas.openxmlformats.org/officeDocument/2006/relationships/tags" Target="../tags/tag410.xml"/><Relationship Id="rId22" Type="http://schemas.openxmlformats.org/officeDocument/2006/relationships/tags" Target="../tags/tag409.xml"/><Relationship Id="rId21" Type="http://schemas.openxmlformats.org/officeDocument/2006/relationships/tags" Target="../tags/tag408.xml"/><Relationship Id="rId20" Type="http://schemas.openxmlformats.org/officeDocument/2006/relationships/tags" Target="../tags/tag407.xml"/><Relationship Id="rId2" Type="http://schemas.openxmlformats.org/officeDocument/2006/relationships/tags" Target="../tags/tag389.xml"/><Relationship Id="rId19" Type="http://schemas.openxmlformats.org/officeDocument/2006/relationships/tags" Target="../tags/tag406.xml"/><Relationship Id="rId18" Type="http://schemas.openxmlformats.org/officeDocument/2006/relationships/tags" Target="../tags/tag405.xml"/><Relationship Id="rId17" Type="http://schemas.openxmlformats.org/officeDocument/2006/relationships/tags" Target="../tags/tag404.xml"/><Relationship Id="rId16" Type="http://schemas.openxmlformats.org/officeDocument/2006/relationships/tags" Target="../tags/tag403.xml"/><Relationship Id="rId15" Type="http://schemas.openxmlformats.org/officeDocument/2006/relationships/tags" Target="../tags/tag402.xml"/><Relationship Id="rId14" Type="http://schemas.openxmlformats.org/officeDocument/2006/relationships/tags" Target="../tags/tag401.xml"/><Relationship Id="rId13" Type="http://schemas.openxmlformats.org/officeDocument/2006/relationships/tags" Target="../tags/tag400.xml"/><Relationship Id="rId12" Type="http://schemas.openxmlformats.org/officeDocument/2006/relationships/tags" Target="../tags/tag399.xml"/><Relationship Id="rId11" Type="http://schemas.openxmlformats.org/officeDocument/2006/relationships/tags" Target="../tags/tag398.xml"/><Relationship Id="rId10" Type="http://schemas.openxmlformats.org/officeDocument/2006/relationships/tags" Target="../tags/tag397.xml"/><Relationship Id="rId1" Type="http://schemas.openxmlformats.org/officeDocument/2006/relationships/tags" Target="../tags/tag388.xml"/></Relationships>
</file>

<file path=ppt/slides/_rels/slide45.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0" Type="http://schemas.openxmlformats.org/officeDocument/2006/relationships/slideLayout" Target="../slideLayouts/slideLayout17.xml"/><Relationship Id="rId2" Type="http://schemas.openxmlformats.org/officeDocument/2006/relationships/tags" Target="../tags/tag414.xml"/><Relationship Id="rId19" Type="http://schemas.openxmlformats.org/officeDocument/2006/relationships/tags" Target="../tags/tag431.xml"/><Relationship Id="rId18" Type="http://schemas.openxmlformats.org/officeDocument/2006/relationships/tags" Target="../tags/tag430.xml"/><Relationship Id="rId17" Type="http://schemas.openxmlformats.org/officeDocument/2006/relationships/tags" Target="../tags/tag429.xml"/><Relationship Id="rId16" Type="http://schemas.openxmlformats.org/officeDocument/2006/relationships/tags" Target="../tags/tag428.xml"/><Relationship Id="rId15" Type="http://schemas.openxmlformats.org/officeDocument/2006/relationships/tags" Target="../tags/tag427.xml"/><Relationship Id="rId14" Type="http://schemas.openxmlformats.org/officeDocument/2006/relationships/tags" Target="../tags/tag426.xml"/><Relationship Id="rId13" Type="http://schemas.openxmlformats.org/officeDocument/2006/relationships/tags" Target="../tags/tag425.xml"/><Relationship Id="rId12" Type="http://schemas.openxmlformats.org/officeDocument/2006/relationships/tags" Target="../tags/tag424.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tags" Target="../tags/tag413.xml"/></Relationships>
</file>

<file path=ppt/slides/_rels/slide46.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tags" Target="../tags/tag435.xml"/><Relationship Id="rId37" Type="http://schemas.openxmlformats.org/officeDocument/2006/relationships/slideLayout" Target="../slideLayouts/slideLayout17.xml"/><Relationship Id="rId36" Type="http://schemas.openxmlformats.org/officeDocument/2006/relationships/tags" Target="../tags/tag467.xml"/><Relationship Id="rId35" Type="http://schemas.openxmlformats.org/officeDocument/2006/relationships/tags" Target="../tags/tag466.xml"/><Relationship Id="rId34" Type="http://schemas.openxmlformats.org/officeDocument/2006/relationships/tags" Target="../tags/tag465.xml"/><Relationship Id="rId33" Type="http://schemas.openxmlformats.org/officeDocument/2006/relationships/tags" Target="../tags/tag464.xml"/><Relationship Id="rId32" Type="http://schemas.openxmlformats.org/officeDocument/2006/relationships/tags" Target="../tags/tag463.xml"/><Relationship Id="rId31" Type="http://schemas.openxmlformats.org/officeDocument/2006/relationships/tags" Target="../tags/tag462.xml"/><Relationship Id="rId30" Type="http://schemas.openxmlformats.org/officeDocument/2006/relationships/tags" Target="../tags/tag461.xml"/><Relationship Id="rId3" Type="http://schemas.openxmlformats.org/officeDocument/2006/relationships/tags" Target="../tags/tag434.xml"/><Relationship Id="rId29" Type="http://schemas.openxmlformats.org/officeDocument/2006/relationships/tags" Target="../tags/tag460.xml"/><Relationship Id="rId28" Type="http://schemas.openxmlformats.org/officeDocument/2006/relationships/tags" Target="../tags/tag459.xml"/><Relationship Id="rId27" Type="http://schemas.openxmlformats.org/officeDocument/2006/relationships/tags" Target="../tags/tag458.xml"/><Relationship Id="rId26" Type="http://schemas.openxmlformats.org/officeDocument/2006/relationships/tags" Target="../tags/tag457.xml"/><Relationship Id="rId25" Type="http://schemas.openxmlformats.org/officeDocument/2006/relationships/tags" Target="../tags/tag456.xml"/><Relationship Id="rId24" Type="http://schemas.openxmlformats.org/officeDocument/2006/relationships/tags" Target="../tags/tag455.xml"/><Relationship Id="rId23" Type="http://schemas.openxmlformats.org/officeDocument/2006/relationships/tags" Target="../tags/tag454.xml"/><Relationship Id="rId22" Type="http://schemas.openxmlformats.org/officeDocument/2006/relationships/tags" Target="../tags/tag453.xml"/><Relationship Id="rId21" Type="http://schemas.openxmlformats.org/officeDocument/2006/relationships/tags" Target="../tags/tag452.xml"/><Relationship Id="rId20" Type="http://schemas.openxmlformats.org/officeDocument/2006/relationships/tags" Target="../tags/tag451.xml"/><Relationship Id="rId2" Type="http://schemas.openxmlformats.org/officeDocument/2006/relationships/tags" Target="../tags/tag433.xml"/><Relationship Id="rId19" Type="http://schemas.openxmlformats.org/officeDocument/2006/relationships/tags" Target="../tags/tag450.xml"/><Relationship Id="rId18" Type="http://schemas.openxmlformats.org/officeDocument/2006/relationships/tags" Target="../tags/tag449.xml"/><Relationship Id="rId17" Type="http://schemas.openxmlformats.org/officeDocument/2006/relationships/tags" Target="../tags/tag448.xml"/><Relationship Id="rId16" Type="http://schemas.openxmlformats.org/officeDocument/2006/relationships/tags" Target="../tags/tag447.xml"/><Relationship Id="rId15" Type="http://schemas.openxmlformats.org/officeDocument/2006/relationships/tags" Target="../tags/tag446.xml"/><Relationship Id="rId14" Type="http://schemas.openxmlformats.org/officeDocument/2006/relationships/tags" Target="../tags/tag445.xml"/><Relationship Id="rId13" Type="http://schemas.openxmlformats.org/officeDocument/2006/relationships/tags" Target="../tags/tag444.xml"/><Relationship Id="rId12" Type="http://schemas.openxmlformats.org/officeDocument/2006/relationships/tags" Target="../tags/tag443.xml"/><Relationship Id="rId11" Type="http://schemas.openxmlformats.org/officeDocument/2006/relationships/tags" Target="../tags/tag442.xml"/><Relationship Id="rId10" Type="http://schemas.openxmlformats.org/officeDocument/2006/relationships/tags" Target="../tags/tag441.xml"/><Relationship Id="rId1" Type="http://schemas.openxmlformats.org/officeDocument/2006/relationships/tags" Target="../tags/tag432.xml"/></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17.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80.xml"/><Relationship Id="rId1" Type="http://schemas.openxmlformats.org/officeDocument/2006/relationships/tags" Target="../tags/tag47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1.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8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3.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4.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6.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831273" y="2565070"/>
            <a:ext cx="7480730" cy="912135"/>
          </a:xfrm>
          <a:prstGeom prst="rect">
            <a:avLst/>
          </a:prstGeom>
          <a:noFill/>
        </p:spPr>
        <p:txBody>
          <a:bodyPr wrap="square" lIns="90000" tIns="46800" rIns="90000" bIns="46800" rtlCol="0">
            <a:noAutofit/>
          </a:bodyPr>
          <a:lstStyle/>
          <a:p>
            <a:pPr algn="ctr"/>
            <a:r>
              <a:rPr lang="zh-CN" altLang="en-US" sz="4400" b="1" dirty="0">
                <a:ln w="6350">
                  <a:noFill/>
                </a:ln>
                <a:solidFill>
                  <a:srgbClr val="354454"/>
                </a:solidFill>
                <a:latin typeface="微软雅黑" panose="020B0503020204020204" charset="-122"/>
                <a:ea typeface="微软雅黑" panose="020B0503020204020204" charset="-122"/>
              </a:rPr>
              <a:t>梦次元项目答辩</a:t>
            </a:r>
            <a:endParaRPr lang="zh-CN" altLang="en-US" sz="4400" b="1" dirty="0">
              <a:ln w="6350">
                <a:noFill/>
              </a:ln>
              <a:solidFill>
                <a:srgbClr val="354454"/>
              </a:solidFill>
              <a:latin typeface="微软雅黑" panose="020B0503020204020204" charset="-122"/>
              <a:ea typeface="微软雅黑" panose="020B0503020204020204" charset="-122"/>
            </a:endParaRPr>
          </a:p>
        </p:txBody>
      </p:sp>
      <p:sp>
        <p:nvSpPr>
          <p:cNvPr id="12" name="圆角矩形 11"/>
          <p:cNvSpPr/>
          <p:nvPr>
            <p:custDataLst>
              <p:tags r:id="rId2"/>
            </p:custDataLst>
          </p:nvPr>
        </p:nvSpPr>
        <p:spPr>
          <a:xfrm>
            <a:off x="2320432" y="3654912"/>
            <a:ext cx="4543506" cy="222512"/>
          </a:xfrm>
          <a:prstGeom prst="roundRect">
            <a:avLst>
              <a:gd name="adj" fmla="val 0"/>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dist"/>
            <a:r>
              <a:rPr lang="en-US" altLang="zh-CN" sz="1000" dirty="0">
                <a:solidFill>
                  <a:srgbClr val="37B0E8"/>
                </a:solidFill>
                <a:latin typeface="微软雅黑" panose="020B0503020204020204" charset="-122"/>
                <a:ea typeface="微软雅黑" panose="020B0503020204020204" charset="-122"/>
              </a:rPr>
              <a:t>THESIS DEFENSE POWERPOINT TEMPLATE</a:t>
            </a:r>
            <a:endParaRPr lang="zh-CN" altLang="en-US" sz="1000" dirty="0">
              <a:solidFill>
                <a:srgbClr val="37B0E8"/>
              </a:solidFill>
              <a:latin typeface="微软雅黑" panose="020B0503020204020204" charset="-122"/>
              <a:ea typeface="微软雅黑" panose="020B0503020204020204" charset="-122"/>
            </a:endParaRPr>
          </a:p>
        </p:txBody>
      </p:sp>
      <p:sp>
        <p:nvSpPr>
          <p:cNvPr id="23" name="Text Box 19"/>
          <p:cNvSpPr txBox="1">
            <a:spLocks noChangeArrowheads="1"/>
          </p:cNvSpPr>
          <p:nvPr>
            <p:custDataLst>
              <p:tags r:id="rId3"/>
            </p:custDataLst>
          </p:nvPr>
        </p:nvSpPr>
        <p:spPr bwMode="auto">
          <a:xfrm>
            <a:off x="3152576" y="6268313"/>
            <a:ext cx="120566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Autofit/>
          </a:bodyPr>
          <a:lstStyle/>
          <a:p>
            <a:r>
              <a:rPr lang="zh-CN" altLang="en-US" sz="1100" dirty="0">
                <a:solidFill>
                  <a:schemeClr val="bg1"/>
                </a:solidFill>
                <a:latin typeface="微软雅黑" panose="020B0503020204020204" charset="-122"/>
                <a:ea typeface="微软雅黑" panose="020B0503020204020204" charset="-122"/>
              </a:rPr>
              <a:t>指导老师</a:t>
            </a:r>
            <a:r>
              <a:rPr lang="zh-CN" altLang="en-US" sz="1100" dirty="0" smtClean="0">
                <a:solidFill>
                  <a:schemeClr val="bg1"/>
                </a:solidFill>
                <a:latin typeface="微软雅黑" panose="020B0503020204020204" charset="-122"/>
                <a:ea typeface="微软雅黑" panose="020B0503020204020204" charset="-122"/>
              </a:rPr>
              <a:t>：</a:t>
            </a:r>
            <a:r>
              <a:rPr lang="en-US" altLang="zh-CN" sz="1100" dirty="0" smtClean="0">
                <a:solidFill>
                  <a:schemeClr val="bg1"/>
                </a:solidFill>
                <a:latin typeface="微软雅黑" panose="020B0503020204020204" charset="-122"/>
                <a:ea typeface="微软雅黑" panose="020B0503020204020204" charset="-122"/>
              </a:rPr>
              <a:t>XXX</a:t>
            </a:r>
            <a:endParaRPr lang="en-US" altLang="zh-CN" sz="1100" dirty="0" smtClean="0">
              <a:solidFill>
                <a:schemeClr val="bg1"/>
              </a:solidFill>
              <a:latin typeface="微软雅黑" panose="020B0503020204020204" charset="-122"/>
              <a:ea typeface="微软雅黑" panose="020B0503020204020204" charset="-122"/>
            </a:endParaRPr>
          </a:p>
        </p:txBody>
      </p:sp>
      <p:sp>
        <p:nvSpPr>
          <p:cNvPr id="24" name="Text Box 20"/>
          <p:cNvSpPr txBox="1">
            <a:spLocks noChangeArrowheads="1"/>
          </p:cNvSpPr>
          <p:nvPr>
            <p:custDataLst>
              <p:tags r:id="rId4"/>
            </p:custDataLst>
          </p:nvPr>
        </p:nvSpPr>
        <p:spPr bwMode="auto">
          <a:xfrm>
            <a:off x="4913263" y="6268313"/>
            <a:ext cx="142815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Autofit/>
          </a:bodyPr>
          <a:lstStyle/>
          <a:p>
            <a:r>
              <a:rPr lang="zh-CN" altLang="en-US" sz="1100" dirty="0">
                <a:solidFill>
                  <a:schemeClr val="bg1"/>
                </a:solidFill>
                <a:latin typeface="微软雅黑" panose="020B0503020204020204" charset="-122"/>
                <a:ea typeface="微软雅黑" panose="020B0503020204020204" charset="-122"/>
              </a:rPr>
              <a:t>答辩人</a:t>
            </a:r>
            <a:r>
              <a:rPr lang="zh-CN" altLang="en-US" sz="1100" dirty="0" smtClean="0">
                <a:solidFill>
                  <a:schemeClr val="bg1"/>
                </a:solidFill>
                <a:latin typeface="微软雅黑" panose="020B0503020204020204" charset="-122"/>
                <a:ea typeface="微软雅黑" panose="020B0503020204020204" charset="-122"/>
              </a:rPr>
              <a:t>：</a:t>
            </a:r>
            <a:r>
              <a:rPr lang="en-US" altLang="zh-CN" sz="1100" dirty="0" smtClean="0">
                <a:solidFill>
                  <a:schemeClr val="bg1"/>
                </a:solidFill>
                <a:latin typeface="微软雅黑" panose="020B0503020204020204" charset="-122"/>
                <a:ea typeface="微软雅黑" panose="020B0503020204020204" charset="-122"/>
              </a:rPr>
              <a:t>XXXX</a:t>
            </a:r>
            <a:endParaRPr lang="en-US" altLang="zh-CN" sz="1100" dirty="0">
              <a:solidFill>
                <a:schemeClr val="bg1"/>
              </a:solidFill>
              <a:latin typeface="微软雅黑" panose="020B0503020204020204" charset="-122"/>
              <a:ea typeface="微软雅黑" panose="020B0503020204020204" charset="-122"/>
            </a:endParaRPr>
          </a:p>
        </p:txBody>
      </p:sp>
      <p:sp>
        <p:nvSpPr>
          <p:cNvPr id="25" name="Text Box 19"/>
          <p:cNvSpPr txBox="1">
            <a:spLocks noChangeArrowheads="1"/>
          </p:cNvSpPr>
          <p:nvPr>
            <p:custDataLst>
              <p:tags r:id="rId5"/>
            </p:custDataLst>
          </p:nvPr>
        </p:nvSpPr>
        <p:spPr bwMode="auto">
          <a:xfrm>
            <a:off x="510621" y="140334"/>
            <a:ext cx="99257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endParaRPr lang="en-US" altLang="zh-CN" sz="1050" dirty="0">
              <a:solidFill>
                <a:schemeClr val="bg1"/>
              </a:solidFill>
              <a:latin typeface="微软雅黑" panose="020B0503020204020204" charset="-122"/>
              <a:ea typeface="微软雅黑" panose="020B050302020402020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00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par>
                                    <p:cTn id="17" presetID="53" presetClass="entr" presetSubtype="16" fill="hold" grpId="0" nodeType="withEffect">
                                      <p:stCondLst>
                                        <p:cond delay="15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300" fill="hold"/>
                                            <p:tgtEl>
                                              <p:spTgt spid="12"/>
                                            </p:tgtEl>
                                            <p:attrNameLst>
                                              <p:attrName>ppt_w</p:attrName>
                                            </p:attrNameLst>
                                          </p:cBhvr>
                                          <p:tavLst>
                                            <p:tav tm="0">
                                              <p:val>
                                                <p:fltVal val="0"/>
                                              </p:val>
                                            </p:tav>
                                            <p:tav tm="100000">
                                              <p:val>
                                                <p:strVal val="#ppt_w"/>
                                              </p:val>
                                            </p:tav>
                                          </p:tavLst>
                                        </p:anim>
                                        <p:anim calcmode="lin" valueType="num">
                                          <p:cBhvr>
                                            <p:cTn id="20" dur="300" fill="hold"/>
                                            <p:tgtEl>
                                              <p:spTgt spid="12"/>
                                            </p:tgtEl>
                                            <p:attrNameLst>
                                              <p:attrName>ppt_h</p:attrName>
                                            </p:attrNameLst>
                                          </p:cBhvr>
                                          <p:tavLst>
                                            <p:tav tm="0">
                                              <p:val>
                                                <p:fltVal val="0"/>
                                              </p:val>
                                            </p:tav>
                                            <p:tav tm="100000">
                                              <p:val>
                                                <p:strVal val="#ppt_h"/>
                                              </p:val>
                                            </p:tav>
                                          </p:tavLst>
                                        </p:anim>
                                        <p:animEffect transition="in" filter="fade">
                                          <p:cBhvr>
                                            <p:cTn id="21" dur="300"/>
                                            <p:tgtEl>
                                              <p:spTgt spid="12"/>
                                            </p:tgtEl>
                                          </p:cBhvr>
                                        </p:animEffect>
                                      </p:childTnLst>
                                    </p:cTn>
                                  </p:par>
                                  <p:par>
                                    <p:cTn id="22" presetID="2" presetClass="entr" presetSubtype="4" fill="hold" grpId="0" nodeType="withEffect" p14:presetBounceEnd="60000">
                                      <p:stCondLst>
                                        <p:cond delay="1350"/>
                                      </p:stCondLst>
                                      <p:childTnLst>
                                        <p:set>
                                          <p:cBhvr>
                                            <p:cTn id="23" dur="1" fill="hold">
                                              <p:stCondLst>
                                                <p:cond delay="0"/>
                                              </p:stCondLst>
                                            </p:cTn>
                                            <p:tgtEl>
                                              <p:spTgt spid="23"/>
                                            </p:tgtEl>
                                            <p:attrNameLst>
                                              <p:attrName>style.visibility</p:attrName>
                                            </p:attrNameLst>
                                          </p:cBhvr>
                                          <p:to>
                                            <p:strVal val="visible"/>
                                          </p:to>
                                        </p:set>
                                        <p:anim calcmode="lin" valueType="num" p14:bounceEnd="60000">
                                          <p:cBhvr additive="base">
                                            <p:cTn id="24" dur="500" fill="hold"/>
                                            <p:tgtEl>
                                              <p:spTgt spid="23"/>
                                            </p:tgtEl>
                                            <p:attrNameLst>
                                              <p:attrName>ppt_x</p:attrName>
                                            </p:attrNameLst>
                                          </p:cBhvr>
                                          <p:tavLst>
                                            <p:tav tm="0">
                                              <p:val>
                                                <p:strVal val="#ppt_x"/>
                                              </p:val>
                                            </p:tav>
                                            <p:tav tm="100000">
                                              <p:val>
                                                <p:strVal val="#ppt_x"/>
                                              </p:val>
                                            </p:tav>
                                          </p:tavLst>
                                        </p:anim>
                                        <p:anim calcmode="lin" valueType="num" p14:bounceEnd="60000">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60000">
                                      <p:stCondLst>
                                        <p:cond delay="1350"/>
                                      </p:stCondLst>
                                      <p:childTnLst>
                                        <p:set>
                                          <p:cBhvr>
                                            <p:cTn id="27" dur="1" fill="hold">
                                              <p:stCondLst>
                                                <p:cond delay="0"/>
                                              </p:stCondLst>
                                            </p:cTn>
                                            <p:tgtEl>
                                              <p:spTgt spid="24"/>
                                            </p:tgtEl>
                                            <p:attrNameLst>
                                              <p:attrName>style.visibility</p:attrName>
                                            </p:attrNameLst>
                                          </p:cBhvr>
                                          <p:to>
                                            <p:strVal val="visible"/>
                                          </p:to>
                                        </p:set>
                                        <p:anim calcmode="lin" valueType="num" p14:bounceEnd="60000">
                                          <p:cBhvr additive="base">
                                            <p:cTn id="28" dur="5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23" grpId="0" bldLvl="0" animBg="1"/>
          <p:bldP spid="24" grpId="0" bldLvl="0" animBg="1"/>
          <p:bldP spid="2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00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par>
                                    <p:cTn id="17" presetID="53" presetClass="entr" presetSubtype="16" fill="hold" grpId="0" nodeType="withEffect">
                                      <p:stCondLst>
                                        <p:cond delay="15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300" fill="hold"/>
                                            <p:tgtEl>
                                              <p:spTgt spid="12"/>
                                            </p:tgtEl>
                                            <p:attrNameLst>
                                              <p:attrName>ppt_w</p:attrName>
                                            </p:attrNameLst>
                                          </p:cBhvr>
                                          <p:tavLst>
                                            <p:tav tm="0">
                                              <p:val>
                                                <p:fltVal val="0"/>
                                              </p:val>
                                            </p:tav>
                                            <p:tav tm="100000">
                                              <p:val>
                                                <p:strVal val="#ppt_w"/>
                                              </p:val>
                                            </p:tav>
                                          </p:tavLst>
                                        </p:anim>
                                        <p:anim calcmode="lin" valueType="num">
                                          <p:cBhvr>
                                            <p:cTn id="20" dur="300" fill="hold"/>
                                            <p:tgtEl>
                                              <p:spTgt spid="12"/>
                                            </p:tgtEl>
                                            <p:attrNameLst>
                                              <p:attrName>ppt_h</p:attrName>
                                            </p:attrNameLst>
                                          </p:cBhvr>
                                          <p:tavLst>
                                            <p:tav tm="0">
                                              <p:val>
                                                <p:fltVal val="0"/>
                                              </p:val>
                                            </p:tav>
                                            <p:tav tm="100000">
                                              <p:val>
                                                <p:strVal val="#ppt_h"/>
                                              </p:val>
                                            </p:tav>
                                          </p:tavLst>
                                        </p:anim>
                                        <p:animEffect transition="in" filter="fade">
                                          <p:cBhvr>
                                            <p:cTn id="21" dur="300"/>
                                            <p:tgtEl>
                                              <p:spTgt spid="12"/>
                                            </p:tgtEl>
                                          </p:cBhvr>
                                        </p:animEffect>
                                      </p:childTnLst>
                                    </p:cTn>
                                  </p:par>
                                  <p:par>
                                    <p:cTn id="22" presetID="2" presetClass="entr" presetSubtype="4" fill="hold" grpId="0" nodeType="withEffect">
                                      <p:stCondLst>
                                        <p:cond delay="135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35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23" grpId="0" bldLvl="0" animBg="1"/>
          <p:bldP spid="24" grpId="0" bldLvl="0" animBg="1"/>
          <p:bldP spid="25"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Feign实现服务间的调用</a:t>
            </a:r>
            <a:endParaRPr lang="zh-CN" altLang="en-US"/>
          </a:p>
        </p:txBody>
      </p:sp>
      <p:pic>
        <p:nvPicPr>
          <p:cNvPr id="4" name="内容占位符 3"/>
          <p:cNvPicPr>
            <a:picLocks noChangeAspect="1"/>
          </p:cNvPicPr>
          <p:nvPr>
            <p:ph idx="1"/>
          </p:nvPr>
        </p:nvPicPr>
        <p:blipFill>
          <a:blip r:embed="rId1"/>
          <a:stretch>
            <a:fillRect/>
          </a:stretch>
        </p:blipFill>
        <p:spPr>
          <a:xfrm>
            <a:off x="1341120" y="1825625"/>
            <a:ext cx="6460490" cy="435165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登录功能业务逻辑</a:t>
            </a:r>
            <a:endParaRPr lang="zh-CN" altLang="en-US"/>
          </a:p>
        </p:txBody>
      </p:sp>
      <p:pic>
        <p:nvPicPr>
          <p:cNvPr id="1073741825" name="officeArt object" descr="../../../../../Downloads/通用注册登录流程.pn"/>
          <p:cNvPicPr>
            <a:picLocks noChangeAspect="1"/>
          </p:cNvPicPr>
          <p:nvPr>
            <p:ph idx="1"/>
          </p:nvPr>
        </p:nvPicPr>
        <p:blipFill>
          <a:blip r:embed="rId1"/>
          <a:stretch>
            <a:fillRect/>
          </a:stretch>
        </p:blipFill>
        <p:spPr>
          <a:xfrm>
            <a:off x="628650" y="1260475"/>
            <a:ext cx="7404735" cy="4942205"/>
          </a:xfrm>
          <a:prstGeom prst="rect">
            <a:avLst/>
          </a:prstGeom>
          <a:ln w="12700" cap="flat">
            <a:noFill/>
            <a:miter lim="400000"/>
            <a:headEnd/>
            <a:tailEnd/>
          </a:ln>
          <a:effec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11265" descr="河北分公司2018年12月份工程质量会议.ppt-WPS"/>
          <p:cNvPicPr>
            <a:picLocks noChangeAspect="1"/>
          </p:cNvPicPr>
          <p:nvPr/>
        </p:nvPicPr>
        <p:blipFill>
          <a:blip r:embed="rId1"/>
          <a:stretch>
            <a:fillRect/>
          </a:stretch>
        </p:blipFill>
        <p:spPr>
          <a:xfrm>
            <a:off x="635" y="0"/>
            <a:ext cx="9144000" cy="6858000"/>
          </a:xfrm>
          <a:prstGeom prst="rect">
            <a:avLst/>
          </a:prstGeom>
          <a:noFill/>
          <a:ln w="9525">
            <a:noFill/>
          </a:ln>
        </p:spPr>
      </p:pic>
      <p:pic>
        <p:nvPicPr>
          <p:cNvPr id="2" name="图片 1" descr="636408049980485066"/>
          <p:cNvPicPr>
            <a:picLocks noChangeAspect="1"/>
          </p:cNvPicPr>
          <p:nvPr/>
        </p:nvPicPr>
        <p:blipFill>
          <a:blip r:embed="rId2"/>
          <a:stretch>
            <a:fillRect/>
          </a:stretch>
        </p:blipFill>
        <p:spPr>
          <a:xfrm>
            <a:off x="635" y="793115"/>
            <a:ext cx="9172575" cy="6064885"/>
          </a:xfrm>
          <a:prstGeom prst="rect">
            <a:avLst/>
          </a:prstGeom>
        </p:spPr>
      </p:pic>
    </p:spTree>
    <p:custDataLst>
      <p:tags r:id="rId3"/>
    </p:custData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0000" tIns="46800" rIns="90000" bIns="46800" rtlCol="0" anchor="ctr">
            <a:normAutofit/>
          </a:bodyPr>
          <a:lstStyle/>
          <a:p>
            <a:r>
              <a:rPr lang="zh-CN" altLang="en-US" b="1" dirty="0">
                <a:solidFill>
                  <a:srgbClr val="354054"/>
                </a:solidFill>
                <a:cs typeface="+mn-ea"/>
                <a:sym typeface="+mn-lt"/>
              </a:rPr>
              <a:t>请在这里添加标题</a:t>
            </a:r>
            <a:endParaRPr lang="zh-CN" altLang="en-US" dirty="0">
              <a:solidFill>
                <a:srgbClr val="354054"/>
              </a:solidFill>
            </a:endParaRPr>
          </a:p>
        </p:txBody>
      </p:sp>
      <p:sp>
        <p:nvSpPr>
          <p:cNvPr id="3" name="内容占位符 2"/>
          <p:cNvSpPr>
            <a:spLocks noGrp="1"/>
          </p:cNvSpPr>
          <p:nvPr>
            <p:ph sz="half" idx="1"/>
          </p:nvPr>
        </p:nvSpPr>
        <p:spPr/>
        <p:txBody>
          <a:bodyPr vert="horz" lIns="90000" tIns="46800" rIns="90000" bIns="46800" rtlCol="0">
            <a:normAutofit/>
          </a:bodyPr>
          <a:lstStyle/>
          <a:p>
            <a:pPr algn="just">
              <a:lnSpc>
                <a:spcPct val="120000"/>
              </a:lnSpc>
            </a:pP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这里填写文字内容，这里填写文字内容</a:t>
            </a:r>
            <a:r>
              <a:rPr lang="en-US" altLang="zh-CN" sz="1800" dirty="0"/>
              <a:t>.</a:t>
            </a:r>
            <a:r>
              <a:rPr lang="zh-CN" altLang="en-US" sz="1800" dirty="0"/>
              <a:t>这里填写文字内容，这里填写文字内容</a:t>
            </a:r>
            <a:r>
              <a:rPr lang="en-US" altLang="zh-CN" sz="1800" dirty="0"/>
              <a:t>.</a:t>
            </a:r>
            <a:endParaRPr lang="en-US" altLang="zh-CN" sz="1800" dirty="0"/>
          </a:p>
          <a:p>
            <a:pPr algn="just">
              <a:lnSpc>
                <a:spcPct val="120000"/>
              </a:lnSpc>
            </a:pPr>
            <a:endParaRPr lang="en-US" altLang="zh-CN" sz="1800" dirty="0"/>
          </a:p>
          <a:p>
            <a:pPr algn="just">
              <a:lnSpc>
                <a:spcPct val="120000"/>
              </a:lnSpc>
            </a:pPr>
            <a:r>
              <a:rPr lang="zh-CN" altLang="en-US" sz="1800" dirty="0"/>
              <a:t>这里填写文字内容</a:t>
            </a:r>
            <a:r>
              <a:rPr lang="en-US" altLang="zh-CN" sz="1800" dirty="0"/>
              <a:t>,</a:t>
            </a:r>
            <a:r>
              <a:rPr lang="zh-CN" altLang="en-US" sz="1800" dirty="0"/>
              <a:t>这里填写文字内容</a:t>
            </a:r>
            <a:endParaRPr lang="en-US" altLang="zh-CN" sz="1800" dirty="0"/>
          </a:p>
          <a:p>
            <a:pPr algn="just">
              <a:lnSpc>
                <a:spcPct val="120000"/>
              </a:lnSpc>
            </a:pPr>
            <a:endParaRPr lang="en-US" altLang="zh-CN" sz="1800" dirty="0"/>
          </a:p>
          <a:p>
            <a:pPr algn="just">
              <a:lnSpc>
                <a:spcPct val="120000"/>
              </a:lnSpc>
            </a:pP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a:t>
            </a:r>
            <a:endParaRPr lang="en-US" altLang="zh-CN" sz="1800" dirty="0"/>
          </a:p>
        </p:txBody>
      </p:sp>
      <p:sp>
        <p:nvSpPr>
          <p:cNvPr id="4" name="内容占位符 3"/>
          <p:cNvSpPr>
            <a:spLocks noGrp="1"/>
          </p:cNvSpPr>
          <p:nvPr>
            <p:ph sz="half" idx="2"/>
          </p:nvPr>
        </p:nvSpPr>
        <p:spPr/>
        <p:txBody>
          <a:bodyPr vert="horz" lIns="90000" tIns="46800" rIns="90000" bIns="46800" rtlCol="0">
            <a:normAutofit/>
          </a:bodyPr>
          <a:lstStyle/>
          <a:p>
            <a:pPr algn="just">
              <a:lnSpc>
                <a:spcPct val="120000"/>
              </a:lnSpc>
            </a:pP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这里填写文字内容，这里填写文字内容</a:t>
            </a:r>
            <a:r>
              <a:rPr lang="en-US" altLang="zh-CN" sz="1800" dirty="0"/>
              <a:t>.</a:t>
            </a:r>
            <a:r>
              <a:rPr lang="zh-CN" altLang="en-US" sz="1800" dirty="0"/>
              <a:t>这里填写文字内容，这里填写文字内容</a:t>
            </a:r>
            <a:r>
              <a:rPr lang="en-US" altLang="zh-CN" sz="1800" dirty="0"/>
              <a:t>.</a:t>
            </a:r>
            <a:endParaRPr lang="en-US" altLang="zh-CN" sz="1800" dirty="0"/>
          </a:p>
          <a:p>
            <a:pPr algn="just">
              <a:lnSpc>
                <a:spcPct val="120000"/>
              </a:lnSpc>
            </a:pPr>
            <a:endParaRPr lang="en-US" altLang="zh-CN" sz="1800" dirty="0"/>
          </a:p>
          <a:p>
            <a:pPr algn="just">
              <a:lnSpc>
                <a:spcPct val="120000"/>
              </a:lnSpc>
            </a:pPr>
            <a:r>
              <a:rPr lang="zh-CN" altLang="en-US" sz="1800" dirty="0"/>
              <a:t>这里填写文字内容</a:t>
            </a:r>
            <a:r>
              <a:rPr lang="en-US" altLang="zh-CN" sz="1800" dirty="0"/>
              <a:t>,</a:t>
            </a:r>
            <a:r>
              <a:rPr lang="zh-CN" altLang="en-US" sz="1800" dirty="0"/>
              <a:t>这里填写文字内容</a:t>
            </a:r>
            <a:endParaRPr lang="en-US" altLang="zh-CN" sz="1800" dirty="0"/>
          </a:p>
          <a:p>
            <a:pPr marL="0" indent="0" algn="just">
              <a:lnSpc>
                <a:spcPct val="120000"/>
              </a:lnSpc>
              <a:buNone/>
            </a:pPr>
            <a:endParaRPr lang="en-US" altLang="zh-CN" sz="1800" dirty="0"/>
          </a:p>
          <a:p>
            <a:pPr algn="just">
              <a:lnSpc>
                <a:spcPct val="120000"/>
              </a:lnSpc>
            </a:pP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这里填写文字内容。</a:t>
            </a:r>
            <a:r>
              <a:rPr lang="en-US" altLang="zh-CN" sz="1800" dirty="0"/>
              <a:t> </a:t>
            </a:r>
            <a:endParaRPr lang="en-US" altLang="zh-CN" sz="1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lIns="90000" tIns="46800" rIns="90000" bIns="46800">
            <a:normAutofit/>
          </a:bodyPr>
          <a:lstStyle/>
          <a:p>
            <a:r>
              <a:rPr lang="zh-CN" altLang="en-US" sz="3600" b="1" dirty="0">
                <a:solidFill>
                  <a:srgbClr val="354054"/>
                </a:solidFill>
                <a:cs typeface="+mn-ea"/>
                <a:sym typeface="+mn-lt"/>
              </a:rPr>
              <a:t>请在这里添加标题</a:t>
            </a:r>
            <a:endParaRPr lang="en-US" altLang="zh-CN" sz="3600" dirty="0">
              <a:solidFill>
                <a:srgbClr val="354054"/>
              </a:solidFill>
            </a:endParaRPr>
          </a:p>
        </p:txBody>
      </p:sp>
      <p:sp>
        <p:nvSpPr>
          <p:cNvPr id="7" name="文本占位符 6"/>
          <p:cNvSpPr>
            <a:spLocks noGrp="1"/>
          </p:cNvSpPr>
          <p:nvPr>
            <p:ph type="body" sz="half" idx="2"/>
          </p:nvPr>
        </p:nvSpPr>
        <p:spPr/>
        <p:txBody>
          <a:bodyPr lIns="90000" tIns="46800" rIns="90000" bIns="46800">
            <a:normAutofit/>
          </a:bodyPr>
          <a:lstStyle/>
          <a:p>
            <a:pPr marL="228600" indent="-228600" algn="just">
              <a:lnSpc>
                <a:spcPct val="120000"/>
              </a:lnSpc>
              <a:buChar char="•"/>
            </a:pPr>
            <a:r>
              <a:rPr lang="zh-CN" altLang="en-US" sz="1600" dirty="0"/>
              <a:t>这里填写文字内容</a:t>
            </a:r>
            <a:r>
              <a:rPr lang="en-US" altLang="zh-CN" sz="1600" dirty="0"/>
              <a:t>, </a:t>
            </a:r>
            <a:r>
              <a:rPr lang="zh-CN" altLang="en-US" sz="1600" dirty="0"/>
              <a:t>这里填写文字内容</a:t>
            </a:r>
            <a:r>
              <a:rPr lang="en-US" altLang="zh-CN" sz="1600" dirty="0"/>
              <a:t>,</a:t>
            </a:r>
            <a:r>
              <a:rPr lang="zh-CN" altLang="en-US" sz="1600" dirty="0"/>
              <a:t>这里填写文字内容，这里填写文字内容，这里填写文字内容，这里填写文字内容。</a:t>
            </a:r>
            <a:endParaRPr lang="en-US" altLang="zh-CN" sz="1600" dirty="0"/>
          </a:p>
          <a:p>
            <a:pPr marL="228600" indent="-228600" algn="just">
              <a:lnSpc>
                <a:spcPct val="120000"/>
              </a:lnSpc>
              <a:buChar char="•"/>
            </a:pPr>
            <a:endParaRPr lang="en-US" altLang="zh-CN" sz="1600" dirty="0"/>
          </a:p>
          <a:p>
            <a:pPr marL="228600" indent="-228600" algn="just">
              <a:lnSpc>
                <a:spcPct val="120000"/>
              </a:lnSpc>
              <a:buChar char="•"/>
            </a:pPr>
            <a:r>
              <a:rPr lang="zh-CN" altLang="en-US" sz="1600" dirty="0"/>
              <a:t>这里填写文字内容</a:t>
            </a:r>
            <a:r>
              <a:rPr lang="en-US" altLang="zh-CN" sz="1600" dirty="0"/>
              <a:t>,</a:t>
            </a:r>
            <a:r>
              <a:rPr lang="zh-CN" altLang="en-US" sz="1600" dirty="0"/>
              <a:t>这里填写文字内容。</a:t>
            </a:r>
            <a:endParaRPr lang="en-US" altLang="zh-CN" sz="1600" dirty="0"/>
          </a:p>
          <a:p>
            <a:pPr marL="228600" indent="-228600" algn="just">
              <a:lnSpc>
                <a:spcPct val="120000"/>
              </a:lnSpc>
              <a:buChar char="•"/>
            </a:pPr>
            <a:endParaRPr lang="en-US" altLang="zh-CN" sz="1600" dirty="0"/>
          </a:p>
          <a:p>
            <a:pPr marL="228600" indent="-228600" algn="just">
              <a:lnSpc>
                <a:spcPct val="120000"/>
              </a:lnSpc>
              <a:buChar char="•"/>
            </a:pPr>
            <a:r>
              <a:rPr lang="zh-CN" altLang="en-US" sz="1600" dirty="0"/>
              <a:t>这里填写文字内容</a:t>
            </a:r>
            <a:r>
              <a:rPr lang="en-US" altLang="zh-CN" sz="1600" dirty="0"/>
              <a:t>, </a:t>
            </a:r>
            <a:r>
              <a:rPr lang="zh-CN" altLang="en-US" sz="1600" dirty="0"/>
              <a:t>这里填写文字内容</a:t>
            </a:r>
            <a:r>
              <a:rPr lang="en-US" altLang="zh-CN" sz="1600" dirty="0"/>
              <a:t> ,</a:t>
            </a:r>
            <a:r>
              <a:rPr lang="zh-CN" altLang="en-US" sz="1600" dirty="0"/>
              <a:t>这里填写文字内容。</a:t>
            </a:r>
            <a:endParaRPr lang="en-US" altLang="zh-CN" sz="1600" dirty="0"/>
          </a:p>
        </p:txBody>
      </p:sp>
      <p:pic>
        <p:nvPicPr>
          <p:cNvPr id="6" name="图片占位符 4"/>
          <p:cNvPicPr>
            <a:picLocks noGrp="1" noChangeAspect="1"/>
          </p:cNvPicPr>
          <p:nvPr>
            <p:ph type="pic" idx="1"/>
          </p:nvPr>
        </p:nvPicPr>
        <p:blipFill rotWithShape="1">
          <a:blip r:embed="rId1" cstate="print">
            <a:extLst>
              <a:ext uri="{28A0092B-C50C-407E-A947-70E740481C1C}">
                <a14:useLocalDpi xmlns:a14="http://schemas.microsoft.com/office/drawing/2010/main" val="0"/>
              </a:ext>
            </a:extLst>
          </a:blip>
          <a:srcRect t="-230"/>
          <a:stretch>
            <a:fillRect/>
          </a:stretch>
        </p:blipFill>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p:cNvSpPr>
            <a:spLocks noGrp="1"/>
          </p:cNvSpPr>
          <p:nvPr/>
        </p:nvSpPr>
        <p:spPr>
          <a:xfrm>
            <a:off x="630000" y="5752400"/>
            <a:ext cx="7884000" cy="1105600"/>
          </a:xfrm>
          <a:prstGeom prst="rect">
            <a:avLst/>
          </a:prstGeom>
        </p:spPr>
        <p:txBody>
          <a:bodyPr vert="horz" lIns="91440" tIns="45720" rIns="91440" bIns="45720" rtlCol="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lgn="just">
              <a:lnSpc>
                <a:spcPct val="120000"/>
              </a:lnSpc>
              <a:defRPr/>
            </a:pPr>
            <a:r>
              <a:rPr lang="zh-CN" altLang="en-US" sz="1800" dirty="0"/>
              <a:t>这里填写文字内容</a:t>
            </a:r>
            <a:r>
              <a:rPr lang="en-US" altLang="zh-CN" sz="1800" dirty="0"/>
              <a:t>, </a:t>
            </a:r>
            <a:r>
              <a:rPr lang="zh-CN" altLang="en-US" sz="1800" dirty="0"/>
              <a:t>这里填写文字内容</a:t>
            </a:r>
            <a:r>
              <a:rPr lang="en-US" altLang="zh-CN" sz="1800" dirty="0"/>
              <a:t>, </a:t>
            </a:r>
            <a:r>
              <a:rPr lang="zh-CN" altLang="en-US" sz="1800" dirty="0"/>
              <a:t>这里填写文字内容，这里填写文字内容，这里填写文字内容，这里填写文字内容。</a:t>
            </a:r>
            <a:endParaRPr lang="en-US" altLang="zh-CN" sz="1800" dirty="0"/>
          </a:p>
        </p:txBody>
      </p:sp>
      <p:sp>
        <p:nvSpPr>
          <p:cNvPr id="3" name="标题 1"/>
          <p:cNvSpPr>
            <a:spLocks noGrp="1"/>
          </p:cNvSpPr>
          <p:nvPr/>
        </p:nvSpPr>
        <p:spPr>
          <a:xfrm>
            <a:off x="630000" y="342107"/>
            <a:ext cx="7884000" cy="774000"/>
          </a:xfrm>
          <a:prstGeom prst="rect">
            <a:avLst/>
          </a:prstGeom>
        </p:spPr>
        <p:txBody>
          <a:bodyPr vert="horz" lIns="91440" tIns="45720" rIns="91440" bIns="45720" rtlCol="0" anchor="b" anchorCtr="0">
            <a:normAutofit/>
          </a:bodyPr>
          <a:lstStyle>
            <a:lvl1pPr>
              <a:defRPr sz="4000"/>
            </a:lvl1pPr>
          </a:lstStyle>
          <a:p>
            <a:r>
              <a:rPr lang="zh-CN" altLang="en-US" sz="3200" b="1" dirty="0">
                <a:solidFill>
                  <a:srgbClr val="354054"/>
                </a:solidFill>
                <a:cs typeface="+mn-ea"/>
                <a:sym typeface="+mn-lt"/>
              </a:rPr>
              <a:t>请在这里添加标题</a:t>
            </a:r>
            <a:endParaRPr lang="zh-CN" altLang="en-US" sz="3200" dirty="0">
              <a:solidFill>
                <a:srgbClr val="354054"/>
              </a:solidFill>
              <a:latin typeface="+mj-lt"/>
              <a:ea typeface="+mj-ea"/>
              <a:cs typeface="+mj-cs"/>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619560" y="1313543"/>
            <a:ext cx="7884000" cy="4249057"/>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603465" y="2590368"/>
            <a:ext cx="1186919" cy="1186919"/>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5" name="矩形 4"/>
          <p:cNvSpPr/>
          <p:nvPr>
            <p:custDataLst>
              <p:tags r:id="rId2"/>
            </p:custDataLst>
          </p:nvPr>
        </p:nvSpPr>
        <p:spPr>
          <a:xfrm>
            <a:off x="710545" y="2697448"/>
            <a:ext cx="972760" cy="972760"/>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7" name="Rectangle 44"/>
          <p:cNvSpPr>
            <a:spLocks noChangeArrowheads="1"/>
          </p:cNvSpPr>
          <p:nvPr>
            <p:custDataLst>
              <p:tags r:id="rId3"/>
            </p:custDataLst>
          </p:nvPr>
        </p:nvSpPr>
        <p:spPr bwMode="auto">
          <a:xfrm>
            <a:off x="1927367" y="2521541"/>
            <a:ext cx="1544918" cy="193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r>
              <a:rPr lang="en-US" altLang="zh-CN" sz="1100" b="1" dirty="0">
                <a:solidFill>
                  <a:srgbClr val="37B0E8"/>
                </a:solidFill>
                <a:latin typeface="微软雅黑" panose="020B0503020204020204" charset="-122"/>
                <a:ea typeface="微软雅黑" panose="020B0503020204020204" charset="-122"/>
              </a:rPr>
              <a:t>01 | </a:t>
            </a:r>
            <a:r>
              <a:rPr lang="zh-CN" altLang="en-US" sz="1100" b="1" dirty="0">
                <a:ln w="6350">
                  <a:noFill/>
                </a:ln>
                <a:solidFill>
                  <a:srgbClr val="37B0E8"/>
                </a:solidFill>
                <a:latin typeface="微软雅黑" panose="020B0503020204020204" charset="-122"/>
                <a:ea typeface="微软雅黑" panose="020B0503020204020204" charset="-122"/>
              </a:rPr>
              <a:t>绪论</a:t>
            </a:r>
            <a:endParaRPr lang="zh-CN" altLang="en-US" sz="1100" b="1" dirty="0">
              <a:ln w="6350">
                <a:noFill/>
              </a:ln>
              <a:solidFill>
                <a:srgbClr val="37B0E8"/>
              </a:solidFill>
              <a:latin typeface="微软雅黑" panose="020B0503020204020204" charset="-122"/>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选题背景</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研究意义</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国内外相关研究综述</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理论基础与文献综述</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主要贡献与创新</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8" name="矩形 7"/>
          <p:cNvSpPr/>
          <p:nvPr>
            <p:custDataLst>
              <p:tags r:id="rId4"/>
            </p:custDataLst>
          </p:nvPr>
        </p:nvSpPr>
        <p:spPr>
          <a:xfrm>
            <a:off x="3472285" y="2590368"/>
            <a:ext cx="1186919" cy="1186919"/>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9" name="矩形 8"/>
          <p:cNvSpPr/>
          <p:nvPr>
            <p:custDataLst>
              <p:tags r:id="rId5"/>
            </p:custDataLst>
          </p:nvPr>
        </p:nvSpPr>
        <p:spPr>
          <a:xfrm>
            <a:off x="3579365" y="2697448"/>
            <a:ext cx="972760" cy="972760"/>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11" name="Rectangle 44"/>
          <p:cNvSpPr>
            <a:spLocks noChangeArrowheads="1"/>
          </p:cNvSpPr>
          <p:nvPr>
            <p:custDataLst>
              <p:tags r:id="rId6"/>
            </p:custDataLst>
          </p:nvPr>
        </p:nvSpPr>
        <p:spPr bwMode="auto">
          <a:xfrm>
            <a:off x="4796185" y="2640441"/>
            <a:ext cx="1338817" cy="122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r>
              <a:rPr lang="en-US" altLang="zh-CN" sz="1100" b="1" dirty="0">
                <a:solidFill>
                  <a:srgbClr val="37B0E8"/>
                </a:solidFill>
                <a:latin typeface="微软雅黑" panose="020B0503020204020204" charset="-122"/>
                <a:ea typeface="微软雅黑" panose="020B0503020204020204" charset="-122"/>
              </a:rPr>
              <a:t>03 | </a:t>
            </a:r>
            <a:r>
              <a:rPr lang="zh-CN" altLang="en-US" sz="1100" b="1" dirty="0">
                <a:solidFill>
                  <a:srgbClr val="37B0E8"/>
                </a:solidFill>
                <a:latin typeface="微软雅黑" panose="020B0503020204020204" charset="-122"/>
                <a:ea typeface="微软雅黑" panose="020B0503020204020204" charset="-122"/>
              </a:rPr>
              <a:t>技术与难点</a:t>
            </a:r>
            <a:endParaRPr lang="zh-CN" altLang="en-US" sz="1100" b="1" dirty="0">
              <a:solidFill>
                <a:srgbClr val="37B0E8"/>
              </a:solidFill>
              <a:latin typeface="微软雅黑" panose="020B0503020204020204" charset="-122"/>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关键技术</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实践难点</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市场调研分析</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案例对比分析</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p:txBody>
      </p:sp>
      <p:sp>
        <p:nvSpPr>
          <p:cNvPr id="12" name="矩形 11"/>
          <p:cNvSpPr/>
          <p:nvPr>
            <p:custDataLst>
              <p:tags r:id="rId7"/>
            </p:custDataLst>
          </p:nvPr>
        </p:nvSpPr>
        <p:spPr>
          <a:xfrm>
            <a:off x="2079263" y="4885766"/>
            <a:ext cx="1186919" cy="1186919"/>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13" name="矩形 12"/>
          <p:cNvSpPr/>
          <p:nvPr>
            <p:custDataLst>
              <p:tags r:id="rId8"/>
            </p:custDataLst>
          </p:nvPr>
        </p:nvSpPr>
        <p:spPr>
          <a:xfrm>
            <a:off x="2186343" y="4992846"/>
            <a:ext cx="972760" cy="972760"/>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15" name="Rectangle 44"/>
          <p:cNvSpPr>
            <a:spLocks noChangeArrowheads="1"/>
          </p:cNvSpPr>
          <p:nvPr>
            <p:custDataLst>
              <p:tags r:id="rId9"/>
            </p:custDataLst>
          </p:nvPr>
        </p:nvSpPr>
        <p:spPr bwMode="auto">
          <a:xfrm>
            <a:off x="3403166" y="5035327"/>
            <a:ext cx="1470736" cy="122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r>
              <a:rPr lang="en-US" altLang="zh-CN" sz="1100" b="1" dirty="0">
                <a:solidFill>
                  <a:srgbClr val="37B0E8"/>
                </a:solidFill>
                <a:latin typeface="微软雅黑" panose="020B0503020204020204" charset="-122"/>
                <a:ea typeface="微软雅黑" panose="020B0503020204020204" charset="-122"/>
              </a:rPr>
              <a:t>02 | </a:t>
            </a:r>
            <a:r>
              <a:rPr lang="zh-CN" altLang="en-US" sz="1100" b="1" dirty="0">
                <a:solidFill>
                  <a:srgbClr val="37B0E8"/>
                </a:solidFill>
                <a:latin typeface="微软雅黑" panose="020B0503020204020204" charset="-122"/>
                <a:ea typeface="微软雅黑" panose="020B0503020204020204" charset="-122"/>
              </a:rPr>
              <a:t>思路与方法</a:t>
            </a:r>
            <a:endParaRPr lang="zh-CN" altLang="en-US" sz="1100" b="1" dirty="0">
              <a:solidFill>
                <a:srgbClr val="37B0E8"/>
              </a:solidFill>
              <a:latin typeface="微软雅黑" panose="020B0503020204020204" charset="-122"/>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研究思路</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研究方法</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研究方案可行性说明</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16" name="矩形 15"/>
          <p:cNvSpPr/>
          <p:nvPr>
            <p:custDataLst>
              <p:tags r:id="rId10"/>
            </p:custDataLst>
          </p:nvPr>
        </p:nvSpPr>
        <p:spPr>
          <a:xfrm>
            <a:off x="4948084" y="4885766"/>
            <a:ext cx="1186919" cy="1186919"/>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17" name="矩形 16"/>
          <p:cNvSpPr/>
          <p:nvPr>
            <p:custDataLst>
              <p:tags r:id="rId11"/>
            </p:custDataLst>
          </p:nvPr>
        </p:nvSpPr>
        <p:spPr>
          <a:xfrm>
            <a:off x="5055164" y="4992846"/>
            <a:ext cx="972760" cy="972760"/>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19" name="Rectangle 44"/>
          <p:cNvSpPr>
            <a:spLocks noChangeArrowheads="1"/>
          </p:cNvSpPr>
          <p:nvPr>
            <p:custDataLst>
              <p:tags r:id="rId12"/>
            </p:custDataLst>
          </p:nvPr>
        </p:nvSpPr>
        <p:spPr bwMode="auto">
          <a:xfrm>
            <a:off x="6271987" y="5051027"/>
            <a:ext cx="1351808" cy="98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r>
              <a:rPr lang="en-US" altLang="zh-CN" sz="1100" b="1" dirty="0">
                <a:solidFill>
                  <a:srgbClr val="37B0E8"/>
                </a:solidFill>
                <a:latin typeface="微软雅黑" panose="020B0503020204020204" charset="-122"/>
                <a:ea typeface="微软雅黑" panose="020B0503020204020204" charset="-122"/>
              </a:rPr>
              <a:t>04 |</a:t>
            </a:r>
            <a:r>
              <a:rPr lang="zh-CN" altLang="en-US" sz="1100" b="1" dirty="0">
                <a:solidFill>
                  <a:srgbClr val="37B0E8"/>
                </a:solidFill>
                <a:latin typeface="微软雅黑" panose="020B0503020204020204" charset="-122"/>
                <a:ea typeface="微软雅黑" panose="020B0503020204020204" charset="-122"/>
              </a:rPr>
              <a:t> 成果与应用</a:t>
            </a:r>
            <a:endParaRPr lang="zh-CN" altLang="en-US" sz="1100" b="1" dirty="0">
              <a:solidFill>
                <a:srgbClr val="37B0E8"/>
              </a:solidFill>
              <a:latin typeface="微软雅黑" panose="020B0503020204020204" charset="-122"/>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研究目标</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成果形式</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rPr>
              <a:t>应用前景</a:t>
            </a:r>
            <a:endParaRPr lang="zh-CN" altLang="en-US" sz="1000" dirty="0">
              <a:ln w="6350">
                <a:noFill/>
              </a:ln>
              <a:solidFill>
                <a:prstClr val="black">
                  <a:lumMod val="65000"/>
                  <a:lumOff val="35000"/>
                </a:prstClr>
              </a:solidFill>
              <a:latin typeface="Impact" panose="020B0806030902050204" pitchFamily="34" charset="0"/>
              <a:ea typeface="微软雅黑" panose="020B0503020204020204" charset="-122"/>
            </a:endParaRPr>
          </a:p>
        </p:txBody>
      </p:sp>
      <p:sp>
        <p:nvSpPr>
          <p:cNvPr id="20" name="矩形 19"/>
          <p:cNvSpPr/>
          <p:nvPr>
            <p:custDataLst>
              <p:tags r:id="rId13"/>
            </p:custDataLst>
          </p:nvPr>
        </p:nvSpPr>
        <p:spPr>
          <a:xfrm>
            <a:off x="6436875" y="2590368"/>
            <a:ext cx="1186919" cy="1186919"/>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21" name="矩形 20"/>
          <p:cNvSpPr/>
          <p:nvPr>
            <p:custDataLst>
              <p:tags r:id="rId14"/>
            </p:custDataLst>
          </p:nvPr>
        </p:nvSpPr>
        <p:spPr>
          <a:xfrm>
            <a:off x="6543955" y="2697448"/>
            <a:ext cx="972760" cy="972760"/>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23" name="Rectangle 44"/>
          <p:cNvSpPr>
            <a:spLocks noChangeArrowheads="1"/>
          </p:cNvSpPr>
          <p:nvPr>
            <p:custDataLst>
              <p:tags r:id="rId15"/>
            </p:custDataLst>
          </p:nvPr>
        </p:nvSpPr>
        <p:spPr bwMode="auto">
          <a:xfrm>
            <a:off x="7760777" y="2626734"/>
            <a:ext cx="1272483" cy="122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r>
              <a:rPr lang="en-US" altLang="zh-CN" sz="1000" b="1" dirty="0">
                <a:solidFill>
                  <a:srgbClr val="37B0E8"/>
                </a:solidFill>
                <a:latin typeface="微软雅黑" panose="020B0503020204020204" charset="-122"/>
                <a:ea typeface="微软雅黑" panose="020B0503020204020204" charset="-122"/>
              </a:rPr>
              <a:t>05 | </a:t>
            </a:r>
            <a:r>
              <a:rPr lang="zh-CN" altLang="en-US" sz="1000" b="1" dirty="0">
                <a:solidFill>
                  <a:srgbClr val="37B0E8"/>
                </a:solidFill>
                <a:latin typeface="微软雅黑" panose="020B0503020204020204" charset="-122"/>
                <a:ea typeface="微软雅黑" panose="020B0503020204020204" charset="-122"/>
              </a:rPr>
              <a:t>建议与总结</a:t>
            </a:r>
            <a:endParaRPr lang="zh-CN" altLang="en-US" sz="1000" b="1" dirty="0">
              <a:solidFill>
                <a:srgbClr val="37B0E8"/>
              </a:solidFill>
              <a:latin typeface="微软雅黑" panose="020B0503020204020204" charset="-122"/>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rPr>
              <a:t>问题评估</a:t>
            </a:r>
            <a:endPar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rPr>
              <a:t>相关对策</a:t>
            </a:r>
            <a:endPar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rPr>
              <a:t>研究总结</a:t>
            </a:r>
            <a:endPar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rPr>
              <a:t>成绩与思考</a:t>
            </a:r>
            <a:endParaRPr lang="zh-CN" altLang="en-US" sz="900" dirty="0">
              <a:ln w="6350">
                <a:noFill/>
              </a:ln>
              <a:solidFill>
                <a:prstClr val="black">
                  <a:lumMod val="65000"/>
                  <a:lumOff val="35000"/>
                </a:prstClr>
              </a:solidFill>
              <a:latin typeface="Impact" panose="020B0806030902050204" pitchFamily="34" charset="0"/>
              <a:ea typeface="微软雅黑" panose="020B0503020204020204" charset="-122"/>
            </a:endParaRPr>
          </a:p>
        </p:txBody>
      </p:sp>
      <p:sp>
        <p:nvSpPr>
          <p:cNvPr id="29" name="Freeform 9"/>
          <p:cNvSpPr>
            <a:spLocks noEditPoints="1"/>
          </p:cNvSpPr>
          <p:nvPr>
            <p:custDataLst>
              <p:tags r:id="rId16"/>
            </p:custDataLst>
          </p:nvPr>
        </p:nvSpPr>
        <p:spPr bwMode="auto">
          <a:xfrm>
            <a:off x="6747819" y="3019163"/>
            <a:ext cx="565030" cy="368160"/>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Autofit/>
          </a:bodyPr>
          <a:lstStyle/>
          <a:p>
            <a:endParaRPr lang="zh-CN" altLang="en-US" sz="1800"/>
          </a:p>
        </p:txBody>
      </p:sp>
      <p:sp>
        <p:nvSpPr>
          <p:cNvPr id="30" name="Freeform 10"/>
          <p:cNvSpPr>
            <a:spLocks noEditPoints="1"/>
          </p:cNvSpPr>
          <p:nvPr>
            <p:custDataLst>
              <p:tags r:id="rId17"/>
            </p:custDataLst>
          </p:nvPr>
        </p:nvSpPr>
        <p:spPr bwMode="auto">
          <a:xfrm>
            <a:off x="2459721" y="5265669"/>
            <a:ext cx="426003" cy="42711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sp>
        <p:nvSpPr>
          <p:cNvPr id="31" name="Freeform 11"/>
          <p:cNvSpPr>
            <a:spLocks noEditPoints="1"/>
          </p:cNvSpPr>
          <p:nvPr>
            <p:custDataLst>
              <p:tags r:id="rId18"/>
            </p:custDataLst>
          </p:nvPr>
        </p:nvSpPr>
        <p:spPr bwMode="auto">
          <a:xfrm>
            <a:off x="5319967" y="5246762"/>
            <a:ext cx="365943" cy="46492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sp>
        <p:nvSpPr>
          <p:cNvPr id="32" name="Freeform 12"/>
          <p:cNvSpPr>
            <a:spLocks noEditPoints="1"/>
          </p:cNvSpPr>
          <p:nvPr>
            <p:custDataLst>
              <p:tags r:id="rId19"/>
            </p:custDataLst>
          </p:nvPr>
        </p:nvSpPr>
        <p:spPr bwMode="auto">
          <a:xfrm>
            <a:off x="3906686" y="2960962"/>
            <a:ext cx="318115" cy="4571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sp>
        <p:nvSpPr>
          <p:cNvPr id="33" name="Freeform 13"/>
          <p:cNvSpPr>
            <a:spLocks noEditPoints="1"/>
          </p:cNvSpPr>
          <p:nvPr>
            <p:custDataLst>
              <p:tags r:id="rId20"/>
            </p:custDataLst>
          </p:nvPr>
        </p:nvSpPr>
        <p:spPr bwMode="auto">
          <a:xfrm>
            <a:off x="951115" y="2956874"/>
            <a:ext cx="518323" cy="430449"/>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sp>
        <p:nvSpPr>
          <p:cNvPr id="34" name="矩形 33"/>
          <p:cNvSpPr/>
          <p:nvPr>
            <p:custDataLst>
              <p:tags r:id="rId21"/>
            </p:custDataLst>
          </p:nvPr>
        </p:nvSpPr>
        <p:spPr>
          <a:xfrm>
            <a:off x="0" y="0"/>
            <a:ext cx="9144000" cy="1562106"/>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35" name="TextBox 34"/>
          <p:cNvSpPr txBox="1"/>
          <p:nvPr>
            <p:custDataLst>
              <p:tags r:id="rId22"/>
            </p:custDataLst>
          </p:nvPr>
        </p:nvSpPr>
        <p:spPr>
          <a:xfrm>
            <a:off x="3707904" y="252684"/>
            <a:ext cx="1728192" cy="970474"/>
          </a:xfrm>
          <a:prstGeom prst="rect">
            <a:avLst/>
          </a:prstGeom>
          <a:noFill/>
        </p:spPr>
        <p:txBody>
          <a:bodyPr wrap="square" lIns="90000" tIns="46800" rIns="90000" bIns="46800" rtlCol="0">
            <a:normAutofit lnSpcReduction="10000"/>
          </a:bodyPr>
          <a:lstStyle/>
          <a:p>
            <a:pPr algn="ctr"/>
            <a:r>
              <a:rPr lang="zh-CN" altLang="en-US" sz="3600" b="1" dirty="0">
                <a:ln w="6350">
                  <a:noFill/>
                </a:ln>
                <a:solidFill>
                  <a:srgbClr val="37B0E8"/>
                </a:solidFill>
                <a:latin typeface="Impact" panose="020B0806030902050204" pitchFamily="34" charset="0"/>
                <a:ea typeface="微软雅黑" panose="020B0503020204020204" charset="-122"/>
              </a:rPr>
              <a:t>目  录</a:t>
            </a:r>
            <a:endParaRPr lang="en-US" altLang="zh-CN" sz="3600" b="1" dirty="0">
              <a:ln w="6350">
                <a:noFill/>
              </a:ln>
              <a:solidFill>
                <a:srgbClr val="37B0E8"/>
              </a:solidFill>
              <a:latin typeface="Impact" panose="020B0806030902050204" pitchFamily="34" charset="0"/>
              <a:ea typeface="微软雅黑" panose="020B0503020204020204" charset="-122"/>
            </a:endParaRPr>
          </a:p>
          <a:p>
            <a:pPr algn="ctr"/>
            <a:r>
              <a:rPr lang="en-US" altLang="zh-CN" sz="2000" dirty="0">
                <a:ln w="6350">
                  <a:noFill/>
                </a:ln>
                <a:solidFill>
                  <a:schemeClr val="bg1"/>
                </a:solidFill>
                <a:latin typeface="Arial" panose="020B0604020202020204" pitchFamily="34" charset="0"/>
                <a:ea typeface="微软雅黑" panose="020B0503020204020204" charset="-122"/>
                <a:cs typeface="Arial" panose="020B0604020202020204" pitchFamily="34" charset="0"/>
              </a:rPr>
              <a:t>CONTENTS</a:t>
            </a:r>
            <a:endParaRPr lang="zh-CN" altLang="en-US" sz="2000" dirty="0">
              <a:ln w="6350">
                <a:noFill/>
              </a:ln>
              <a:solidFill>
                <a:schemeClr val="bg1"/>
              </a:solidFill>
              <a:latin typeface="Arial" panose="020B0604020202020204" pitchFamily="34" charset="0"/>
              <a:ea typeface="微软雅黑" panose="020B0503020204020204" charset="-122"/>
              <a:cs typeface="Arial" panose="020B0604020202020204" pitchFamily="34" charset="0"/>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4"/>
          <p:cNvSpPr>
            <a:spLocks noChangeArrowheads="1"/>
          </p:cNvSpPr>
          <p:nvPr>
            <p:custDataLst>
              <p:tags r:id="rId1"/>
            </p:custDataLst>
          </p:nvPr>
        </p:nvSpPr>
        <p:spPr bwMode="auto">
          <a:xfrm>
            <a:off x="4546476" y="2713083"/>
            <a:ext cx="1818697" cy="171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Autofit/>
          </a:bodyPr>
          <a:lstStyle/>
          <a:p>
            <a:pPr marL="171450" indent="-171450">
              <a:lnSpc>
                <a:spcPct val="150000"/>
              </a:lnSpc>
              <a:buClr>
                <a:srgbClr val="37B0E8"/>
              </a:buClr>
              <a:buFont typeface="Wingdings" panose="05000000000000000000" pitchFamily="2" charset="2"/>
              <a:buChar char="ü"/>
            </a:pPr>
            <a:r>
              <a:rPr lang="zh-CN" altLang="en-US" sz="1200" dirty="0">
                <a:ln w="6350">
                  <a:noFill/>
                </a:ln>
                <a:solidFill>
                  <a:schemeClr val="bg1"/>
                </a:solidFill>
                <a:latin typeface="Impact" panose="020B0806030902050204" pitchFamily="34" charset="0"/>
                <a:ea typeface="微软雅黑" panose="020B0503020204020204" charset="-122"/>
              </a:rPr>
              <a:t>选题背景</a:t>
            </a:r>
            <a:endParaRPr lang="zh-CN" altLang="en-US" sz="1200" dirty="0">
              <a:ln w="6350">
                <a:noFill/>
              </a:ln>
              <a:solidFill>
                <a:schemeClr val="bg1"/>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200" dirty="0">
                <a:ln w="6350">
                  <a:noFill/>
                </a:ln>
                <a:solidFill>
                  <a:schemeClr val="bg1"/>
                </a:solidFill>
                <a:latin typeface="Impact" panose="020B0806030902050204" pitchFamily="34" charset="0"/>
                <a:ea typeface="微软雅黑" panose="020B0503020204020204" charset="-122"/>
              </a:rPr>
              <a:t>研究意义</a:t>
            </a:r>
            <a:endParaRPr lang="zh-CN" altLang="en-US" sz="1200" dirty="0">
              <a:ln w="6350">
                <a:noFill/>
              </a:ln>
              <a:solidFill>
                <a:schemeClr val="bg1"/>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200" dirty="0">
                <a:ln w="6350">
                  <a:noFill/>
                </a:ln>
                <a:solidFill>
                  <a:schemeClr val="bg1"/>
                </a:solidFill>
                <a:latin typeface="Impact" panose="020B0806030902050204" pitchFamily="34" charset="0"/>
                <a:ea typeface="微软雅黑" panose="020B0503020204020204" charset="-122"/>
              </a:rPr>
              <a:t>国内外相关研究综述</a:t>
            </a:r>
            <a:endParaRPr lang="zh-CN" altLang="en-US" sz="1200" dirty="0">
              <a:ln w="6350">
                <a:noFill/>
              </a:ln>
              <a:solidFill>
                <a:schemeClr val="bg1"/>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200" dirty="0">
                <a:ln w="6350">
                  <a:noFill/>
                </a:ln>
                <a:solidFill>
                  <a:schemeClr val="bg1"/>
                </a:solidFill>
                <a:latin typeface="Impact" panose="020B0806030902050204" pitchFamily="34" charset="0"/>
                <a:ea typeface="微软雅黑" panose="020B0503020204020204" charset="-122"/>
              </a:rPr>
              <a:t>理论基础与文献综述</a:t>
            </a:r>
            <a:endParaRPr lang="zh-CN" altLang="en-US" sz="1200" dirty="0">
              <a:ln w="6350">
                <a:noFill/>
              </a:ln>
              <a:solidFill>
                <a:schemeClr val="bg1"/>
              </a:solidFill>
              <a:latin typeface="Impact" panose="020B0806030902050204" pitchFamily="34" charset="0"/>
              <a:ea typeface="微软雅黑" panose="020B0503020204020204" charset="-122"/>
            </a:endParaRPr>
          </a:p>
          <a:p>
            <a:pPr marL="171450" indent="-171450">
              <a:lnSpc>
                <a:spcPct val="150000"/>
              </a:lnSpc>
              <a:buClr>
                <a:srgbClr val="37B0E8"/>
              </a:buClr>
              <a:buFont typeface="Wingdings" panose="05000000000000000000" pitchFamily="2" charset="2"/>
              <a:buChar char="ü"/>
            </a:pPr>
            <a:r>
              <a:rPr lang="zh-CN" altLang="en-US" sz="1200" dirty="0">
                <a:ln w="6350">
                  <a:noFill/>
                </a:ln>
                <a:solidFill>
                  <a:schemeClr val="bg1"/>
                </a:solidFill>
                <a:latin typeface="Impact" panose="020B0806030902050204" pitchFamily="34" charset="0"/>
                <a:ea typeface="微软雅黑" panose="020B0503020204020204" charset="-122"/>
              </a:rPr>
              <a:t>主要贡献与创新</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6" name="Freeform 13"/>
          <p:cNvSpPr>
            <a:spLocks noEditPoints="1"/>
          </p:cNvSpPr>
          <p:nvPr>
            <p:custDataLst>
              <p:tags r:id="rId2"/>
            </p:custDataLst>
          </p:nvPr>
        </p:nvSpPr>
        <p:spPr bwMode="auto">
          <a:xfrm>
            <a:off x="2921330" y="2355091"/>
            <a:ext cx="772269" cy="641343"/>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sp>
        <p:nvSpPr>
          <p:cNvPr id="7" name="Rectangle 44"/>
          <p:cNvSpPr>
            <a:spLocks noChangeArrowheads="1"/>
          </p:cNvSpPr>
          <p:nvPr>
            <p:custDataLst>
              <p:tags r:id="rId3"/>
            </p:custDataLst>
          </p:nvPr>
        </p:nvSpPr>
        <p:spPr bwMode="auto">
          <a:xfrm>
            <a:off x="4570473" y="1930090"/>
            <a:ext cx="2377792"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nSpc>
                <a:spcPct val="150000"/>
              </a:lnSpc>
              <a:buClr>
                <a:srgbClr val="37B0E8"/>
              </a:buClr>
            </a:pPr>
            <a:r>
              <a:rPr lang="en-US" altLang="zh-CN" sz="2400" b="1" dirty="0">
                <a:ln w="6350">
                  <a:noFill/>
                </a:ln>
                <a:solidFill>
                  <a:srgbClr val="37B0E8"/>
                </a:solidFill>
                <a:latin typeface="微软雅黑" panose="020B0503020204020204" charset="-122"/>
                <a:ea typeface="微软雅黑" panose="020B0503020204020204" charset="-122"/>
              </a:rPr>
              <a:t>01 </a:t>
            </a:r>
            <a:r>
              <a:rPr lang="en-US" altLang="zh-CN" sz="2400" dirty="0">
                <a:ln w="6350">
                  <a:noFill/>
                </a:ln>
                <a:solidFill>
                  <a:srgbClr val="37B0E8"/>
                </a:solidFill>
                <a:latin typeface="微软雅黑" panose="020B0503020204020204" charset="-122"/>
                <a:ea typeface="微软雅黑" panose="020B0503020204020204" charset="-122"/>
              </a:rPr>
              <a:t>|</a:t>
            </a:r>
            <a:r>
              <a:rPr lang="en-US" altLang="zh-CN" sz="2400" b="1" dirty="0">
                <a:ln w="6350">
                  <a:noFill/>
                </a:ln>
                <a:solidFill>
                  <a:srgbClr val="37B0E8"/>
                </a:solidFill>
                <a:latin typeface="微软雅黑" panose="020B0503020204020204" charset="-122"/>
                <a:ea typeface="微软雅黑" panose="020B0503020204020204" charset="-122"/>
              </a:rPr>
              <a:t> </a:t>
            </a:r>
            <a:r>
              <a:rPr lang="zh-CN" altLang="en-US" sz="2400" b="1" dirty="0">
                <a:ln w="6350">
                  <a:noFill/>
                </a:ln>
                <a:solidFill>
                  <a:srgbClr val="37B0E8"/>
                </a:solidFill>
                <a:latin typeface="微软雅黑" panose="020B0503020204020204" charset="-122"/>
                <a:ea typeface="微软雅黑" panose="020B0503020204020204" charset="-122"/>
              </a:rPr>
              <a:t>绪论</a:t>
            </a:r>
            <a:endParaRPr lang="zh-CN" altLang="en-US" sz="2400" b="1" dirty="0">
              <a:ln w="6350">
                <a:noFill/>
              </a:ln>
              <a:solidFill>
                <a:srgbClr val="37B0E8"/>
              </a:solidFill>
              <a:latin typeface="微软雅黑" panose="020B0503020204020204" charset="-122"/>
              <a:ea typeface="微软雅黑" panose="020B050302020402020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p:cTn id="11" dur="300" fill="hold"/>
                                            <p:tgtEl>
                                              <p:spTgt spid="6"/>
                                            </p:tgtEl>
                                            <p:attrNameLst>
                                              <p:attrName>ppt_w</p:attrName>
                                            </p:attrNameLst>
                                          </p:cBhvr>
                                          <p:tavLst>
                                            <p:tav tm="0">
                                              <p:val>
                                                <p:fltVal val="0"/>
                                              </p:val>
                                            </p:tav>
                                            <p:tav tm="100000">
                                              <p:val>
                                                <p:strVal val="#ppt_w"/>
                                              </p:val>
                                            </p:tav>
                                          </p:tavLst>
                                        </p:anim>
                                        <p:anim calcmode="lin" valueType="num">
                                          <p:cBhvr>
                                            <p:cTn id="12" dur="300" fill="hold"/>
                                            <p:tgtEl>
                                              <p:spTgt spid="6"/>
                                            </p:tgtEl>
                                            <p:attrNameLst>
                                              <p:attrName>ppt_h</p:attrName>
                                            </p:attrNameLst>
                                          </p:cBhvr>
                                          <p:tavLst>
                                            <p:tav tm="0">
                                              <p:val>
                                                <p:fltVal val="0"/>
                                              </p:val>
                                            </p:tav>
                                            <p:tav tm="100000">
                                              <p:val>
                                                <p:strVal val="#ppt_h"/>
                                              </p:val>
                                            </p:tav>
                                          </p:tavLst>
                                        </p:anim>
                                        <p:animEffect transition="in" filter="fade">
                                          <p:cBhvr>
                                            <p:cTn id="13" dur="300"/>
                                            <p:tgtEl>
                                              <p:spTgt spid="6"/>
                                            </p:tgtEl>
                                          </p:cBhvr>
                                        </p:animEffect>
                                      </p:childTnLst>
                                    </p:cTn>
                                  </p:par>
                                  <p:par>
                                    <p:cTn id="14" presetID="6" presetClass="emph" presetSubtype="0" autoRev="1" fill="hold" grpId="1" nodeType="withEffect">
                                      <p:stCondLst>
                                        <p:cond delay="500"/>
                                      </p:stCondLst>
                                      <p:childTnLst>
                                        <p:animScale>
                                          <p:cBhvr>
                                            <p:cTn id="15" dur="150" fill="hold"/>
                                            <p:tgtEl>
                                              <p:spTgt spid="6"/>
                                            </p:tgtEl>
                                          </p:cBhvr>
                                          <p:by x="110000" y="110000"/>
                                        </p:animScale>
                                      </p:childTnLst>
                                    </p:cTn>
                                  </p:par>
                                  <p:par>
                                    <p:cTn id="16" presetID="2" presetClass="entr" presetSubtype="2" fill="hold" grpId="0" nodeType="withEffect" p14:presetBounceEnd="60000">
                                      <p:stCondLst>
                                        <p:cond delay="500"/>
                                      </p:stCondLst>
                                      <p:childTnLst>
                                        <p:set>
                                          <p:cBhvr>
                                            <p:cTn id="17" dur="1" fill="hold">
                                              <p:stCondLst>
                                                <p:cond delay="0"/>
                                              </p:stCondLst>
                                            </p:cTn>
                                            <p:tgtEl>
                                              <p:spTgt spid="7"/>
                                            </p:tgtEl>
                                            <p:attrNameLst>
                                              <p:attrName>style.visibility</p:attrName>
                                            </p:attrNameLst>
                                          </p:cBhvr>
                                          <p:to>
                                            <p:strVal val="visible"/>
                                          </p:to>
                                        </p:set>
                                        <p:anim calcmode="lin" valueType="num" p14:bounceEnd="60000">
                                          <p:cBhvr additive="base">
                                            <p:cTn id="18"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6" grpId="1" bldLvl="0" animBg="1"/>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p:cTn id="11" dur="300" fill="hold"/>
                                            <p:tgtEl>
                                              <p:spTgt spid="6"/>
                                            </p:tgtEl>
                                            <p:attrNameLst>
                                              <p:attrName>ppt_w</p:attrName>
                                            </p:attrNameLst>
                                          </p:cBhvr>
                                          <p:tavLst>
                                            <p:tav tm="0">
                                              <p:val>
                                                <p:fltVal val="0"/>
                                              </p:val>
                                            </p:tav>
                                            <p:tav tm="100000">
                                              <p:val>
                                                <p:strVal val="#ppt_w"/>
                                              </p:val>
                                            </p:tav>
                                          </p:tavLst>
                                        </p:anim>
                                        <p:anim calcmode="lin" valueType="num">
                                          <p:cBhvr>
                                            <p:cTn id="12" dur="300" fill="hold"/>
                                            <p:tgtEl>
                                              <p:spTgt spid="6"/>
                                            </p:tgtEl>
                                            <p:attrNameLst>
                                              <p:attrName>ppt_h</p:attrName>
                                            </p:attrNameLst>
                                          </p:cBhvr>
                                          <p:tavLst>
                                            <p:tav tm="0">
                                              <p:val>
                                                <p:fltVal val="0"/>
                                              </p:val>
                                            </p:tav>
                                            <p:tav tm="100000">
                                              <p:val>
                                                <p:strVal val="#ppt_h"/>
                                              </p:val>
                                            </p:tav>
                                          </p:tavLst>
                                        </p:anim>
                                        <p:animEffect transition="in" filter="fade">
                                          <p:cBhvr>
                                            <p:cTn id="13" dur="300"/>
                                            <p:tgtEl>
                                              <p:spTgt spid="6"/>
                                            </p:tgtEl>
                                          </p:cBhvr>
                                        </p:animEffect>
                                      </p:childTnLst>
                                    </p:cTn>
                                  </p:par>
                                  <p:par>
                                    <p:cTn id="14" presetID="6" presetClass="emph" presetSubtype="0" autoRev="1" fill="hold" grpId="1" nodeType="withEffect">
                                      <p:stCondLst>
                                        <p:cond delay="500"/>
                                      </p:stCondLst>
                                      <p:childTnLst>
                                        <p:animScale>
                                          <p:cBhvr>
                                            <p:cTn id="15" dur="150" fill="hold"/>
                                            <p:tgtEl>
                                              <p:spTgt spid="6"/>
                                            </p:tgtEl>
                                          </p:cBhvr>
                                          <p:by x="110000" y="110000"/>
                                        </p:animScale>
                                      </p:childTnLst>
                                    </p:cTn>
                                  </p:par>
                                  <p:par>
                                    <p:cTn id="16" presetID="2" presetClass="entr" presetSubtype="2" fill="hold" grpId="0" nodeType="withEffect">
                                      <p:stCondLst>
                                        <p:cond delay="5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6" grpId="1" bldLvl="0" animBg="1"/>
          <p:bldP spid="7"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33"/>
          <p:cNvSpPr>
            <a:spLocks noChangeShapeType="1"/>
          </p:cNvSpPr>
          <p:nvPr>
            <p:custDataLst>
              <p:tags r:id="rId1"/>
            </p:custDataLst>
          </p:nvPr>
        </p:nvSpPr>
        <p:spPr bwMode="auto">
          <a:xfrm>
            <a:off x="4209755" y="1883982"/>
            <a:ext cx="0" cy="3756798"/>
          </a:xfrm>
          <a:prstGeom prst="line">
            <a:avLst/>
          </a:prstGeom>
          <a:noFill/>
          <a:ln w="6350">
            <a:solidFill>
              <a:srgbClr val="62768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ormAutofit fontScale="25000" lnSpcReduction="20000"/>
          </a:bodyPr>
          <a:lstStyle/>
          <a:p>
            <a:endParaRPr lang="zh-CN" altLang="en-US" sz="1800"/>
          </a:p>
        </p:txBody>
      </p:sp>
      <p:grpSp>
        <p:nvGrpSpPr>
          <p:cNvPr id="5" name="组合 4"/>
          <p:cNvGrpSpPr/>
          <p:nvPr/>
        </p:nvGrpSpPr>
        <p:grpSpPr>
          <a:xfrm>
            <a:off x="1902056" y="1883983"/>
            <a:ext cx="2148979" cy="3756796"/>
            <a:chOff x="1902056" y="2244885"/>
            <a:chExt cx="2086485" cy="3144455"/>
          </a:xfrm>
        </p:grpSpPr>
        <p:sp>
          <p:nvSpPr>
            <p:cNvPr id="43" name="Rectangle 27"/>
            <p:cNvSpPr>
              <a:spLocks noChangeArrowheads="1"/>
            </p:cNvSpPr>
            <p:nvPr/>
          </p:nvSpPr>
          <p:spPr bwMode="auto">
            <a:xfrm rot="10800000" flipV="1">
              <a:off x="1902056" y="2524837"/>
              <a:ext cx="2086485" cy="286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1">
              <a:normAutofit lnSpcReduction="10000"/>
            </a:bodyPr>
            <a:lstStyle/>
            <a:p>
              <a:pPr lvl="0" algn="just" fontAlgn="base">
                <a:lnSpc>
                  <a:spcPct val="150000"/>
                </a:lnSpc>
                <a:spcBef>
                  <a:spcPct val="0"/>
                </a:spcBef>
                <a:spcAft>
                  <a:spcPct val="0"/>
                </a:spcAft>
              </a:pPr>
              <a:r>
                <a:rPr lang="zh-CN" altLang="en-US" sz="105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en-US" sz="900" dirty="0">
                <a:solidFill>
                  <a:schemeClr val="tx1">
                    <a:lumMod val="65000"/>
                    <a:lumOff val="35000"/>
                  </a:schemeClr>
                </a:solidFill>
              </a:endParaRPr>
            </a:p>
          </p:txBody>
        </p:sp>
        <p:sp>
          <p:nvSpPr>
            <p:cNvPr id="47" name="矩形 46"/>
            <p:cNvSpPr/>
            <p:nvPr/>
          </p:nvSpPr>
          <p:spPr>
            <a:xfrm>
              <a:off x="2332553" y="2244885"/>
              <a:ext cx="1225490" cy="237178"/>
            </a:xfrm>
            <a:prstGeom prst="rect">
              <a:avLst/>
            </a:prstGeom>
            <a:noFill/>
            <a:ln w="6350" cap="flat">
              <a:solidFill>
                <a:srgbClr val="37B0E8"/>
              </a:solidFill>
              <a:prstDash val="solid"/>
              <a:miter lim="800000"/>
            </a:ln>
          </p:spPr>
          <p:txBody>
            <a:bodyPr vert="horz" wrap="square" lIns="90000" tIns="46800" rIns="90000" bIns="46800" numCol="1" anchor="ctr" anchorCtr="0" compatLnSpc="1">
              <a:noAutofit/>
            </a:bodyPr>
            <a:lstStyle/>
            <a:p>
              <a:pPr lvl="0" algn="ctr"/>
              <a:r>
                <a:rPr lang="zh-CN" altLang="en-US" sz="1400" dirty="0">
                  <a:ln w="6350">
                    <a:noFill/>
                  </a:ln>
                  <a:solidFill>
                    <a:srgbClr val="37B0E8"/>
                  </a:solidFill>
                  <a:latin typeface="Impact" panose="020B0806030902050204" pitchFamily="34" charset="0"/>
                  <a:ea typeface="微软雅黑" panose="020B0503020204020204" charset="-122"/>
                </a:rPr>
                <a:t>研究课题背景</a:t>
              </a:r>
              <a:endParaRPr lang="en-US" altLang="zh-CN" sz="1400" dirty="0">
                <a:ln w="6350">
                  <a:noFill/>
                </a:ln>
                <a:solidFill>
                  <a:srgbClr val="37B0E8"/>
                </a:solidFill>
                <a:latin typeface="Impact" panose="020B0806030902050204" pitchFamily="34" charset="0"/>
                <a:ea typeface="微软雅黑" panose="020B0503020204020204" charset="-122"/>
              </a:endParaRPr>
            </a:p>
          </p:txBody>
        </p:sp>
      </p:grpSp>
      <p:grpSp>
        <p:nvGrpSpPr>
          <p:cNvPr id="6" name="组合 5"/>
          <p:cNvGrpSpPr/>
          <p:nvPr/>
        </p:nvGrpSpPr>
        <p:grpSpPr>
          <a:xfrm>
            <a:off x="5867401" y="115629"/>
            <a:ext cx="3078328" cy="417679"/>
            <a:chOff x="5867401" y="115629"/>
            <a:chExt cx="3078328" cy="417679"/>
          </a:xfrm>
        </p:grpSpPr>
        <p:grpSp>
          <p:nvGrpSpPr>
            <p:cNvPr id="33" name="组合 32"/>
            <p:cNvGrpSpPr/>
            <p:nvPr>
              <p:custDataLst>
                <p:tags r:id="rId2"/>
              </p:custDataLst>
            </p:nvPr>
          </p:nvGrpSpPr>
          <p:grpSpPr>
            <a:xfrm>
              <a:off x="8632483" y="266733"/>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34" name="组合 33"/>
            <p:cNvGrpSpPr/>
            <p:nvPr>
              <p:custDataLst>
                <p:tags r:id="rId3"/>
              </p:custDataLst>
            </p:nvPr>
          </p:nvGrpSpPr>
          <p:grpSpPr>
            <a:xfrm>
              <a:off x="8789106" y="266733"/>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35" name="矩形 34">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36" name="矩形 35">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48" name="矩形 47"/>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选题背景</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4" name="组合 3"/>
          <p:cNvGrpSpPr/>
          <p:nvPr/>
        </p:nvGrpSpPr>
        <p:grpSpPr>
          <a:xfrm>
            <a:off x="0" y="2242296"/>
            <a:ext cx="1614696" cy="2373408"/>
            <a:chOff x="0" y="2446832"/>
            <a:chExt cx="1280513" cy="1882199"/>
          </a:xfrm>
        </p:grpSpPr>
        <p:cxnSp>
          <p:nvCxnSpPr>
            <p:cNvPr id="3" name="直接连接符 2"/>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9"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10"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1"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8"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38" name="矩形 37"/>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27" name="矩形 26"/>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8" name="矩形 27"/>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9" name="矩形 28"/>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40"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41" name="矩形 40"/>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951" y="1883983"/>
            <a:ext cx="4381304" cy="3756796"/>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500"/>
                                  </p:stCondLst>
                                  <p:childTnLst>
                                    <p:set>
                                      <p:cBhvr>
                                        <p:cTn id="6" dur="1" fill="hold">
                                          <p:stCondLst>
                                            <p:cond delay="0"/>
                                          </p:stCondLst>
                                        </p:cTn>
                                        <p:tgtEl>
                                          <p:spTgt spid="45"/>
                                        </p:tgtEl>
                                        <p:attrNameLst>
                                          <p:attrName>style.visibility</p:attrName>
                                        </p:attrNameLst>
                                      </p:cBhvr>
                                      <p:to>
                                        <p:strVal val="visible"/>
                                      </p:to>
                                    </p:set>
                                    <p:animEffect transition="in" filter="barn(out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0258" y="2336428"/>
            <a:ext cx="7216641" cy="2876839"/>
            <a:chOff x="1680259" y="2336429"/>
            <a:chExt cx="7080018" cy="2712604"/>
          </a:xfrm>
        </p:grpSpPr>
        <p:sp>
          <p:nvSpPr>
            <p:cNvPr id="57" name="矩形 56"/>
            <p:cNvSpPr/>
            <p:nvPr/>
          </p:nvSpPr>
          <p:spPr>
            <a:xfrm>
              <a:off x="5285264" y="2336429"/>
              <a:ext cx="1666875" cy="310871"/>
            </a:xfrm>
            <a:prstGeom prst="rect">
              <a:avLst/>
            </a:pr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研究意义三</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58" name="Rectangle 62"/>
            <p:cNvSpPr>
              <a:spLocks noChangeArrowheads="1"/>
            </p:cNvSpPr>
            <p:nvPr/>
          </p:nvSpPr>
          <p:spPr bwMode="auto">
            <a:xfrm>
              <a:off x="1680259" y="2941330"/>
              <a:ext cx="1679575" cy="2107703"/>
            </a:xfrm>
            <a:prstGeom prst="rect">
              <a:avLst/>
            </a:pr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bg1"/>
                </a:solidFill>
                <a:latin typeface="Impact" panose="020B0806030902050204" pitchFamily="34" charset="0"/>
                <a:ea typeface="微软雅黑" panose="020B0503020204020204" charset="-122"/>
              </a:endParaRPr>
            </a:p>
          </p:txBody>
        </p:sp>
        <p:sp>
          <p:nvSpPr>
            <p:cNvPr id="59" name="Rectangle 64"/>
            <p:cNvSpPr>
              <a:spLocks noChangeArrowheads="1"/>
            </p:cNvSpPr>
            <p:nvPr/>
          </p:nvSpPr>
          <p:spPr bwMode="auto">
            <a:xfrm>
              <a:off x="3480302" y="2941330"/>
              <a:ext cx="1679575" cy="2107703"/>
            </a:xfrm>
            <a:prstGeom prst="rect">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tx1">
                    <a:lumMod val="85000"/>
                    <a:lumOff val="15000"/>
                  </a:schemeClr>
                </a:solidFill>
                <a:latin typeface="Impact" panose="020B0806030902050204" pitchFamily="34" charset="0"/>
                <a:ea typeface="微软雅黑" panose="020B0503020204020204" charset="-122"/>
              </a:endParaRPr>
            </a:p>
          </p:txBody>
        </p:sp>
        <p:sp>
          <p:nvSpPr>
            <p:cNvPr id="60" name="Rectangle 66"/>
            <p:cNvSpPr>
              <a:spLocks noChangeArrowheads="1"/>
            </p:cNvSpPr>
            <p:nvPr/>
          </p:nvSpPr>
          <p:spPr bwMode="auto">
            <a:xfrm>
              <a:off x="5280502" y="2941330"/>
              <a:ext cx="1679575" cy="2107703"/>
            </a:xfrm>
            <a:prstGeom prst="rect">
              <a:avLst/>
            </a:pr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bg1"/>
                </a:solidFill>
                <a:latin typeface="Impact" panose="020B0806030902050204" pitchFamily="34" charset="0"/>
                <a:ea typeface="微软雅黑" panose="020B0503020204020204" charset="-122"/>
              </a:endParaRPr>
            </a:p>
          </p:txBody>
        </p:sp>
        <p:sp>
          <p:nvSpPr>
            <p:cNvPr id="61" name="Rectangle 68"/>
            <p:cNvSpPr>
              <a:spLocks noChangeArrowheads="1"/>
            </p:cNvSpPr>
            <p:nvPr/>
          </p:nvSpPr>
          <p:spPr bwMode="auto">
            <a:xfrm>
              <a:off x="7080702" y="2941330"/>
              <a:ext cx="1679575" cy="2107703"/>
            </a:xfrm>
            <a:prstGeom prst="rect">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tx1">
                    <a:lumMod val="85000"/>
                    <a:lumOff val="15000"/>
                  </a:schemeClr>
                </a:solidFill>
                <a:latin typeface="Impact" panose="020B0806030902050204" pitchFamily="34" charset="0"/>
                <a:ea typeface="微软雅黑" panose="020B0503020204020204" charset="-122"/>
              </a:endParaRPr>
            </a:p>
          </p:txBody>
        </p:sp>
        <p:sp>
          <p:nvSpPr>
            <p:cNvPr id="62" name="Rectangle 74"/>
            <p:cNvSpPr>
              <a:spLocks noChangeArrowheads="1"/>
            </p:cNvSpPr>
            <p:nvPr/>
          </p:nvSpPr>
          <p:spPr bwMode="auto">
            <a:xfrm>
              <a:off x="1792971" y="3160406"/>
              <a:ext cx="1441450" cy="146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algn="ctr">
                <a:buFont typeface="Arial" panose="020B0604020202020204" pitchFamily="34" charset="0"/>
                <a:buNone/>
              </a:pPr>
              <a:r>
                <a:rPr lang="zh-CN" altLang="en-US" sz="1100" dirty="0">
                  <a:solidFill>
                    <a:schemeClr val="bg1"/>
                  </a:solidFill>
                  <a:latin typeface="微软雅黑" panose="020B0503020204020204" charset="-122"/>
                  <a:ea typeface="微软雅黑" panose="020B0503020204020204" charset="-122"/>
                </a:rPr>
                <a:t>添加关键词</a:t>
              </a:r>
              <a:endParaRPr lang="en-US" altLang="zh-CN" sz="1100" dirty="0">
                <a:solidFill>
                  <a:schemeClr val="bg1"/>
                </a:solidFill>
                <a:latin typeface="微软雅黑" panose="020B0503020204020204" charset="-122"/>
                <a:ea typeface="微软雅黑" panose="020B0503020204020204" charset="-122"/>
              </a:endParaRPr>
            </a:p>
            <a:p>
              <a:pPr algn="just">
                <a:buFont typeface="Arial" panose="020B0604020202020204" pitchFamily="34" charset="0"/>
                <a:buNone/>
              </a:pPr>
              <a:endParaRPr lang="en-US" altLang="zh-CN" sz="800" dirty="0">
                <a:solidFill>
                  <a:schemeClr val="bg1"/>
                </a:solidFill>
                <a:latin typeface="微软雅黑" panose="020B0503020204020204" charset="-122"/>
                <a:ea typeface="微软雅黑" panose="020B0503020204020204" charset="-122"/>
              </a:endParaRPr>
            </a:p>
            <a:p>
              <a:pPr algn="just">
                <a:buFont typeface="Arial" panose="020B0604020202020204" pitchFamily="34" charset="0"/>
                <a:buNone/>
              </a:pPr>
              <a:r>
                <a:rPr lang="zh-CN" altLang="en-US" sz="1000" dirty="0">
                  <a:solidFill>
                    <a:schemeClr val="bg1"/>
                  </a:solidFill>
                  <a:latin typeface="微软雅黑" panose="020B0503020204020204" charset="-122"/>
                  <a:ea typeface="微软雅黑" panose="020B0503020204020204" charset="-122"/>
                </a:rPr>
                <a:t>此处可输入相关说明文本内容，或者复制文本内容后粘贴，并选择只保留文字。文本内容建议简洁明了、提纲挈领，尽量保持整体风格统一。</a:t>
              </a:r>
              <a:endParaRPr lang="zh-CN" altLang="en-US" sz="1000" dirty="0">
                <a:solidFill>
                  <a:schemeClr val="bg1"/>
                </a:solidFill>
                <a:latin typeface="微软雅黑" panose="020B0503020204020204" charset="-122"/>
                <a:ea typeface="微软雅黑" panose="020B0503020204020204" charset="-122"/>
              </a:endParaRPr>
            </a:p>
          </p:txBody>
        </p:sp>
        <p:sp>
          <p:nvSpPr>
            <p:cNvPr id="63" name="Freeform 78"/>
            <p:cNvSpPr>
              <a:spLocks noEditPoints="1"/>
            </p:cNvSpPr>
            <p:nvPr/>
          </p:nvSpPr>
          <p:spPr bwMode="auto">
            <a:xfrm flipH="1">
              <a:off x="5937726" y="4521499"/>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0000" tIns="46800" rIns="90000" bIns="46800">
              <a:normAutofit fontScale="92500" lnSpcReduction="20000"/>
            </a:bodyPr>
            <a:lstStyle/>
            <a:p>
              <a:endParaRPr lang="zh-CN" altLang="en-US" sz="1800"/>
            </a:p>
          </p:txBody>
        </p:sp>
        <p:sp>
          <p:nvSpPr>
            <p:cNvPr id="64" name="Freeform 79"/>
            <p:cNvSpPr>
              <a:spLocks noEditPoints="1"/>
            </p:cNvSpPr>
            <p:nvPr/>
          </p:nvSpPr>
          <p:spPr bwMode="auto">
            <a:xfrm flipH="1">
              <a:off x="4154989" y="4516735"/>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tx1">
                <a:lumMod val="65000"/>
                <a:lumOff val="35000"/>
              </a:schemeClr>
            </a:solidFill>
            <a:ln>
              <a:noFill/>
            </a:ln>
          </p:spPr>
          <p:txBody>
            <a:bodyPr lIns="90000" tIns="46800" rIns="90000" bIns="46800">
              <a:normAutofit fontScale="92500" lnSpcReduction="10000"/>
            </a:bodyPr>
            <a:lstStyle/>
            <a:p>
              <a:endParaRPr lang="zh-CN" altLang="en-US" sz="1800"/>
            </a:p>
          </p:txBody>
        </p:sp>
        <p:sp>
          <p:nvSpPr>
            <p:cNvPr id="65" name="Freeform 80"/>
            <p:cNvSpPr>
              <a:spLocks noEditPoints="1"/>
            </p:cNvSpPr>
            <p:nvPr/>
          </p:nvSpPr>
          <p:spPr bwMode="auto">
            <a:xfrm flipH="1">
              <a:off x="2302559" y="4518324"/>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0000" tIns="46800" rIns="90000" bIns="46800">
              <a:normAutofit fontScale="92500" lnSpcReduction="10000"/>
            </a:bodyPr>
            <a:lstStyle/>
            <a:p>
              <a:endParaRPr lang="zh-CN" altLang="en-US" sz="1800"/>
            </a:p>
          </p:txBody>
        </p:sp>
        <p:sp>
          <p:nvSpPr>
            <p:cNvPr id="66" name="Freeform 81"/>
            <p:cNvSpPr>
              <a:spLocks noEditPoints="1"/>
            </p:cNvSpPr>
            <p:nvPr/>
          </p:nvSpPr>
          <p:spPr bwMode="auto">
            <a:xfrm flipH="1">
              <a:off x="7780790" y="4488160"/>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tx1">
                <a:lumMod val="65000"/>
                <a:lumOff val="35000"/>
              </a:schemeClr>
            </a:solidFill>
            <a:ln>
              <a:noFill/>
            </a:ln>
          </p:spPr>
          <p:txBody>
            <a:bodyPr lIns="90000" tIns="46800" rIns="90000" bIns="46800">
              <a:normAutofit/>
            </a:bodyPr>
            <a:lstStyle/>
            <a:p>
              <a:endParaRPr lang="zh-CN" altLang="en-US" sz="1800"/>
            </a:p>
          </p:txBody>
        </p:sp>
        <p:sp>
          <p:nvSpPr>
            <p:cNvPr id="67" name="Rectangle 74"/>
            <p:cNvSpPr>
              <a:spLocks noChangeArrowheads="1"/>
            </p:cNvSpPr>
            <p:nvPr/>
          </p:nvSpPr>
          <p:spPr bwMode="auto">
            <a:xfrm>
              <a:off x="3599364" y="3160406"/>
              <a:ext cx="1441450" cy="146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algn="ctr">
                <a:buFont typeface="Arial" panose="020B0604020202020204" pitchFamily="34" charset="0"/>
                <a:buNone/>
              </a:pPr>
              <a:r>
                <a:rPr lang="zh-CN" altLang="en-US" sz="1100" dirty="0">
                  <a:solidFill>
                    <a:schemeClr val="tx1">
                      <a:lumMod val="65000"/>
                      <a:lumOff val="35000"/>
                    </a:schemeClr>
                  </a:solidFill>
                  <a:latin typeface="微软雅黑" panose="020B0503020204020204" charset="-122"/>
                  <a:ea typeface="微软雅黑" panose="020B0503020204020204" charset="-122"/>
                </a:rPr>
                <a:t>添加关键词</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just">
                <a:buFont typeface="Arial" panose="020B0604020202020204" pitchFamily="34" charset="0"/>
                <a:buNone/>
              </a:pPr>
              <a:endParaRPr lang="en-US" altLang="zh-CN" sz="800" dirty="0">
                <a:solidFill>
                  <a:schemeClr val="tx1">
                    <a:lumMod val="65000"/>
                    <a:lumOff val="35000"/>
                  </a:schemeClr>
                </a:solidFill>
                <a:latin typeface="微软雅黑" panose="020B0503020204020204" charset="-122"/>
                <a:ea typeface="微软雅黑" panose="020B0503020204020204" charset="-122"/>
              </a:endParaRPr>
            </a:p>
            <a:p>
              <a:pPr algn="just">
                <a:buFont typeface="Arial" panose="020B0604020202020204" pitchFamily="34" charset="0"/>
                <a:buNone/>
              </a:pPr>
              <a:r>
                <a:rPr lang="zh-CN" altLang="en-US" sz="1000" dirty="0">
                  <a:solidFill>
                    <a:schemeClr val="tx1">
                      <a:lumMod val="65000"/>
                      <a:lumOff val="35000"/>
                    </a:schemeClr>
                  </a:solidFill>
                  <a:latin typeface="微软雅黑" panose="020B0503020204020204" charset="-122"/>
                  <a:ea typeface="微软雅黑" panose="020B0503020204020204" charset="-122"/>
                </a:rPr>
                <a:t>此处可输入相关说明文本内容，或者复制文本内容后粘贴，并选择只保留文字。文本内容建议简洁明了、提纲挈领，尽量保持整体风格统一。</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68" name="Rectangle 74"/>
            <p:cNvSpPr>
              <a:spLocks noChangeArrowheads="1"/>
            </p:cNvSpPr>
            <p:nvPr/>
          </p:nvSpPr>
          <p:spPr bwMode="auto">
            <a:xfrm>
              <a:off x="5399562" y="3160406"/>
              <a:ext cx="1441450" cy="146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algn="ctr">
                <a:buFont typeface="Arial" panose="020B0604020202020204" pitchFamily="34" charset="0"/>
                <a:buNone/>
              </a:pPr>
              <a:r>
                <a:rPr lang="zh-CN" altLang="en-US" sz="1100" dirty="0">
                  <a:solidFill>
                    <a:schemeClr val="bg1"/>
                  </a:solidFill>
                  <a:latin typeface="微软雅黑" panose="020B0503020204020204" charset="-122"/>
                  <a:ea typeface="微软雅黑" panose="020B0503020204020204" charset="-122"/>
                </a:rPr>
                <a:t>添加关键词</a:t>
              </a:r>
              <a:endParaRPr lang="en-US" altLang="zh-CN" sz="1100" dirty="0">
                <a:solidFill>
                  <a:schemeClr val="bg1"/>
                </a:solidFill>
                <a:latin typeface="微软雅黑" panose="020B0503020204020204" charset="-122"/>
                <a:ea typeface="微软雅黑" panose="020B0503020204020204" charset="-122"/>
              </a:endParaRPr>
            </a:p>
            <a:p>
              <a:pPr algn="just">
                <a:buFont typeface="Arial" panose="020B0604020202020204" pitchFamily="34" charset="0"/>
                <a:buNone/>
              </a:pPr>
              <a:endParaRPr lang="en-US" altLang="zh-CN" sz="800" dirty="0">
                <a:solidFill>
                  <a:schemeClr val="bg1"/>
                </a:solidFill>
                <a:latin typeface="微软雅黑" panose="020B0503020204020204" charset="-122"/>
                <a:ea typeface="微软雅黑" panose="020B0503020204020204" charset="-122"/>
              </a:endParaRPr>
            </a:p>
            <a:p>
              <a:pPr algn="just">
                <a:buFont typeface="Arial" panose="020B0604020202020204" pitchFamily="34" charset="0"/>
                <a:buNone/>
              </a:pPr>
              <a:r>
                <a:rPr lang="zh-CN" altLang="en-US" sz="1000" dirty="0">
                  <a:solidFill>
                    <a:schemeClr val="bg1"/>
                  </a:solidFill>
                  <a:latin typeface="微软雅黑" panose="020B0503020204020204" charset="-122"/>
                  <a:ea typeface="微软雅黑" panose="020B0503020204020204" charset="-122"/>
                </a:rPr>
                <a:t>此处可输入相关说明文本内容，或者复制文本内容后粘贴，并选择只保留文字。文本内容建议简洁明了、提纲挈领，尽量保持整体风格统一。</a:t>
              </a:r>
              <a:endParaRPr lang="zh-CN" altLang="en-US" sz="1000" dirty="0">
                <a:solidFill>
                  <a:schemeClr val="bg1"/>
                </a:solidFill>
                <a:latin typeface="微软雅黑" panose="020B0503020204020204" charset="-122"/>
                <a:ea typeface="微软雅黑" panose="020B0503020204020204" charset="-122"/>
              </a:endParaRPr>
            </a:p>
          </p:txBody>
        </p:sp>
        <p:sp>
          <p:nvSpPr>
            <p:cNvPr id="69" name="Rectangle 74"/>
            <p:cNvSpPr>
              <a:spLocks noChangeArrowheads="1"/>
            </p:cNvSpPr>
            <p:nvPr/>
          </p:nvSpPr>
          <p:spPr bwMode="auto">
            <a:xfrm>
              <a:off x="7199763" y="3160406"/>
              <a:ext cx="1441450" cy="146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p>
              <a:pPr algn="ctr">
                <a:buFont typeface="Arial" panose="020B0604020202020204" pitchFamily="34" charset="0"/>
                <a:buNone/>
              </a:pPr>
              <a:r>
                <a:rPr lang="zh-CN" altLang="en-US" sz="1100" dirty="0">
                  <a:solidFill>
                    <a:schemeClr val="tx1">
                      <a:lumMod val="65000"/>
                      <a:lumOff val="35000"/>
                    </a:schemeClr>
                  </a:solidFill>
                  <a:latin typeface="微软雅黑" panose="020B0503020204020204" charset="-122"/>
                  <a:ea typeface="微软雅黑" panose="020B0503020204020204" charset="-122"/>
                </a:rPr>
                <a:t>添加关键词</a:t>
              </a:r>
              <a:endParaRPr lang="en-US" altLang="zh-CN" sz="1100" dirty="0">
                <a:solidFill>
                  <a:schemeClr val="tx1">
                    <a:lumMod val="65000"/>
                    <a:lumOff val="35000"/>
                  </a:schemeClr>
                </a:solidFill>
                <a:latin typeface="微软雅黑" panose="020B0503020204020204" charset="-122"/>
                <a:ea typeface="微软雅黑" panose="020B0503020204020204" charset="-122"/>
              </a:endParaRPr>
            </a:p>
            <a:p>
              <a:pPr algn="just">
                <a:buFont typeface="Arial" panose="020B0604020202020204" pitchFamily="34" charset="0"/>
                <a:buNone/>
              </a:pPr>
              <a:endParaRPr lang="en-US" altLang="zh-CN" sz="800" dirty="0">
                <a:solidFill>
                  <a:schemeClr val="tx1">
                    <a:lumMod val="65000"/>
                    <a:lumOff val="35000"/>
                  </a:schemeClr>
                </a:solidFill>
                <a:latin typeface="微软雅黑" panose="020B0503020204020204" charset="-122"/>
                <a:ea typeface="微软雅黑" panose="020B0503020204020204" charset="-122"/>
              </a:endParaRPr>
            </a:p>
            <a:p>
              <a:pPr algn="just">
                <a:buFont typeface="Arial" panose="020B0604020202020204" pitchFamily="34" charset="0"/>
                <a:buNone/>
              </a:pPr>
              <a:r>
                <a:rPr lang="zh-CN" altLang="en-US" sz="1000" dirty="0">
                  <a:solidFill>
                    <a:schemeClr val="tx1">
                      <a:lumMod val="65000"/>
                      <a:lumOff val="35000"/>
                    </a:schemeClr>
                  </a:solidFill>
                  <a:latin typeface="微软雅黑" panose="020B0503020204020204" charset="-122"/>
                  <a:ea typeface="微软雅黑" panose="020B0503020204020204" charset="-122"/>
                </a:rPr>
                <a:t>此处可输入相关说明文本内容，或者复制文本内容后粘贴，并选择只保留文字。文本内容建议简洁明了、提纲挈领，尽量保持整体风格统一。</a:t>
              </a:r>
              <a:endParaRPr lang="zh-CN" altLang="en-US" sz="1000" dirty="0">
                <a:solidFill>
                  <a:schemeClr val="tx1">
                    <a:lumMod val="65000"/>
                    <a:lumOff val="35000"/>
                  </a:schemeClr>
                </a:solidFill>
                <a:latin typeface="微软雅黑" panose="020B0503020204020204" charset="-122"/>
                <a:ea typeface="微软雅黑" panose="020B0503020204020204" charset="-122"/>
              </a:endParaRPr>
            </a:p>
          </p:txBody>
        </p:sp>
        <p:sp>
          <p:nvSpPr>
            <p:cNvPr id="70" name="矩形 69"/>
            <p:cNvSpPr/>
            <p:nvPr/>
          </p:nvSpPr>
          <p:spPr>
            <a:xfrm>
              <a:off x="1688195" y="2336429"/>
              <a:ext cx="1666875" cy="310871"/>
            </a:xfrm>
            <a:prstGeom prst="rect">
              <a:avLst/>
            </a:pr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研究意义一</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71" name="矩形 70"/>
            <p:cNvSpPr/>
            <p:nvPr/>
          </p:nvSpPr>
          <p:spPr>
            <a:xfrm>
              <a:off x="3489827" y="2336429"/>
              <a:ext cx="1666875" cy="310871"/>
            </a:xfrm>
            <a:prstGeom prst="rect">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研究意义二</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2" name="矩形 71"/>
            <p:cNvSpPr/>
            <p:nvPr/>
          </p:nvSpPr>
          <p:spPr>
            <a:xfrm>
              <a:off x="7087052" y="2336429"/>
              <a:ext cx="1666875" cy="310871"/>
            </a:xfrm>
            <a:prstGeom prst="rect">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研究意义四</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grpSp>
        <p:nvGrpSpPr>
          <p:cNvPr id="81" name="组合 80"/>
          <p:cNvGrpSpPr/>
          <p:nvPr/>
        </p:nvGrpSpPr>
        <p:grpSpPr>
          <a:xfrm>
            <a:off x="0" y="2242296"/>
            <a:ext cx="1614696" cy="2373408"/>
            <a:chOff x="0" y="2446832"/>
            <a:chExt cx="1280513" cy="1882199"/>
          </a:xfrm>
        </p:grpSpPr>
        <p:cxnSp>
          <p:nvCxnSpPr>
            <p:cNvPr id="82" name="直接连接符 81"/>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87"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88"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89"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90"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91" name="矩形 90"/>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92" name="矩形 91"/>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3" name="矩形 92"/>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4" name="矩形 93"/>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5"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96" name="矩形 95"/>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107" name="组合 106"/>
          <p:cNvGrpSpPr/>
          <p:nvPr/>
        </p:nvGrpSpPr>
        <p:grpSpPr>
          <a:xfrm>
            <a:off x="5867401" y="115629"/>
            <a:ext cx="3078328" cy="417679"/>
            <a:chOff x="5867401" y="115629"/>
            <a:chExt cx="3078328" cy="417679"/>
          </a:xfrm>
        </p:grpSpPr>
        <p:grpSp>
          <p:nvGrpSpPr>
            <p:cNvPr id="108" name="组合 107"/>
            <p:cNvGrpSpPr/>
            <p:nvPr>
              <p:custDataLst>
                <p:tags r:id="rId1"/>
              </p:custDataLst>
            </p:nvPr>
          </p:nvGrpSpPr>
          <p:grpSpPr>
            <a:xfrm>
              <a:off x="8632483" y="266733"/>
              <a:ext cx="156623" cy="156623"/>
              <a:chOff x="8689063" y="2493438"/>
              <a:chExt cx="156623" cy="156623"/>
            </a:xfrm>
          </p:grpSpPr>
          <p:sp>
            <p:nvSpPr>
              <p:cNvPr id="115" name="矩形 114"/>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6" name="任意多边形 115"/>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09" name="组合 108"/>
            <p:cNvGrpSpPr/>
            <p:nvPr>
              <p:custDataLst>
                <p:tags r:id="rId2"/>
              </p:custDataLst>
            </p:nvPr>
          </p:nvGrpSpPr>
          <p:grpSpPr>
            <a:xfrm>
              <a:off x="8789106" y="266733"/>
              <a:ext cx="156623" cy="156623"/>
              <a:chOff x="8845686" y="2493438"/>
              <a:chExt cx="156623" cy="156623"/>
            </a:xfrm>
          </p:grpSpPr>
          <p:sp>
            <p:nvSpPr>
              <p:cNvPr id="113" name="矩形 112"/>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4" name="任意多边形 113"/>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10" name="矩形 109">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1" name="矩形 110">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2" name="矩形 111"/>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研究意义</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0000" tIns="46800" rIns="90000" bIns="46800" rtlCol="0" anchor="ctr">
            <a:normAutofit/>
          </a:bodyPr>
          <a:lstStyle/>
          <a:p>
            <a:r>
              <a:rPr lang="zh-CN" altLang="en-US" dirty="0">
                <a:solidFill>
                  <a:srgbClr val="354054"/>
                </a:solidFill>
              </a:rPr>
              <a:t>技术架构图</a:t>
            </a:r>
            <a:endParaRPr lang="zh-CN" altLang="en-US" dirty="0">
              <a:solidFill>
                <a:srgbClr val="354054"/>
              </a:solidFill>
            </a:endParaRPr>
          </a:p>
        </p:txBody>
      </p:sp>
      <p:pic>
        <p:nvPicPr>
          <p:cNvPr id="4" name="内容占位符 3"/>
          <p:cNvPicPr>
            <a:picLocks noChangeAspect="1"/>
          </p:cNvPicPr>
          <p:nvPr>
            <p:ph idx="1"/>
          </p:nvPr>
        </p:nvPicPr>
        <p:blipFill>
          <a:blip r:embed="rId1"/>
          <a:stretch>
            <a:fillRect/>
          </a:stretch>
        </p:blipFill>
        <p:spPr>
          <a:xfrm>
            <a:off x="535305" y="1567180"/>
            <a:ext cx="7886700" cy="355663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custDataLst>
              <p:tags r:id="rId1"/>
            </p:custDataLst>
          </p:nvPr>
        </p:nvGrpSpPr>
        <p:grpSpPr>
          <a:xfrm>
            <a:off x="1592377" y="2031276"/>
            <a:ext cx="4365445" cy="3615576"/>
            <a:chOff x="683568" y="1274812"/>
            <a:chExt cx="4176879" cy="3459401"/>
          </a:xfrm>
          <a:solidFill>
            <a:schemeClr val="bg1">
              <a:lumMod val="85000"/>
              <a:alpha val="80000"/>
            </a:schemeClr>
          </a:solidFill>
          <a:effectLst/>
        </p:grpSpPr>
        <p:sp>
          <p:nvSpPr>
            <p:cNvPr id="40"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1"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2"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4"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5"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6"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9"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1"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2"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4"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5"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6"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3"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4"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5"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6"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7"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8"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9"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0"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1"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2"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3"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4"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5"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6"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7"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8"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89" name="组合 88"/>
          <p:cNvGrpSpPr/>
          <p:nvPr>
            <p:custDataLst>
              <p:tags r:id="rId2"/>
            </p:custDataLst>
          </p:nvPr>
        </p:nvGrpSpPr>
        <p:grpSpPr>
          <a:xfrm>
            <a:off x="4294773" y="3218677"/>
            <a:ext cx="280858" cy="897833"/>
            <a:chOff x="3373489" y="2480788"/>
            <a:chExt cx="233909" cy="747748"/>
          </a:xfrm>
        </p:grpSpPr>
        <p:sp>
          <p:nvSpPr>
            <p:cNvPr id="9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9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9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93" name="TextBox 92"/>
          <p:cNvSpPr txBox="1"/>
          <p:nvPr>
            <p:custDataLst>
              <p:tags r:id="rId3"/>
            </p:custDataLst>
          </p:nvPr>
        </p:nvSpPr>
        <p:spPr>
          <a:xfrm>
            <a:off x="4288422" y="3236775"/>
            <a:ext cx="301686" cy="246221"/>
          </a:xfrm>
          <a:prstGeom prst="rect">
            <a:avLst/>
          </a:prstGeom>
          <a:noFill/>
        </p:spPr>
        <p:txBody>
          <a:bodyPr wrap="none" lIns="90000" tIns="46800" rIns="90000" bIns="46800" rtlCol="0">
            <a:normAutofit/>
          </a:bodyPr>
          <a:lstStyle/>
          <a:p>
            <a:pPr algn="ctr"/>
            <a:r>
              <a:rPr lang="en-US" altLang="zh-CN" sz="1000" dirty="0">
                <a:solidFill>
                  <a:srgbClr val="37B0E8"/>
                </a:solidFill>
                <a:latin typeface="Impact" panose="020B0806030902050204" pitchFamily="34" charset="0"/>
              </a:rPr>
              <a:t>01</a:t>
            </a:r>
            <a:endParaRPr lang="zh-CN" altLang="en-US" sz="1000" dirty="0">
              <a:solidFill>
                <a:srgbClr val="37B0E8"/>
              </a:solidFill>
              <a:latin typeface="Impact" panose="020B0806030902050204" pitchFamily="34" charset="0"/>
            </a:endParaRPr>
          </a:p>
        </p:txBody>
      </p:sp>
      <p:grpSp>
        <p:nvGrpSpPr>
          <p:cNvPr id="100" name="组合 99"/>
          <p:cNvGrpSpPr/>
          <p:nvPr>
            <p:custDataLst>
              <p:tags r:id="rId4"/>
            </p:custDataLst>
          </p:nvPr>
        </p:nvGrpSpPr>
        <p:grpSpPr>
          <a:xfrm>
            <a:off x="4628718" y="4093795"/>
            <a:ext cx="280858" cy="897833"/>
            <a:chOff x="3373489" y="2480788"/>
            <a:chExt cx="233909" cy="747748"/>
          </a:xfrm>
        </p:grpSpPr>
        <p:sp>
          <p:nvSpPr>
            <p:cNvPr id="10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104" name="TextBox 103"/>
          <p:cNvSpPr txBox="1"/>
          <p:nvPr>
            <p:custDataLst>
              <p:tags r:id="rId5"/>
            </p:custDataLst>
          </p:nvPr>
        </p:nvSpPr>
        <p:spPr>
          <a:xfrm>
            <a:off x="4610933" y="4111893"/>
            <a:ext cx="320922" cy="246221"/>
          </a:xfrm>
          <a:prstGeom prst="rect">
            <a:avLst/>
          </a:prstGeom>
          <a:noFill/>
        </p:spPr>
        <p:txBody>
          <a:bodyPr wrap="none" lIns="90000" tIns="46800" rIns="90000" bIns="46800" rtlCol="0">
            <a:normAutofit/>
          </a:bodyPr>
          <a:lstStyle/>
          <a:p>
            <a:pPr algn="ctr"/>
            <a:r>
              <a:rPr lang="en-US" altLang="zh-CN" sz="1000" dirty="0">
                <a:solidFill>
                  <a:srgbClr val="37B0E8"/>
                </a:solidFill>
                <a:latin typeface="Impact" panose="020B0806030902050204" pitchFamily="34" charset="0"/>
              </a:rPr>
              <a:t>03</a:t>
            </a:r>
            <a:endParaRPr lang="zh-CN" altLang="en-US" sz="1000" dirty="0">
              <a:solidFill>
                <a:srgbClr val="37B0E8"/>
              </a:solidFill>
              <a:latin typeface="Impact" panose="020B0806030902050204" pitchFamily="34" charset="0"/>
            </a:endParaRPr>
          </a:p>
        </p:txBody>
      </p:sp>
      <p:grpSp>
        <p:nvGrpSpPr>
          <p:cNvPr id="105" name="组合 104"/>
          <p:cNvGrpSpPr/>
          <p:nvPr>
            <p:custDataLst>
              <p:tags r:id="rId6"/>
            </p:custDataLst>
          </p:nvPr>
        </p:nvGrpSpPr>
        <p:grpSpPr>
          <a:xfrm>
            <a:off x="3524214" y="3915102"/>
            <a:ext cx="280858" cy="897833"/>
            <a:chOff x="3373489" y="2480788"/>
            <a:chExt cx="233909" cy="747748"/>
          </a:xfrm>
        </p:grpSpPr>
        <p:sp>
          <p:nvSpPr>
            <p:cNvPr id="106"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7"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en-US" altLang="zh-CN" sz="1800"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8"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109" name="TextBox 108"/>
          <p:cNvSpPr txBox="1"/>
          <p:nvPr>
            <p:custDataLst>
              <p:tags r:id="rId7"/>
            </p:custDataLst>
          </p:nvPr>
        </p:nvSpPr>
        <p:spPr>
          <a:xfrm>
            <a:off x="3508107" y="3933200"/>
            <a:ext cx="317716" cy="246221"/>
          </a:xfrm>
          <a:prstGeom prst="rect">
            <a:avLst/>
          </a:prstGeom>
          <a:noFill/>
        </p:spPr>
        <p:txBody>
          <a:bodyPr wrap="none" lIns="90000" tIns="46800" rIns="90000" bIns="46800" rtlCol="0">
            <a:normAutofit/>
          </a:bodyPr>
          <a:lstStyle/>
          <a:p>
            <a:pPr algn="ctr"/>
            <a:r>
              <a:rPr lang="en-US" altLang="zh-CN" sz="1000" dirty="0">
                <a:solidFill>
                  <a:srgbClr val="37B0E8"/>
                </a:solidFill>
                <a:latin typeface="Impact" panose="020B0806030902050204" pitchFamily="34" charset="0"/>
              </a:rPr>
              <a:t>02</a:t>
            </a:r>
            <a:endParaRPr lang="zh-CN" altLang="en-US" sz="1000" dirty="0">
              <a:solidFill>
                <a:srgbClr val="37B0E8"/>
              </a:solidFill>
              <a:latin typeface="Impact" panose="020B0806030902050204" pitchFamily="34" charset="0"/>
            </a:endParaRPr>
          </a:p>
        </p:txBody>
      </p:sp>
      <p:grpSp>
        <p:nvGrpSpPr>
          <p:cNvPr id="2" name="组合 1"/>
          <p:cNvGrpSpPr/>
          <p:nvPr/>
        </p:nvGrpSpPr>
        <p:grpSpPr>
          <a:xfrm>
            <a:off x="6099934" y="1710047"/>
            <a:ext cx="2779494" cy="3843899"/>
            <a:chOff x="6099934" y="2065184"/>
            <a:chExt cx="2779494" cy="3488762"/>
          </a:xfrm>
        </p:grpSpPr>
        <p:sp>
          <p:nvSpPr>
            <p:cNvPr id="94" name="Rectangle 66"/>
            <p:cNvSpPr>
              <a:spLocks noChangeArrowheads="1"/>
            </p:cNvSpPr>
            <p:nvPr/>
          </p:nvSpPr>
          <p:spPr bwMode="auto">
            <a:xfrm>
              <a:off x="6104166" y="2971671"/>
              <a:ext cx="277526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95" name="圆角矩形 94"/>
            <p:cNvSpPr/>
            <p:nvPr/>
          </p:nvSpPr>
          <p:spPr>
            <a:xfrm>
              <a:off x="6104167" y="2641248"/>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r>
                <a:rPr lang="en-US" altLang="zh-CN" sz="1000" dirty="0">
                  <a:ln w="6350">
                    <a:noFill/>
                  </a:ln>
                  <a:solidFill>
                    <a:schemeClr val="tx1">
                      <a:lumMod val="65000"/>
                      <a:lumOff val="35000"/>
                    </a:schemeClr>
                  </a:solidFill>
                  <a:latin typeface="Impact" panose="020B0806030902050204" pitchFamily="34" charset="0"/>
                  <a:ea typeface="微软雅黑" panose="020B0503020204020204" charset="-122"/>
                </a:rPr>
                <a:t>01 </a:t>
              </a: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96" name="Rectangle 66"/>
            <p:cNvSpPr>
              <a:spLocks noChangeArrowheads="1"/>
            </p:cNvSpPr>
            <p:nvPr/>
          </p:nvSpPr>
          <p:spPr bwMode="auto">
            <a:xfrm>
              <a:off x="6104166" y="3907775"/>
              <a:ext cx="277526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97" name="圆角矩形 96"/>
            <p:cNvSpPr/>
            <p:nvPr/>
          </p:nvSpPr>
          <p:spPr>
            <a:xfrm>
              <a:off x="6104167" y="3577352"/>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r>
                <a:rPr lang="en-US" altLang="zh-CN" sz="1000" dirty="0">
                  <a:ln w="6350">
                    <a:noFill/>
                  </a:ln>
                  <a:solidFill>
                    <a:schemeClr val="tx1">
                      <a:lumMod val="65000"/>
                      <a:lumOff val="35000"/>
                    </a:schemeClr>
                  </a:solidFill>
                  <a:latin typeface="Impact" panose="020B0806030902050204" pitchFamily="34" charset="0"/>
                  <a:ea typeface="微软雅黑" panose="020B0503020204020204" charset="-122"/>
                </a:rPr>
                <a:t>02 </a:t>
              </a: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98" name="Rectangle 66"/>
            <p:cNvSpPr>
              <a:spLocks noChangeArrowheads="1"/>
            </p:cNvSpPr>
            <p:nvPr/>
          </p:nvSpPr>
          <p:spPr bwMode="auto">
            <a:xfrm>
              <a:off x="6104166" y="4843879"/>
              <a:ext cx="277526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99" name="圆角矩形 98"/>
            <p:cNvSpPr/>
            <p:nvPr/>
          </p:nvSpPr>
          <p:spPr>
            <a:xfrm>
              <a:off x="6104167" y="4513455"/>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ctr" anchorCtr="0" compatLnSpc="1">
              <a:normAutofit/>
            </a:bodyPr>
            <a:lstStyle/>
            <a:p>
              <a:pPr algn="ctr"/>
              <a:r>
                <a:rPr lang="en-US" altLang="zh-CN" sz="1000" dirty="0">
                  <a:ln w="6350">
                    <a:noFill/>
                  </a:ln>
                  <a:solidFill>
                    <a:schemeClr val="tx1">
                      <a:lumMod val="65000"/>
                      <a:lumOff val="35000"/>
                    </a:schemeClr>
                  </a:solidFill>
                  <a:latin typeface="Impact" panose="020B0806030902050204" pitchFamily="34" charset="0"/>
                  <a:ea typeface="微软雅黑" panose="020B0503020204020204" charset="-122"/>
                </a:rPr>
                <a:t>03 </a:t>
              </a: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110" name="矩形 109"/>
            <p:cNvSpPr/>
            <p:nvPr/>
          </p:nvSpPr>
          <p:spPr>
            <a:xfrm>
              <a:off x="6099934" y="2065184"/>
              <a:ext cx="1493024" cy="310871"/>
            </a:xfrm>
            <a:prstGeom prst="rect">
              <a:avLst/>
            </a:prstGeom>
            <a:noFill/>
            <a:ln w="6350" cap="flat">
              <a:solidFill>
                <a:srgbClr val="37B0E8"/>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rgbClr val="37B0E8"/>
                  </a:solidFill>
                  <a:latin typeface="Impact" panose="020B0806030902050204" pitchFamily="34" charset="0"/>
                  <a:ea typeface="微软雅黑" panose="020B0503020204020204" charset="-122"/>
                </a:rPr>
                <a:t>国内研究综述</a:t>
              </a:r>
              <a:endParaRPr lang="zh-CN" altLang="en-US" sz="1200" dirty="0">
                <a:ln w="6350">
                  <a:noFill/>
                </a:ln>
                <a:solidFill>
                  <a:srgbClr val="37B0E8"/>
                </a:solidFill>
                <a:latin typeface="Impact" panose="020B0806030902050204" pitchFamily="34" charset="0"/>
                <a:ea typeface="微软雅黑" panose="020B0503020204020204" charset="-122"/>
              </a:endParaRPr>
            </a:p>
          </p:txBody>
        </p:sp>
      </p:grpSp>
      <p:grpSp>
        <p:nvGrpSpPr>
          <p:cNvPr id="111" name="组合 110"/>
          <p:cNvGrpSpPr/>
          <p:nvPr/>
        </p:nvGrpSpPr>
        <p:grpSpPr>
          <a:xfrm>
            <a:off x="0" y="2242296"/>
            <a:ext cx="1614696" cy="2373408"/>
            <a:chOff x="0" y="2446832"/>
            <a:chExt cx="1280513" cy="1882199"/>
          </a:xfrm>
        </p:grpSpPr>
        <p:cxnSp>
          <p:nvCxnSpPr>
            <p:cNvPr id="112" name="直接连接符 111"/>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123"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124"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25"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126"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27" name="矩形 126"/>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28" name="矩形 127"/>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29" name="矩形 128"/>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0" name="矩形 129"/>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1"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132" name="矩形 131"/>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143" name="组合 142"/>
          <p:cNvGrpSpPr/>
          <p:nvPr/>
        </p:nvGrpSpPr>
        <p:grpSpPr>
          <a:xfrm>
            <a:off x="5867401" y="115629"/>
            <a:ext cx="3078328" cy="417679"/>
            <a:chOff x="5867401" y="115629"/>
            <a:chExt cx="3078328" cy="417679"/>
          </a:xfrm>
        </p:grpSpPr>
        <p:grpSp>
          <p:nvGrpSpPr>
            <p:cNvPr id="144" name="组合 143"/>
            <p:cNvGrpSpPr/>
            <p:nvPr>
              <p:custDataLst>
                <p:tags r:id="rId8"/>
              </p:custDataLst>
            </p:nvPr>
          </p:nvGrpSpPr>
          <p:grpSpPr>
            <a:xfrm>
              <a:off x="8632483" y="266733"/>
              <a:ext cx="156623" cy="156623"/>
              <a:chOff x="8689063" y="2493438"/>
              <a:chExt cx="156623" cy="156623"/>
            </a:xfrm>
          </p:grpSpPr>
          <p:sp>
            <p:nvSpPr>
              <p:cNvPr id="151" name="矩形 150"/>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2" name="任意多边形 151"/>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45" name="组合 144"/>
            <p:cNvGrpSpPr/>
            <p:nvPr>
              <p:custDataLst>
                <p:tags r:id="rId9"/>
              </p:custDataLst>
            </p:nvPr>
          </p:nvGrpSpPr>
          <p:grpSpPr>
            <a:xfrm>
              <a:off x="8789106" y="266733"/>
              <a:ext cx="156623" cy="156623"/>
              <a:chOff x="8845686" y="2493438"/>
              <a:chExt cx="156623" cy="156623"/>
            </a:xfrm>
          </p:grpSpPr>
          <p:sp>
            <p:nvSpPr>
              <p:cNvPr id="149" name="矩形 14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0" name="任意多边形 14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46" name="矩形 145">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47" name="矩形 146">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48" name="矩形 147"/>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国内外相关研究综述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10"/>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60000">
                                          <p:cBhvr additive="base">
                                            <p:cTn id="7" dur="50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89"/>
                                            </p:tgtEl>
                                            <p:attrNameLst>
                                              <p:attrName>style.visibility</p:attrName>
                                            </p:attrNameLst>
                                          </p:cBhvr>
                                          <p:to>
                                            <p:strVal val="visible"/>
                                          </p:to>
                                        </p:set>
                                        <p:anim calcmode="lin" valueType="num">
                                          <p:cBhvr>
                                            <p:cTn id="11" dur="300" fill="hold"/>
                                            <p:tgtEl>
                                              <p:spTgt spid="89"/>
                                            </p:tgtEl>
                                            <p:attrNameLst>
                                              <p:attrName>ppt_w</p:attrName>
                                            </p:attrNameLst>
                                          </p:cBhvr>
                                          <p:tavLst>
                                            <p:tav tm="0">
                                              <p:val>
                                                <p:fltVal val="0"/>
                                              </p:val>
                                            </p:tav>
                                            <p:tav tm="100000">
                                              <p:val>
                                                <p:strVal val="#ppt_w"/>
                                              </p:val>
                                            </p:tav>
                                          </p:tavLst>
                                        </p:anim>
                                        <p:anim calcmode="lin" valueType="num">
                                          <p:cBhvr>
                                            <p:cTn id="12" dur="300" fill="hold"/>
                                            <p:tgtEl>
                                              <p:spTgt spid="89"/>
                                            </p:tgtEl>
                                            <p:attrNameLst>
                                              <p:attrName>ppt_h</p:attrName>
                                            </p:attrNameLst>
                                          </p:cBhvr>
                                          <p:tavLst>
                                            <p:tav tm="0">
                                              <p:val>
                                                <p:fltVal val="0"/>
                                              </p:val>
                                            </p:tav>
                                            <p:tav tm="100000">
                                              <p:val>
                                                <p:strVal val="#ppt_h"/>
                                              </p:val>
                                            </p:tav>
                                          </p:tavLst>
                                        </p:anim>
                                        <p:animEffect transition="in" filter="fade">
                                          <p:cBhvr>
                                            <p:cTn id="13" dur="300"/>
                                            <p:tgtEl>
                                              <p:spTgt spid="89"/>
                                            </p:tgtEl>
                                          </p:cBhvr>
                                        </p:animEffect>
                                      </p:childTnLst>
                                    </p:cTn>
                                  </p:par>
                                  <p:par>
                                    <p:cTn id="14" presetID="6" presetClass="emph" presetSubtype="0" autoRev="1" fill="hold" nodeType="withEffect">
                                      <p:stCondLst>
                                        <p:cond delay="600"/>
                                      </p:stCondLst>
                                      <p:childTnLst>
                                        <p:animScale>
                                          <p:cBhvr>
                                            <p:cTn id="15" dur="150" fill="hold"/>
                                            <p:tgtEl>
                                              <p:spTgt spid="89"/>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93"/>
                                            </p:tgtEl>
                                            <p:attrNameLst>
                                              <p:attrName>style.visibility</p:attrName>
                                            </p:attrNameLst>
                                          </p:cBhvr>
                                          <p:to>
                                            <p:strVal val="visible"/>
                                          </p:to>
                                        </p:set>
                                        <p:anim calcmode="lin" valueType="num">
                                          <p:cBhvr>
                                            <p:cTn id="18" dur="300" fill="hold"/>
                                            <p:tgtEl>
                                              <p:spTgt spid="93"/>
                                            </p:tgtEl>
                                            <p:attrNameLst>
                                              <p:attrName>ppt_w</p:attrName>
                                            </p:attrNameLst>
                                          </p:cBhvr>
                                          <p:tavLst>
                                            <p:tav tm="0">
                                              <p:val>
                                                <p:fltVal val="0"/>
                                              </p:val>
                                            </p:tav>
                                            <p:tav tm="100000">
                                              <p:val>
                                                <p:strVal val="#ppt_w"/>
                                              </p:val>
                                            </p:tav>
                                          </p:tavLst>
                                        </p:anim>
                                        <p:anim calcmode="lin" valueType="num">
                                          <p:cBhvr>
                                            <p:cTn id="19" dur="300" fill="hold"/>
                                            <p:tgtEl>
                                              <p:spTgt spid="93"/>
                                            </p:tgtEl>
                                            <p:attrNameLst>
                                              <p:attrName>ppt_h</p:attrName>
                                            </p:attrNameLst>
                                          </p:cBhvr>
                                          <p:tavLst>
                                            <p:tav tm="0">
                                              <p:val>
                                                <p:fltVal val="0"/>
                                              </p:val>
                                            </p:tav>
                                            <p:tav tm="100000">
                                              <p:val>
                                                <p:strVal val="#ppt_h"/>
                                              </p:val>
                                            </p:tav>
                                          </p:tavLst>
                                        </p:anim>
                                        <p:animEffect transition="in" filter="fade">
                                          <p:cBhvr>
                                            <p:cTn id="20" dur="300"/>
                                            <p:tgtEl>
                                              <p:spTgt spid="93"/>
                                            </p:tgtEl>
                                          </p:cBhvr>
                                        </p:animEffect>
                                      </p:childTnLst>
                                    </p:cTn>
                                  </p:par>
                                  <p:par>
                                    <p:cTn id="21" presetID="6" presetClass="emph" presetSubtype="0" autoRev="1" fill="hold" grpId="1" nodeType="withEffect">
                                      <p:stCondLst>
                                        <p:cond delay="900"/>
                                      </p:stCondLst>
                                      <p:childTnLst>
                                        <p:animScale>
                                          <p:cBhvr>
                                            <p:cTn id="22" dur="150" fill="hold"/>
                                            <p:tgtEl>
                                              <p:spTgt spid="93"/>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105"/>
                                            </p:tgtEl>
                                            <p:attrNameLst>
                                              <p:attrName>style.visibility</p:attrName>
                                            </p:attrNameLst>
                                          </p:cBhvr>
                                          <p:to>
                                            <p:strVal val="visible"/>
                                          </p:to>
                                        </p:set>
                                        <p:anim calcmode="lin" valueType="num">
                                          <p:cBhvr>
                                            <p:cTn id="25" dur="300" fill="hold"/>
                                            <p:tgtEl>
                                              <p:spTgt spid="105"/>
                                            </p:tgtEl>
                                            <p:attrNameLst>
                                              <p:attrName>ppt_w</p:attrName>
                                            </p:attrNameLst>
                                          </p:cBhvr>
                                          <p:tavLst>
                                            <p:tav tm="0">
                                              <p:val>
                                                <p:fltVal val="0"/>
                                              </p:val>
                                            </p:tav>
                                            <p:tav tm="100000">
                                              <p:val>
                                                <p:strVal val="#ppt_w"/>
                                              </p:val>
                                            </p:tav>
                                          </p:tavLst>
                                        </p:anim>
                                        <p:anim calcmode="lin" valueType="num">
                                          <p:cBhvr>
                                            <p:cTn id="26" dur="300" fill="hold"/>
                                            <p:tgtEl>
                                              <p:spTgt spid="105"/>
                                            </p:tgtEl>
                                            <p:attrNameLst>
                                              <p:attrName>ppt_h</p:attrName>
                                            </p:attrNameLst>
                                          </p:cBhvr>
                                          <p:tavLst>
                                            <p:tav tm="0">
                                              <p:val>
                                                <p:fltVal val="0"/>
                                              </p:val>
                                            </p:tav>
                                            <p:tav tm="100000">
                                              <p:val>
                                                <p:strVal val="#ppt_h"/>
                                              </p:val>
                                            </p:tav>
                                          </p:tavLst>
                                        </p:anim>
                                        <p:animEffect transition="in" filter="fade">
                                          <p:cBhvr>
                                            <p:cTn id="27" dur="300"/>
                                            <p:tgtEl>
                                              <p:spTgt spid="105"/>
                                            </p:tgtEl>
                                          </p:cBhvr>
                                        </p:animEffect>
                                      </p:childTnLst>
                                    </p:cTn>
                                  </p:par>
                                  <p:par>
                                    <p:cTn id="28" presetID="6" presetClass="emph" presetSubtype="0" autoRev="1" fill="hold" nodeType="withEffect">
                                      <p:stCondLst>
                                        <p:cond delay="1200"/>
                                      </p:stCondLst>
                                      <p:childTnLst>
                                        <p:animScale>
                                          <p:cBhvr>
                                            <p:cTn id="29" dur="150" fill="hold"/>
                                            <p:tgtEl>
                                              <p:spTgt spid="105"/>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109"/>
                                            </p:tgtEl>
                                            <p:attrNameLst>
                                              <p:attrName>style.visibility</p:attrName>
                                            </p:attrNameLst>
                                          </p:cBhvr>
                                          <p:to>
                                            <p:strVal val="visible"/>
                                          </p:to>
                                        </p:set>
                                        <p:anim calcmode="lin" valueType="num">
                                          <p:cBhvr>
                                            <p:cTn id="32" dur="300" fill="hold"/>
                                            <p:tgtEl>
                                              <p:spTgt spid="109"/>
                                            </p:tgtEl>
                                            <p:attrNameLst>
                                              <p:attrName>ppt_w</p:attrName>
                                            </p:attrNameLst>
                                          </p:cBhvr>
                                          <p:tavLst>
                                            <p:tav tm="0">
                                              <p:val>
                                                <p:fltVal val="0"/>
                                              </p:val>
                                            </p:tav>
                                            <p:tav tm="100000">
                                              <p:val>
                                                <p:strVal val="#ppt_w"/>
                                              </p:val>
                                            </p:tav>
                                          </p:tavLst>
                                        </p:anim>
                                        <p:anim calcmode="lin" valueType="num">
                                          <p:cBhvr>
                                            <p:cTn id="33" dur="300" fill="hold"/>
                                            <p:tgtEl>
                                              <p:spTgt spid="109"/>
                                            </p:tgtEl>
                                            <p:attrNameLst>
                                              <p:attrName>ppt_h</p:attrName>
                                            </p:attrNameLst>
                                          </p:cBhvr>
                                          <p:tavLst>
                                            <p:tav tm="0">
                                              <p:val>
                                                <p:fltVal val="0"/>
                                              </p:val>
                                            </p:tav>
                                            <p:tav tm="100000">
                                              <p:val>
                                                <p:strVal val="#ppt_h"/>
                                              </p:val>
                                            </p:tav>
                                          </p:tavLst>
                                        </p:anim>
                                        <p:animEffect transition="in" filter="fade">
                                          <p:cBhvr>
                                            <p:cTn id="34" dur="300"/>
                                            <p:tgtEl>
                                              <p:spTgt spid="109"/>
                                            </p:tgtEl>
                                          </p:cBhvr>
                                        </p:animEffect>
                                      </p:childTnLst>
                                    </p:cTn>
                                  </p:par>
                                  <p:par>
                                    <p:cTn id="35" presetID="6" presetClass="emph" presetSubtype="0" autoRev="1" fill="hold" grpId="1" nodeType="withEffect">
                                      <p:stCondLst>
                                        <p:cond delay="1500"/>
                                      </p:stCondLst>
                                      <p:childTnLst>
                                        <p:animScale>
                                          <p:cBhvr>
                                            <p:cTn id="36" dur="150" fill="hold"/>
                                            <p:tgtEl>
                                              <p:spTgt spid="109"/>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300" fill="hold"/>
                                            <p:tgtEl>
                                              <p:spTgt spid="100"/>
                                            </p:tgtEl>
                                            <p:attrNameLst>
                                              <p:attrName>ppt_w</p:attrName>
                                            </p:attrNameLst>
                                          </p:cBhvr>
                                          <p:tavLst>
                                            <p:tav tm="0">
                                              <p:val>
                                                <p:fltVal val="0"/>
                                              </p:val>
                                            </p:tav>
                                            <p:tav tm="100000">
                                              <p:val>
                                                <p:strVal val="#ppt_w"/>
                                              </p:val>
                                            </p:tav>
                                          </p:tavLst>
                                        </p:anim>
                                        <p:anim calcmode="lin" valueType="num">
                                          <p:cBhvr>
                                            <p:cTn id="40" dur="300" fill="hold"/>
                                            <p:tgtEl>
                                              <p:spTgt spid="100"/>
                                            </p:tgtEl>
                                            <p:attrNameLst>
                                              <p:attrName>ppt_h</p:attrName>
                                            </p:attrNameLst>
                                          </p:cBhvr>
                                          <p:tavLst>
                                            <p:tav tm="0">
                                              <p:val>
                                                <p:fltVal val="0"/>
                                              </p:val>
                                            </p:tav>
                                            <p:tav tm="100000">
                                              <p:val>
                                                <p:strVal val="#ppt_h"/>
                                              </p:val>
                                            </p:tav>
                                          </p:tavLst>
                                        </p:anim>
                                        <p:animEffect transition="in" filter="fade">
                                          <p:cBhvr>
                                            <p:cTn id="41" dur="300"/>
                                            <p:tgtEl>
                                              <p:spTgt spid="100"/>
                                            </p:tgtEl>
                                          </p:cBhvr>
                                        </p:animEffect>
                                      </p:childTnLst>
                                    </p:cTn>
                                  </p:par>
                                  <p:par>
                                    <p:cTn id="42" presetID="6" presetClass="emph" presetSubtype="0" autoRev="1" fill="hold" nodeType="withEffect">
                                      <p:stCondLst>
                                        <p:cond delay="1800"/>
                                      </p:stCondLst>
                                      <p:childTnLst>
                                        <p:animScale>
                                          <p:cBhvr>
                                            <p:cTn id="43" dur="150" fill="hold"/>
                                            <p:tgtEl>
                                              <p:spTgt spid="100"/>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104"/>
                                            </p:tgtEl>
                                            <p:attrNameLst>
                                              <p:attrName>style.visibility</p:attrName>
                                            </p:attrNameLst>
                                          </p:cBhvr>
                                          <p:to>
                                            <p:strVal val="visible"/>
                                          </p:to>
                                        </p:set>
                                        <p:anim calcmode="lin" valueType="num">
                                          <p:cBhvr>
                                            <p:cTn id="46" dur="300" fill="hold"/>
                                            <p:tgtEl>
                                              <p:spTgt spid="104"/>
                                            </p:tgtEl>
                                            <p:attrNameLst>
                                              <p:attrName>ppt_w</p:attrName>
                                            </p:attrNameLst>
                                          </p:cBhvr>
                                          <p:tavLst>
                                            <p:tav tm="0">
                                              <p:val>
                                                <p:fltVal val="0"/>
                                              </p:val>
                                            </p:tav>
                                            <p:tav tm="100000">
                                              <p:val>
                                                <p:strVal val="#ppt_w"/>
                                              </p:val>
                                            </p:tav>
                                          </p:tavLst>
                                        </p:anim>
                                        <p:anim calcmode="lin" valueType="num">
                                          <p:cBhvr>
                                            <p:cTn id="47" dur="300" fill="hold"/>
                                            <p:tgtEl>
                                              <p:spTgt spid="104"/>
                                            </p:tgtEl>
                                            <p:attrNameLst>
                                              <p:attrName>ppt_h</p:attrName>
                                            </p:attrNameLst>
                                          </p:cBhvr>
                                          <p:tavLst>
                                            <p:tav tm="0">
                                              <p:val>
                                                <p:fltVal val="0"/>
                                              </p:val>
                                            </p:tav>
                                            <p:tav tm="100000">
                                              <p:val>
                                                <p:strVal val="#ppt_h"/>
                                              </p:val>
                                            </p:tav>
                                          </p:tavLst>
                                        </p:anim>
                                        <p:animEffect transition="in" filter="fade">
                                          <p:cBhvr>
                                            <p:cTn id="48" dur="300"/>
                                            <p:tgtEl>
                                              <p:spTgt spid="104"/>
                                            </p:tgtEl>
                                          </p:cBhvr>
                                        </p:animEffect>
                                      </p:childTnLst>
                                    </p:cTn>
                                  </p:par>
                                  <p:par>
                                    <p:cTn id="49" presetID="6" presetClass="emph" presetSubtype="0" autoRev="1" fill="hold" grpId="1" nodeType="withEffect">
                                      <p:stCondLst>
                                        <p:cond delay="2100"/>
                                      </p:stCondLst>
                                      <p:childTnLst>
                                        <p:animScale>
                                          <p:cBhvr>
                                            <p:cTn id="50" dur="150" fill="hold"/>
                                            <p:tgtEl>
                                              <p:spTgt spid="10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104" grpId="0"/>
          <p:bldP spid="104" grpId="1"/>
          <p:bldP spid="109" grpId="0"/>
          <p:bldP spid="109"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89"/>
                                            </p:tgtEl>
                                            <p:attrNameLst>
                                              <p:attrName>style.visibility</p:attrName>
                                            </p:attrNameLst>
                                          </p:cBhvr>
                                          <p:to>
                                            <p:strVal val="visible"/>
                                          </p:to>
                                        </p:set>
                                        <p:anim calcmode="lin" valueType="num">
                                          <p:cBhvr>
                                            <p:cTn id="11" dur="300" fill="hold"/>
                                            <p:tgtEl>
                                              <p:spTgt spid="89"/>
                                            </p:tgtEl>
                                            <p:attrNameLst>
                                              <p:attrName>ppt_w</p:attrName>
                                            </p:attrNameLst>
                                          </p:cBhvr>
                                          <p:tavLst>
                                            <p:tav tm="0">
                                              <p:val>
                                                <p:fltVal val="0"/>
                                              </p:val>
                                            </p:tav>
                                            <p:tav tm="100000">
                                              <p:val>
                                                <p:strVal val="#ppt_w"/>
                                              </p:val>
                                            </p:tav>
                                          </p:tavLst>
                                        </p:anim>
                                        <p:anim calcmode="lin" valueType="num">
                                          <p:cBhvr>
                                            <p:cTn id="12" dur="300" fill="hold"/>
                                            <p:tgtEl>
                                              <p:spTgt spid="89"/>
                                            </p:tgtEl>
                                            <p:attrNameLst>
                                              <p:attrName>ppt_h</p:attrName>
                                            </p:attrNameLst>
                                          </p:cBhvr>
                                          <p:tavLst>
                                            <p:tav tm="0">
                                              <p:val>
                                                <p:fltVal val="0"/>
                                              </p:val>
                                            </p:tav>
                                            <p:tav tm="100000">
                                              <p:val>
                                                <p:strVal val="#ppt_h"/>
                                              </p:val>
                                            </p:tav>
                                          </p:tavLst>
                                        </p:anim>
                                        <p:animEffect transition="in" filter="fade">
                                          <p:cBhvr>
                                            <p:cTn id="13" dur="300"/>
                                            <p:tgtEl>
                                              <p:spTgt spid="89"/>
                                            </p:tgtEl>
                                          </p:cBhvr>
                                        </p:animEffect>
                                      </p:childTnLst>
                                    </p:cTn>
                                  </p:par>
                                  <p:par>
                                    <p:cTn id="14" presetID="6" presetClass="emph" presetSubtype="0" autoRev="1" fill="hold" nodeType="withEffect">
                                      <p:stCondLst>
                                        <p:cond delay="600"/>
                                      </p:stCondLst>
                                      <p:childTnLst>
                                        <p:animScale>
                                          <p:cBhvr>
                                            <p:cTn id="15" dur="150" fill="hold"/>
                                            <p:tgtEl>
                                              <p:spTgt spid="89"/>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93"/>
                                            </p:tgtEl>
                                            <p:attrNameLst>
                                              <p:attrName>style.visibility</p:attrName>
                                            </p:attrNameLst>
                                          </p:cBhvr>
                                          <p:to>
                                            <p:strVal val="visible"/>
                                          </p:to>
                                        </p:set>
                                        <p:anim calcmode="lin" valueType="num">
                                          <p:cBhvr>
                                            <p:cTn id="18" dur="300" fill="hold"/>
                                            <p:tgtEl>
                                              <p:spTgt spid="93"/>
                                            </p:tgtEl>
                                            <p:attrNameLst>
                                              <p:attrName>ppt_w</p:attrName>
                                            </p:attrNameLst>
                                          </p:cBhvr>
                                          <p:tavLst>
                                            <p:tav tm="0">
                                              <p:val>
                                                <p:fltVal val="0"/>
                                              </p:val>
                                            </p:tav>
                                            <p:tav tm="100000">
                                              <p:val>
                                                <p:strVal val="#ppt_w"/>
                                              </p:val>
                                            </p:tav>
                                          </p:tavLst>
                                        </p:anim>
                                        <p:anim calcmode="lin" valueType="num">
                                          <p:cBhvr>
                                            <p:cTn id="19" dur="300" fill="hold"/>
                                            <p:tgtEl>
                                              <p:spTgt spid="93"/>
                                            </p:tgtEl>
                                            <p:attrNameLst>
                                              <p:attrName>ppt_h</p:attrName>
                                            </p:attrNameLst>
                                          </p:cBhvr>
                                          <p:tavLst>
                                            <p:tav tm="0">
                                              <p:val>
                                                <p:fltVal val="0"/>
                                              </p:val>
                                            </p:tav>
                                            <p:tav tm="100000">
                                              <p:val>
                                                <p:strVal val="#ppt_h"/>
                                              </p:val>
                                            </p:tav>
                                          </p:tavLst>
                                        </p:anim>
                                        <p:animEffect transition="in" filter="fade">
                                          <p:cBhvr>
                                            <p:cTn id="20" dur="300"/>
                                            <p:tgtEl>
                                              <p:spTgt spid="93"/>
                                            </p:tgtEl>
                                          </p:cBhvr>
                                        </p:animEffect>
                                      </p:childTnLst>
                                    </p:cTn>
                                  </p:par>
                                  <p:par>
                                    <p:cTn id="21" presetID="6" presetClass="emph" presetSubtype="0" autoRev="1" fill="hold" grpId="1" nodeType="withEffect">
                                      <p:stCondLst>
                                        <p:cond delay="900"/>
                                      </p:stCondLst>
                                      <p:childTnLst>
                                        <p:animScale>
                                          <p:cBhvr>
                                            <p:cTn id="22" dur="150" fill="hold"/>
                                            <p:tgtEl>
                                              <p:spTgt spid="93"/>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105"/>
                                            </p:tgtEl>
                                            <p:attrNameLst>
                                              <p:attrName>style.visibility</p:attrName>
                                            </p:attrNameLst>
                                          </p:cBhvr>
                                          <p:to>
                                            <p:strVal val="visible"/>
                                          </p:to>
                                        </p:set>
                                        <p:anim calcmode="lin" valueType="num">
                                          <p:cBhvr>
                                            <p:cTn id="25" dur="300" fill="hold"/>
                                            <p:tgtEl>
                                              <p:spTgt spid="105"/>
                                            </p:tgtEl>
                                            <p:attrNameLst>
                                              <p:attrName>ppt_w</p:attrName>
                                            </p:attrNameLst>
                                          </p:cBhvr>
                                          <p:tavLst>
                                            <p:tav tm="0">
                                              <p:val>
                                                <p:fltVal val="0"/>
                                              </p:val>
                                            </p:tav>
                                            <p:tav tm="100000">
                                              <p:val>
                                                <p:strVal val="#ppt_w"/>
                                              </p:val>
                                            </p:tav>
                                          </p:tavLst>
                                        </p:anim>
                                        <p:anim calcmode="lin" valueType="num">
                                          <p:cBhvr>
                                            <p:cTn id="26" dur="300" fill="hold"/>
                                            <p:tgtEl>
                                              <p:spTgt spid="105"/>
                                            </p:tgtEl>
                                            <p:attrNameLst>
                                              <p:attrName>ppt_h</p:attrName>
                                            </p:attrNameLst>
                                          </p:cBhvr>
                                          <p:tavLst>
                                            <p:tav tm="0">
                                              <p:val>
                                                <p:fltVal val="0"/>
                                              </p:val>
                                            </p:tav>
                                            <p:tav tm="100000">
                                              <p:val>
                                                <p:strVal val="#ppt_h"/>
                                              </p:val>
                                            </p:tav>
                                          </p:tavLst>
                                        </p:anim>
                                        <p:animEffect transition="in" filter="fade">
                                          <p:cBhvr>
                                            <p:cTn id="27" dur="300"/>
                                            <p:tgtEl>
                                              <p:spTgt spid="105"/>
                                            </p:tgtEl>
                                          </p:cBhvr>
                                        </p:animEffect>
                                      </p:childTnLst>
                                    </p:cTn>
                                  </p:par>
                                  <p:par>
                                    <p:cTn id="28" presetID="6" presetClass="emph" presetSubtype="0" autoRev="1" fill="hold" nodeType="withEffect">
                                      <p:stCondLst>
                                        <p:cond delay="1200"/>
                                      </p:stCondLst>
                                      <p:childTnLst>
                                        <p:animScale>
                                          <p:cBhvr>
                                            <p:cTn id="29" dur="150" fill="hold"/>
                                            <p:tgtEl>
                                              <p:spTgt spid="105"/>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109"/>
                                            </p:tgtEl>
                                            <p:attrNameLst>
                                              <p:attrName>style.visibility</p:attrName>
                                            </p:attrNameLst>
                                          </p:cBhvr>
                                          <p:to>
                                            <p:strVal val="visible"/>
                                          </p:to>
                                        </p:set>
                                        <p:anim calcmode="lin" valueType="num">
                                          <p:cBhvr>
                                            <p:cTn id="32" dur="300" fill="hold"/>
                                            <p:tgtEl>
                                              <p:spTgt spid="109"/>
                                            </p:tgtEl>
                                            <p:attrNameLst>
                                              <p:attrName>ppt_w</p:attrName>
                                            </p:attrNameLst>
                                          </p:cBhvr>
                                          <p:tavLst>
                                            <p:tav tm="0">
                                              <p:val>
                                                <p:fltVal val="0"/>
                                              </p:val>
                                            </p:tav>
                                            <p:tav tm="100000">
                                              <p:val>
                                                <p:strVal val="#ppt_w"/>
                                              </p:val>
                                            </p:tav>
                                          </p:tavLst>
                                        </p:anim>
                                        <p:anim calcmode="lin" valueType="num">
                                          <p:cBhvr>
                                            <p:cTn id="33" dur="300" fill="hold"/>
                                            <p:tgtEl>
                                              <p:spTgt spid="109"/>
                                            </p:tgtEl>
                                            <p:attrNameLst>
                                              <p:attrName>ppt_h</p:attrName>
                                            </p:attrNameLst>
                                          </p:cBhvr>
                                          <p:tavLst>
                                            <p:tav tm="0">
                                              <p:val>
                                                <p:fltVal val="0"/>
                                              </p:val>
                                            </p:tav>
                                            <p:tav tm="100000">
                                              <p:val>
                                                <p:strVal val="#ppt_h"/>
                                              </p:val>
                                            </p:tav>
                                          </p:tavLst>
                                        </p:anim>
                                        <p:animEffect transition="in" filter="fade">
                                          <p:cBhvr>
                                            <p:cTn id="34" dur="300"/>
                                            <p:tgtEl>
                                              <p:spTgt spid="109"/>
                                            </p:tgtEl>
                                          </p:cBhvr>
                                        </p:animEffect>
                                      </p:childTnLst>
                                    </p:cTn>
                                  </p:par>
                                  <p:par>
                                    <p:cTn id="35" presetID="6" presetClass="emph" presetSubtype="0" autoRev="1" fill="hold" grpId="1" nodeType="withEffect">
                                      <p:stCondLst>
                                        <p:cond delay="1500"/>
                                      </p:stCondLst>
                                      <p:childTnLst>
                                        <p:animScale>
                                          <p:cBhvr>
                                            <p:cTn id="36" dur="150" fill="hold"/>
                                            <p:tgtEl>
                                              <p:spTgt spid="109"/>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300" fill="hold"/>
                                            <p:tgtEl>
                                              <p:spTgt spid="100"/>
                                            </p:tgtEl>
                                            <p:attrNameLst>
                                              <p:attrName>ppt_w</p:attrName>
                                            </p:attrNameLst>
                                          </p:cBhvr>
                                          <p:tavLst>
                                            <p:tav tm="0">
                                              <p:val>
                                                <p:fltVal val="0"/>
                                              </p:val>
                                            </p:tav>
                                            <p:tav tm="100000">
                                              <p:val>
                                                <p:strVal val="#ppt_w"/>
                                              </p:val>
                                            </p:tav>
                                          </p:tavLst>
                                        </p:anim>
                                        <p:anim calcmode="lin" valueType="num">
                                          <p:cBhvr>
                                            <p:cTn id="40" dur="300" fill="hold"/>
                                            <p:tgtEl>
                                              <p:spTgt spid="100"/>
                                            </p:tgtEl>
                                            <p:attrNameLst>
                                              <p:attrName>ppt_h</p:attrName>
                                            </p:attrNameLst>
                                          </p:cBhvr>
                                          <p:tavLst>
                                            <p:tav tm="0">
                                              <p:val>
                                                <p:fltVal val="0"/>
                                              </p:val>
                                            </p:tav>
                                            <p:tav tm="100000">
                                              <p:val>
                                                <p:strVal val="#ppt_h"/>
                                              </p:val>
                                            </p:tav>
                                          </p:tavLst>
                                        </p:anim>
                                        <p:animEffect transition="in" filter="fade">
                                          <p:cBhvr>
                                            <p:cTn id="41" dur="300"/>
                                            <p:tgtEl>
                                              <p:spTgt spid="100"/>
                                            </p:tgtEl>
                                          </p:cBhvr>
                                        </p:animEffect>
                                      </p:childTnLst>
                                    </p:cTn>
                                  </p:par>
                                  <p:par>
                                    <p:cTn id="42" presetID="6" presetClass="emph" presetSubtype="0" autoRev="1" fill="hold" nodeType="withEffect">
                                      <p:stCondLst>
                                        <p:cond delay="1800"/>
                                      </p:stCondLst>
                                      <p:childTnLst>
                                        <p:animScale>
                                          <p:cBhvr>
                                            <p:cTn id="43" dur="150" fill="hold"/>
                                            <p:tgtEl>
                                              <p:spTgt spid="100"/>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104"/>
                                            </p:tgtEl>
                                            <p:attrNameLst>
                                              <p:attrName>style.visibility</p:attrName>
                                            </p:attrNameLst>
                                          </p:cBhvr>
                                          <p:to>
                                            <p:strVal val="visible"/>
                                          </p:to>
                                        </p:set>
                                        <p:anim calcmode="lin" valueType="num">
                                          <p:cBhvr>
                                            <p:cTn id="46" dur="300" fill="hold"/>
                                            <p:tgtEl>
                                              <p:spTgt spid="104"/>
                                            </p:tgtEl>
                                            <p:attrNameLst>
                                              <p:attrName>ppt_w</p:attrName>
                                            </p:attrNameLst>
                                          </p:cBhvr>
                                          <p:tavLst>
                                            <p:tav tm="0">
                                              <p:val>
                                                <p:fltVal val="0"/>
                                              </p:val>
                                            </p:tav>
                                            <p:tav tm="100000">
                                              <p:val>
                                                <p:strVal val="#ppt_w"/>
                                              </p:val>
                                            </p:tav>
                                          </p:tavLst>
                                        </p:anim>
                                        <p:anim calcmode="lin" valueType="num">
                                          <p:cBhvr>
                                            <p:cTn id="47" dur="300" fill="hold"/>
                                            <p:tgtEl>
                                              <p:spTgt spid="104"/>
                                            </p:tgtEl>
                                            <p:attrNameLst>
                                              <p:attrName>ppt_h</p:attrName>
                                            </p:attrNameLst>
                                          </p:cBhvr>
                                          <p:tavLst>
                                            <p:tav tm="0">
                                              <p:val>
                                                <p:fltVal val="0"/>
                                              </p:val>
                                            </p:tav>
                                            <p:tav tm="100000">
                                              <p:val>
                                                <p:strVal val="#ppt_h"/>
                                              </p:val>
                                            </p:tav>
                                          </p:tavLst>
                                        </p:anim>
                                        <p:animEffect transition="in" filter="fade">
                                          <p:cBhvr>
                                            <p:cTn id="48" dur="300"/>
                                            <p:tgtEl>
                                              <p:spTgt spid="104"/>
                                            </p:tgtEl>
                                          </p:cBhvr>
                                        </p:animEffect>
                                      </p:childTnLst>
                                    </p:cTn>
                                  </p:par>
                                  <p:par>
                                    <p:cTn id="49" presetID="6" presetClass="emph" presetSubtype="0" autoRev="1" fill="hold" grpId="1" nodeType="withEffect">
                                      <p:stCondLst>
                                        <p:cond delay="2100"/>
                                      </p:stCondLst>
                                      <p:childTnLst>
                                        <p:animScale>
                                          <p:cBhvr>
                                            <p:cTn id="50" dur="150" fill="hold"/>
                                            <p:tgtEl>
                                              <p:spTgt spid="10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104" grpId="0"/>
          <p:bldP spid="104" grpId="1"/>
          <p:bldP spid="109" grpId="0"/>
          <p:bldP spid="109"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custDataLst>
              <p:tags r:id="rId1"/>
            </p:custDataLst>
          </p:nvPr>
        </p:nvSpPr>
        <p:spPr>
          <a:xfrm>
            <a:off x="4484822" y="1772816"/>
            <a:ext cx="1579304" cy="328836"/>
          </a:xfrm>
          <a:prstGeom prst="rect">
            <a:avLst/>
          </a:prstGeom>
          <a:noFill/>
          <a:ln w="6350" cap="flat">
            <a:solidFill>
              <a:srgbClr val="37B0E8"/>
            </a:solidFill>
            <a:prstDash val="solid"/>
            <a:miter lim="800000"/>
          </a:ln>
        </p:spPr>
        <p:txBody>
          <a:bodyPr vert="horz" wrap="square" lIns="90000" tIns="46800" rIns="90000" bIns="46800" numCol="1" anchor="ctr" anchorCtr="0" compatLnSpc="1">
            <a:normAutofit/>
          </a:bodyPr>
          <a:lstStyle/>
          <a:p>
            <a:pPr algn="ctr"/>
            <a:r>
              <a:rPr lang="zh-CN" altLang="en-US" sz="1200" dirty="0">
                <a:ln w="6350">
                  <a:noFill/>
                </a:ln>
                <a:solidFill>
                  <a:srgbClr val="37B0E8"/>
                </a:solidFill>
                <a:latin typeface="Impact" panose="020B0806030902050204" pitchFamily="34" charset="0"/>
                <a:ea typeface="微软雅黑" panose="020B0503020204020204" charset="-122"/>
              </a:rPr>
              <a:t>国外研究综述</a:t>
            </a:r>
            <a:endParaRPr lang="zh-CN" altLang="en-US" sz="1200" dirty="0">
              <a:ln w="6350">
                <a:noFill/>
              </a:ln>
              <a:solidFill>
                <a:srgbClr val="37B0E8"/>
              </a:solidFill>
              <a:latin typeface="Impact" panose="020B0806030902050204" pitchFamily="34" charset="0"/>
              <a:ea typeface="微软雅黑" panose="020B0503020204020204" charset="-122"/>
            </a:endParaRPr>
          </a:p>
        </p:txBody>
      </p:sp>
      <p:grpSp>
        <p:nvGrpSpPr>
          <p:cNvPr id="112" name="组合 111"/>
          <p:cNvGrpSpPr/>
          <p:nvPr>
            <p:custDataLst>
              <p:tags r:id="rId2"/>
            </p:custDataLst>
          </p:nvPr>
        </p:nvGrpSpPr>
        <p:grpSpPr>
          <a:xfrm>
            <a:off x="2374425" y="4557326"/>
            <a:ext cx="5719492" cy="1380335"/>
            <a:chOff x="1616075" y="3376613"/>
            <a:chExt cx="5407026" cy="1304925"/>
          </a:xfrm>
          <a:solidFill>
            <a:schemeClr val="bg1">
              <a:lumMod val="85000"/>
              <a:alpha val="80000"/>
            </a:schemeClr>
          </a:solidFill>
        </p:grpSpPr>
        <p:sp>
          <p:nvSpPr>
            <p:cNvPr id="113"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220" name="Freeform 112"/>
          <p:cNvSpPr/>
          <p:nvPr>
            <p:custDataLst>
              <p:tags r:id="rId3"/>
            </p:custDataLst>
          </p:nvPr>
        </p:nvSpPr>
        <p:spPr bwMode="auto">
          <a:xfrm flipH="1">
            <a:off x="3119369" y="3338618"/>
            <a:ext cx="448998" cy="428207"/>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dirty="0"/>
          </a:p>
        </p:txBody>
      </p:sp>
      <p:grpSp>
        <p:nvGrpSpPr>
          <p:cNvPr id="221" name="组合 220"/>
          <p:cNvGrpSpPr/>
          <p:nvPr>
            <p:custDataLst>
              <p:tags r:id="rId4"/>
            </p:custDataLst>
          </p:nvPr>
        </p:nvGrpSpPr>
        <p:grpSpPr>
          <a:xfrm>
            <a:off x="3486509" y="4913136"/>
            <a:ext cx="160401" cy="121802"/>
            <a:chOff x="4256395" y="1390959"/>
            <a:chExt cx="631210" cy="631208"/>
          </a:xfrm>
        </p:grpSpPr>
        <p:sp>
          <p:nvSpPr>
            <p:cNvPr id="222" name="椭圆 221"/>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3" name="椭圆 222"/>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224" name="直接连接符 223"/>
          <p:cNvCxnSpPr/>
          <p:nvPr>
            <p:custDataLst>
              <p:tags r:id="rId5"/>
            </p:custDataLst>
          </p:nvPr>
        </p:nvCxnSpPr>
        <p:spPr>
          <a:xfrm flipV="1">
            <a:off x="3563351" y="3719463"/>
            <a:ext cx="0" cy="1253328"/>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25" name="矩形 224"/>
          <p:cNvSpPr/>
          <p:nvPr>
            <p:custDataLst>
              <p:tags r:id="rId6"/>
            </p:custDataLst>
          </p:nvPr>
        </p:nvSpPr>
        <p:spPr>
          <a:xfrm>
            <a:off x="3133026" y="3357882"/>
            <a:ext cx="419162" cy="390675"/>
          </a:xfrm>
          <a:prstGeom prst="rect">
            <a:avLst/>
          </a:prstGeom>
          <a:noFill/>
        </p:spPr>
        <p:txBody>
          <a:bodyPr wrap="none" lIns="90000" tIns="46800" rIns="90000" bIns="46800">
            <a:normAutofit/>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01</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226" name="Rectangle 66"/>
          <p:cNvSpPr>
            <a:spLocks noChangeArrowheads="1"/>
          </p:cNvSpPr>
          <p:nvPr>
            <p:custDataLst>
              <p:tags r:id="rId7"/>
            </p:custDataLst>
          </p:nvPr>
        </p:nvSpPr>
        <p:spPr bwMode="auto">
          <a:xfrm>
            <a:off x="1790769" y="3304864"/>
            <a:ext cx="1240061" cy="91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27" name="Freeform 112"/>
          <p:cNvSpPr/>
          <p:nvPr>
            <p:custDataLst>
              <p:tags r:id="rId8"/>
            </p:custDataLst>
          </p:nvPr>
        </p:nvSpPr>
        <p:spPr bwMode="auto">
          <a:xfrm>
            <a:off x="4161625" y="2694908"/>
            <a:ext cx="423168" cy="428207"/>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dirty="0"/>
          </a:p>
        </p:txBody>
      </p:sp>
      <p:grpSp>
        <p:nvGrpSpPr>
          <p:cNvPr id="228" name="组合 227"/>
          <p:cNvGrpSpPr/>
          <p:nvPr>
            <p:custDataLst>
              <p:tags r:id="rId9"/>
            </p:custDataLst>
          </p:nvPr>
        </p:nvGrpSpPr>
        <p:grpSpPr>
          <a:xfrm>
            <a:off x="4091609" y="5490794"/>
            <a:ext cx="160401" cy="121802"/>
            <a:chOff x="4256395" y="1390959"/>
            <a:chExt cx="631210" cy="631208"/>
          </a:xfrm>
        </p:grpSpPr>
        <p:sp>
          <p:nvSpPr>
            <p:cNvPr id="229" name="椭圆 228"/>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0" name="椭圆 229"/>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231" name="直接连接符 230"/>
          <p:cNvCxnSpPr/>
          <p:nvPr>
            <p:custDataLst>
              <p:tags r:id="rId10"/>
            </p:custDataLst>
          </p:nvPr>
        </p:nvCxnSpPr>
        <p:spPr>
          <a:xfrm flipV="1">
            <a:off x="4168451" y="2957771"/>
            <a:ext cx="0" cy="2592681"/>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32" name="矩形 231"/>
          <p:cNvSpPr/>
          <p:nvPr>
            <p:custDataLst>
              <p:tags r:id="rId11"/>
            </p:custDataLst>
          </p:nvPr>
        </p:nvSpPr>
        <p:spPr>
          <a:xfrm>
            <a:off x="4154435" y="2714172"/>
            <a:ext cx="447988" cy="390675"/>
          </a:xfrm>
          <a:prstGeom prst="rect">
            <a:avLst/>
          </a:prstGeom>
        </p:spPr>
        <p:txBody>
          <a:bodyPr wrap="none" lIns="90000" tIns="46800" rIns="90000" bIns="46800">
            <a:normAutofit/>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02</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233" name="Rectangle 66"/>
          <p:cNvSpPr>
            <a:spLocks noChangeArrowheads="1"/>
          </p:cNvSpPr>
          <p:nvPr>
            <p:custDataLst>
              <p:tags r:id="rId12"/>
            </p:custDataLst>
          </p:nvPr>
        </p:nvSpPr>
        <p:spPr bwMode="auto">
          <a:xfrm>
            <a:off x="4696029" y="2653093"/>
            <a:ext cx="1231669" cy="91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34" name="Freeform 112"/>
          <p:cNvSpPr/>
          <p:nvPr>
            <p:custDataLst>
              <p:tags r:id="rId13"/>
            </p:custDataLst>
          </p:nvPr>
        </p:nvSpPr>
        <p:spPr bwMode="auto">
          <a:xfrm>
            <a:off x="7249364" y="2434158"/>
            <a:ext cx="423168" cy="428207"/>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dirty="0"/>
          </a:p>
        </p:txBody>
      </p:sp>
      <p:grpSp>
        <p:nvGrpSpPr>
          <p:cNvPr id="235" name="组合 234"/>
          <p:cNvGrpSpPr/>
          <p:nvPr>
            <p:custDataLst>
              <p:tags r:id="rId14"/>
            </p:custDataLst>
          </p:nvPr>
        </p:nvGrpSpPr>
        <p:grpSpPr>
          <a:xfrm>
            <a:off x="7179348" y="5570207"/>
            <a:ext cx="160401" cy="121802"/>
            <a:chOff x="4256395" y="1390959"/>
            <a:chExt cx="631210" cy="631208"/>
          </a:xfrm>
        </p:grpSpPr>
        <p:sp>
          <p:nvSpPr>
            <p:cNvPr id="236" name="椭圆 235"/>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37" name="椭圆 236"/>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238" name="直接连接符 237"/>
          <p:cNvCxnSpPr/>
          <p:nvPr>
            <p:custDataLst>
              <p:tags r:id="rId15"/>
            </p:custDataLst>
          </p:nvPr>
        </p:nvCxnSpPr>
        <p:spPr>
          <a:xfrm flipV="1">
            <a:off x="7256190" y="2773191"/>
            <a:ext cx="0" cy="2856673"/>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39" name="矩形 238"/>
          <p:cNvSpPr/>
          <p:nvPr>
            <p:custDataLst>
              <p:tags r:id="rId16"/>
            </p:custDataLst>
          </p:nvPr>
        </p:nvSpPr>
        <p:spPr>
          <a:xfrm>
            <a:off x="7242174" y="2453423"/>
            <a:ext cx="447988" cy="390675"/>
          </a:xfrm>
          <a:prstGeom prst="rect">
            <a:avLst/>
          </a:prstGeom>
        </p:spPr>
        <p:txBody>
          <a:bodyPr wrap="none" lIns="90000" tIns="46800" rIns="90000" bIns="46800">
            <a:normAutofit/>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04</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240" name="Rectangle 66"/>
          <p:cNvSpPr>
            <a:spLocks noChangeArrowheads="1"/>
          </p:cNvSpPr>
          <p:nvPr>
            <p:custDataLst>
              <p:tags r:id="rId17"/>
            </p:custDataLst>
          </p:nvPr>
        </p:nvSpPr>
        <p:spPr bwMode="auto">
          <a:xfrm>
            <a:off x="7783767" y="2392344"/>
            <a:ext cx="1243083" cy="91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41" name="Freeform 112"/>
          <p:cNvSpPr/>
          <p:nvPr>
            <p:custDataLst>
              <p:tags r:id="rId18"/>
            </p:custDataLst>
          </p:nvPr>
        </p:nvSpPr>
        <p:spPr bwMode="auto">
          <a:xfrm flipH="1">
            <a:off x="6231090" y="3642456"/>
            <a:ext cx="448998" cy="428207"/>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dirty="0"/>
          </a:p>
        </p:txBody>
      </p:sp>
      <p:grpSp>
        <p:nvGrpSpPr>
          <p:cNvPr id="242" name="组合 241"/>
          <p:cNvGrpSpPr/>
          <p:nvPr>
            <p:custDataLst>
              <p:tags r:id="rId19"/>
            </p:custDataLst>
          </p:nvPr>
        </p:nvGrpSpPr>
        <p:grpSpPr>
          <a:xfrm>
            <a:off x="6592018" y="5182800"/>
            <a:ext cx="160401" cy="121802"/>
            <a:chOff x="4256395" y="1390959"/>
            <a:chExt cx="631210" cy="631208"/>
          </a:xfrm>
        </p:grpSpPr>
        <p:sp>
          <p:nvSpPr>
            <p:cNvPr id="243" name="椭圆 242"/>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4" name="椭圆 243"/>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cxnSp>
        <p:nvCxnSpPr>
          <p:cNvPr id="245" name="直接连接符 244"/>
          <p:cNvCxnSpPr/>
          <p:nvPr>
            <p:custDataLst>
              <p:tags r:id="rId20"/>
            </p:custDataLst>
          </p:nvPr>
        </p:nvCxnSpPr>
        <p:spPr>
          <a:xfrm flipV="1">
            <a:off x="6670766" y="3931892"/>
            <a:ext cx="0" cy="1310956"/>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46" name="矩形 245"/>
          <p:cNvSpPr/>
          <p:nvPr>
            <p:custDataLst>
              <p:tags r:id="rId21"/>
            </p:custDataLst>
          </p:nvPr>
        </p:nvSpPr>
        <p:spPr>
          <a:xfrm>
            <a:off x="6226941" y="3661720"/>
            <a:ext cx="454771" cy="390675"/>
          </a:xfrm>
          <a:prstGeom prst="rect">
            <a:avLst/>
          </a:prstGeom>
        </p:spPr>
        <p:txBody>
          <a:bodyPr wrap="none" lIns="90000" tIns="46800" rIns="90000" bIns="46800">
            <a:normAutofit/>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03</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247" name="Rectangle 66"/>
          <p:cNvSpPr>
            <a:spLocks noChangeArrowheads="1"/>
          </p:cNvSpPr>
          <p:nvPr>
            <p:custDataLst>
              <p:tags r:id="rId22"/>
            </p:custDataLst>
          </p:nvPr>
        </p:nvSpPr>
        <p:spPr bwMode="auto">
          <a:xfrm>
            <a:off x="4841230" y="3608703"/>
            <a:ext cx="1294605" cy="91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grpSp>
        <p:nvGrpSpPr>
          <p:cNvPr id="248" name="组合 247"/>
          <p:cNvGrpSpPr/>
          <p:nvPr/>
        </p:nvGrpSpPr>
        <p:grpSpPr>
          <a:xfrm>
            <a:off x="0" y="2242296"/>
            <a:ext cx="1614696" cy="2373408"/>
            <a:chOff x="0" y="2446832"/>
            <a:chExt cx="1280513" cy="1882199"/>
          </a:xfrm>
        </p:grpSpPr>
        <p:cxnSp>
          <p:nvCxnSpPr>
            <p:cNvPr id="249" name="直接连接符 248"/>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260"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261"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262"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263"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264" name="矩形 263"/>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265" name="矩形 264"/>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6" name="矩形 265"/>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7" name="矩形 266"/>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8"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269" name="矩形 268"/>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280" name="组合 279"/>
          <p:cNvGrpSpPr/>
          <p:nvPr/>
        </p:nvGrpSpPr>
        <p:grpSpPr>
          <a:xfrm>
            <a:off x="5867401" y="115629"/>
            <a:ext cx="3078328" cy="417679"/>
            <a:chOff x="5867401" y="115629"/>
            <a:chExt cx="3078328" cy="417679"/>
          </a:xfrm>
        </p:grpSpPr>
        <p:grpSp>
          <p:nvGrpSpPr>
            <p:cNvPr id="281" name="组合 280"/>
            <p:cNvGrpSpPr/>
            <p:nvPr>
              <p:custDataLst>
                <p:tags r:id="rId23"/>
              </p:custDataLst>
            </p:nvPr>
          </p:nvGrpSpPr>
          <p:grpSpPr>
            <a:xfrm>
              <a:off x="8632483" y="266733"/>
              <a:ext cx="156623" cy="156623"/>
              <a:chOff x="8689063" y="2493438"/>
              <a:chExt cx="156623" cy="156623"/>
            </a:xfrm>
          </p:grpSpPr>
          <p:sp>
            <p:nvSpPr>
              <p:cNvPr id="288" name="矩形 28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89" name="任意多边形 28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282" name="组合 281"/>
            <p:cNvGrpSpPr/>
            <p:nvPr>
              <p:custDataLst>
                <p:tags r:id="rId24"/>
              </p:custDataLst>
            </p:nvPr>
          </p:nvGrpSpPr>
          <p:grpSpPr>
            <a:xfrm>
              <a:off x="8789106" y="266733"/>
              <a:ext cx="156623" cy="156623"/>
              <a:chOff x="8845686" y="2493438"/>
              <a:chExt cx="156623" cy="156623"/>
            </a:xfrm>
          </p:grpSpPr>
          <p:sp>
            <p:nvSpPr>
              <p:cNvPr id="286" name="矩形 285"/>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87" name="任意多边形 286"/>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283" name="矩形 282">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284" name="矩形 283">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285" name="矩形 284"/>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国内外相关研究综述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2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Freeform 11"/>
          <p:cNvSpPr/>
          <p:nvPr>
            <p:custDataLst>
              <p:tags r:id="rId1"/>
            </p:custDataLst>
          </p:nvPr>
        </p:nvSpPr>
        <p:spPr bwMode="auto">
          <a:xfrm>
            <a:off x="1645920" y="3380265"/>
            <a:ext cx="1753451"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bg1"/>
              </a:solidFill>
              <a:latin typeface="Impact" panose="020B0806030902050204" pitchFamily="34" charset="0"/>
              <a:ea typeface="微软雅黑" panose="020B0503020204020204" charset="-122"/>
            </a:endParaRPr>
          </a:p>
        </p:txBody>
      </p:sp>
      <p:sp>
        <p:nvSpPr>
          <p:cNvPr id="249" name="Freeform 12"/>
          <p:cNvSpPr/>
          <p:nvPr>
            <p:custDataLst>
              <p:tags r:id="rId2"/>
            </p:custDataLst>
          </p:nvPr>
        </p:nvSpPr>
        <p:spPr bwMode="auto">
          <a:xfrm>
            <a:off x="3486005" y="3459639"/>
            <a:ext cx="1754413" cy="44354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250" name="Freeform 13"/>
          <p:cNvSpPr/>
          <p:nvPr>
            <p:custDataLst>
              <p:tags r:id="rId3"/>
            </p:custDataLst>
          </p:nvPr>
        </p:nvSpPr>
        <p:spPr bwMode="auto">
          <a:xfrm>
            <a:off x="5332417" y="3380265"/>
            <a:ext cx="1752116"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0000" tIns="46800" rIns="90000" bIns="46800" numCol="1" anchor="ctr" anchorCtr="0" compatLnSpc="1">
            <a:normAutofit/>
          </a:bodyPr>
          <a:lstStyle/>
          <a:p>
            <a:pPr algn="ctr"/>
            <a:endParaRPr lang="zh-CN" altLang="en-US" sz="1200">
              <a:ln w="6350">
                <a:noFill/>
              </a:ln>
              <a:solidFill>
                <a:schemeClr val="bg1"/>
              </a:solidFill>
              <a:latin typeface="Impact" panose="020B0806030902050204" pitchFamily="34" charset="0"/>
              <a:ea typeface="微软雅黑" panose="020B0503020204020204" charset="-122"/>
            </a:endParaRPr>
          </a:p>
        </p:txBody>
      </p:sp>
      <p:sp>
        <p:nvSpPr>
          <p:cNvPr id="251" name="Freeform 14"/>
          <p:cNvSpPr/>
          <p:nvPr>
            <p:custDataLst>
              <p:tags r:id="rId4"/>
            </p:custDataLst>
          </p:nvPr>
        </p:nvSpPr>
        <p:spPr bwMode="auto">
          <a:xfrm>
            <a:off x="7172933" y="3459639"/>
            <a:ext cx="1676001" cy="44354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grpSp>
        <p:nvGrpSpPr>
          <p:cNvPr id="252" name="Group 15"/>
          <p:cNvGrpSpPr/>
          <p:nvPr>
            <p:custDataLst>
              <p:tags r:id="rId5"/>
            </p:custDataLst>
          </p:nvPr>
        </p:nvGrpSpPr>
        <p:grpSpPr bwMode="auto">
          <a:xfrm>
            <a:off x="5620073" y="3548857"/>
            <a:ext cx="152400" cy="190500"/>
            <a:chOff x="0" y="0"/>
            <a:chExt cx="96" cy="120"/>
          </a:xfrm>
          <a:solidFill>
            <a:schemeClr val="bg1"/>
          </a:solidFill>
        </p:grpSpPr>
        <p:sp>
          <p:nvSpPr>
            <p:cNvPr id="253"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54"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55"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grpSp>
      <p:grpSp>
        <p:nvGrpSpPr>
          <p:cNvPr id="256" name="Group 19"/>
          <p:cNvGrpSpPr/>
          <p:nvPr>
            <p:custDataLst>
              <p:tags r:id="rId6"/>
            </p:custDataLst>
          </p:nvPr>
        </p:nvGrpSpPr>
        <p:grpSpPr bwMode="auto">
          <a:xfrm>
            <a:off x="7486581" y="3566319"/>
            <a:ext cx="185737" cy="173038"/>
            <a:chOff x="0" y="0"/>
            <a:chExt cx="117" cy="109"/>
          </a:xfrm>
          <a:solidFill>
            <a:schemeClr val="tx1">
              <a:lumMod val="65000"/>
              <a:lumOff val="35000"/>
            </a:schemeClr>
          </a:solidFill>
        </p:grpSpPr>
        <p:sp>
          <p:nvSpPr>
            <p:cNvPr id="257"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58"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59"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grpSp>
      <p:grpSp>
        <p:nvGrpSpPr>
          <p:cNvPr id="260" name="Group 23"/>
          <p:cNvGrpSpPr/>
          <p:nvPr>
            <p:custDataLst>
              <p:tags r:id="rId7"/>
            </p:custDataLst>
          </p:nvPr>
        </p:nvGrpSpPr>
        <p:grpSpPr bwMode="auto">
          <a:xfrm>
            <a:off x="3840991" y="3550445"/>
            <a:ext cx="185738" cy="187325"/>
            <a:chOff x="0" y="0"/>
            <a:chExt cx="117" cy="118"/>
          </a:xfrm>
          <a:solidFill>
            <a:schemeClr val="tx1">
              <a:lumMod val="65000"/>
              <a:lumOff val="35000"/>
            </a:schemeClr>
          </a:solidFill>
        </p:grpSpPr>
        <p:sp>
          <p:nvSpPr>
            <p:cNvPr id="261"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62"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63"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grpSp>
      <p:grpSp>
        <p:nvGrpSpPr>
          <p:cNvPr id="264" name="Group 27"/>
          <p:cNvGrpSpPr/>
          <p:nvPr>
            <p:custDataLst>
              <p:tags r:id="rId8"/>
            </p:custDataLst>
          </p:nvPr>
        </p:nvGrpSpPr>
        <p:grpSpPr bwMode="auto">
          <a:xfrm>
            <a:off x="1945992" y="3548857"/>
            <a:ext cx="166687" cy="190500"/>
            <a:chOff x="0" y="0"/>
            <a:chExt cx="105" cy="120"/>
          </a:xfrm>
          <a:solidFill>
            <a:schemeClr val="bg1"/>
          </a:solidFill>
        </p:grpSpPr>
        <p:sp>
          <p:nvSpPr>
            <p:cNvPr id="265"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sp>
          <p:nvSpPr>
            <p:cNvPr id="266"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p>
          </p:txBody>
        </p:sp>
      </p:grpSp>
      <p:sp>
        <p:nvSpPr>
          <p:cNvPr id="267" name="Text Box 30"/>
          <p:cNvSpPr txBox="1">
            <a:spLocks noChangeArrowheads="1"/>
          </p:cNvSpPr>
          <p:nvPr>
            <p:custDataLst>
              <p:tags r:id="rId9"/>
            </p:custDataLst>
          </p:nvPr>
        </p:nvSpPr>
        <p:spPr bwMode="auto">
          <a:xfrm>
            <a:off x="2206246" y="3504813"/>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理论基础一</a:t>
            </a:r>
            <a:endParaRPr lang="zh-CN" altLang="zh-CN" sz="1200" dirty="0">
              <a:ln w="6350">
                <a:noFill/>
              </a:ln>
              <a:solidFill>
                <a:schemeClr val="bg1"/>
              </a:solidFill>
              <a:latin typeface="Impact" panose="020B0806030902050204" pitchFamily="34" charset="0"/>
              <a:ea typeface="微软雅黑" panose="020B0503020204020204" charset="-122"/>
            </a:endParaRPr>
          </a:p>
        </p:txBody>
      </p:sp>
      <p:sp>
        <p:nvSpPr>
          <p:cNvPr id="268" name="Text Box 31"/>
          <p:cNvSpPr txBox="1">
            <a:spLocks noChangeArrowheads="1"/>
          </p:cNvSpPr>
          <p:nvPr>
            <p:custDataLst>
              <p:tags r:id="rId10"/>
            </p:custDataLst>
          </p:nvPr>
        </p:nvSpPr>
        <p:spPr bwMode="auto">
          <a:xfrm>
            <a:off x="4087512" y="350481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理论基础二</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269" name="Text Box 32"/>
          <p:cNvSpPr txBox="1">
            <a:spLocks noChangeArrowheads="1"/>
          </p:cNvSpPr>
          <p:nvPr>
            <p:custDataLst>
              <p:tags r:id="rId11"/>
            </p:custDataLst>
          </p:nvPr>
        </p:nvSpPr>
        <p:spPr bwMode="auto">
          <a:xfrm>
            <a:off x="5882511" y="3504605"/>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pPr lvl="0" algn="ctr"/>
            <a:r>
              <a:rPr lang="zh-CN" altLang="en-US" sz="1200" dirty="0">
                <a:ln w="6350">
                  <a:noFill/>
                </a:ln>
                <a:solidFill>
                  <a:schemeClr val="bg1"/>
                </a:solidFill>
                <a:latin typeface="Impact" panose="020B0806030902050204" pitchFamily="34" charset="0"/>
                <a:ea typeface="微软雅黑" panose="020B0503020204020204" charset="-122"/>
              </a:rPr>
              <a:t>理论基础三</a:t>
            </a:r>
            <a:endParaRPr lang="zh-CN" altLang="zh-CN" sz="1200" dirty="0">
              <a:ln w="6350">
                <a:noFill/>
              </a:ln>
              <a:solidFill>
                <a:schemeClr val="bg1"/>
              </a:solidFill>
              <a:latin typeface="Impact" panose="020B0806030902050204" pitchFamily="34" charset="0"/>
              <a:ea typeface="微软雅黑" panose="020B0503020204020204" charset="-122"/>
            </a:endParaRPr>
          </a:p>
        </p:txBody>
      </p:sp>
      <p:sp>
        <p:nvSpPr>
          <p:cNvPr id="270" name="Text Box 33"/>
          <p:cNvSpPr txBox="1">
            <a:spLocks noChangeArrowheads="1"/>
          </p:cNvSpPr>
          <p:nvPr>
            <p:custDataLst>
              <p:tags r:id="rId12"/>
            </p:custDataLst>
          </p:nvPr>
        </p:nvSpPr>
        <p:spPr bwMode="auto">
          <a:xfrm>
            <a:off x="7754049" y="350204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理论基础四</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271" name="Rectangle 34"/>
          <p:cNvSpPr>
            <a:spLocks noChangeArrowheads="1"/>
          </p:cNvSpPr>
          <p:nvPr>
            <p:custDataLst>
              <p:tags r:id="rId13"/>
            </p:custDataLst>
          </p:nvPr>
        </p:nvSpPr>
        <p:spPr bwMode="auto">
          <a:xfrm>
            <a:off x="1644957" y="2457985"/>
            <a:ext cx="1754414"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72" name="Rectangle 35"/>
          <p:cNvSpPr>
            <a:spLocks noChangeArrowheads="1"/>
          </p:cNvSpPr>
          <p:nvPr>
            <p:custDataLst>
              <p:tags r:id="rId14"/>
            </p:custDataLst>
          </p:nvPr>
        </p:nvSpPr>
        <p:spPr bwMode="auto">
          <a:xfrm>
            <a:off x="5333781" y="2457985"/>
            <a:ext cx="16760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73" name="Text Box 38"/>
          <p:cNvSpPr txBox="1">
            <a:spLocks noChangeArrowheads="1"/>
          </p:cNvSpPr>
          <p:nvPr>
            <p:custDataLst>
              <p:tags r:id="rId15"/>
            </p:custDataLst>
          </p:nvPr>
        </p:nvSpPr>
        <p:spPr bwMode="auto">
          <a:xfrm>
            <a:off x="2112678" y="4083844"/>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zh-CN" altLang="zh-CN" sz="3200" dirty="0">
                <a:ln w="6350">
                  <a:noFill/>
                </a:ln>
                <a:solidFill>
                  <a:srgbClr val="37B0E8"/>
                </a:solidFill>
                <a:latin typeface="Impact" panose="020B0806030902050204" pitchFamily="34" charset="0"/>
                <a:ea typeface="微软雅黑" panose="020B0503020204020204" charset="-122"/>
              </a:rPr>
              <a:t>01</a:t>
            </a:r>
            <a:endParaRPr lang="zh-CN" altLang="zh-CN" sz="3200" dirty="0">
              <a:ln w="6350">
                <a:noFill/>
              </a:ln>
              <a:solidFill>
                <a:srgbClr val="37B0E8"/>
              </a:solidFill>
              <a:latin typeface="Impact" panose="020B0806030902050204" pitchFamily="34" charset="0"/>
              <a:ea typeface="微软雅黑" panose="020B0503020204020204" charset="-122"/>
            </a:endParaRPr>
          </a:p>
        </p:txBody>
      </p:sp>
      <p:sp>
        <p:nvSpPr>
          <p:cNvPr id="274" name="Text Box 39"/>
          <p:cNvSpPr txBox="1">
            <a:spLocks noChangeArrowheads="1"/>
          </p:cNvSpPr>
          <p:nvPr>
            <p:custDataLst>
              <p:tags r:id="rId16"/>
            </p:custDataLst>
          </p:nvPr>
        </p:nvSpPr>
        <p:spPr bwMode="auto">
          <a:xfrm>
            <a:off x="5764480" y="4083844"/>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zh-CN" altLang="zh-CN" sz="3200" dirty="0">
                <a:ln w="6350">
                  <a:noFill/>
                </a:ln>
                <a:solidFill>
                  <a:srgbClr val="37B0E8"/>
                </a:solidFill>
                <a:latin typeface="Impact" panose="020B0806030902050204" pitchFamily="34" charset="0"/>
                <a:ea typeface="微软雅黑" panose="020B0503020204020204" charset="-122"/>
              </a:rPr>
              <a:t>03</a:t>
            </a:r>
            <a:endParaRPr lang="zh-CN" altLang="zh-CN" sz="3200" dirty="0">
              <a:ln w="6350">
                <a:noFill/>
              </a:ln>
              <a:solidFill>
                <a:srgbClr val="37B0E8"/>
              </a:solidFill>
              <a:latin typeface="Impact" panose="020B0806030902050204" pitchFamily="34" charset="0"/>
              <a:ea typeface="微软雅黑" panose="020B0503020204020204" charset="-122"/>
            </a:endParaRPr>
          </a:p>
        </p:txBody>
      </p:sp>
      <p:sp>
        <p:nvSpPr>
          <p:cNvPr id="275" name="Text Box 40"/>
          <p:cNvSpPr txBox="1">
            <a:spLocks noChangeArrowheads="1"/>
          </p:cNvSpPr>
          <p:nvPr>
            <p:custDataLst>
              <p:tags r:id="rId17"/>
            </p:custDataLst>
          </p:nvPr>
        </p:nvSpPr>
        <p:spPr bwMode="auto">
          <a:xfrm>
            <a:off x="4026731" y="2550319"/>
            <a:ext cx="6110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pPr algn="ctr"/>
            <a:r>
              <a:rPr lang="zh-CN" altLang="zh-CN" sz="3200" dirty="0">
                <a:ln w="6350">
                  <a:noFill/>
                </a:ln>
                <a:solidFill>
                  <a:schemeClr val="tx1">
                    <a:lumMod val="65000"/>
                    <a:lumOff val="35000"/>
                  </a:schemeClr>
                </a:solidFill>
                <a:latin typeface="Impact" panose="020B0806030902050204" pitchFamily="34" charset="0"/>
                <a:ea typeface="微软雅黑" panose="020B0503020204020204" charset="-122"/>
              </a:rPr>
              <a:t>02</a:t>
            </a:r>
            <a:endParaRPr lang="zh-CN" altLang="zh-CN" sz="3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276" name="Text Box 41"/>
          <p:cNvSpPr txBox="1">
            <a:spLocks noChangeArrowheads="1"/>
          </p:cNvSpPr>
          <p:nvPr>
            <p:custDataLst>
              <p:tags r:id="rId18"/>
            </p:custDataLst>
          </p:nvPr>
        </p:nvSpPr>
        <p:spPr bwMode="auto">
          <a:xfrm>
            <a:off x="7689780" y="2550319"/>
            <a:ext cx="60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pPr algn="ctr"/>
            <a:r>
              <a:rPr lang="zh-CN" altLang="zh-CN" sz="3200" dirty="0">
                <a:ln w="6350">
                  <a:noFill/>
                </a:ln>
                <a:solidFill>
                  <a:schemeClr val="tx1">
                    <a:lumMod val="65000"/>
                    <a:lumOff val="35000"/>
                  </a:schemeClr>
                </a:solidFill>
                <a:latin typeface="Impact" panose="020B0806030902050204" pitchFamily="34" charset="0"/>
                <a:ea typeface="微软雅黑" panose="020B0503020204020204" charset="-122"/>
              </a:rPr>
              <a:t>04</a:t>
            </a:r>
            <a:endParaRPr lang="zh-CN" altLang="zh-CN" sz="3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277" name="Rectangle 34"/>
          <p:cNvSpPr>
            <a:spLocks noChangeArrowheads="1"/>
          </p:cNvSpPr>
          <p:nvPr>
            <p:custDataLst>
              <p:tags r:id="rId19"/>
            </p:custDataLst>
          </p:nvPr>
        </p:nvSpPr>
        <p:spPr bwMode="auto">
          <a:xfrm>
            <a:off x="3486004" y="4083585"/>
            <a:ext cx="1754414"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278" name="Rectangle 35"/>
          <p:cNvSpPr>
            <a:spLocks noChangeArrowheads="1"/>
          </p:cNvSpPr>
          <p:nvPr>
            <p:custDataLst>
              <p:tags r:id="rId20"/>
            </p:custDataLst>
          </p:nvPr>
        </p:nvSpPr>
        <p:spPr bwMode="auto">
          <a:xfrm>
            <a:off x="7172931" y="4083585"/>
            <a:ext cx="16760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grpSp>
        <p:nvGrpSpPr>
          <p:cNvPr id="58" name="组合 57"/>
          <p:cNvGrpSpPr/>
          <p:nvPr/>
        </p:nvGrpSpPr>
        <p:grpSpPr>
          <a:xfrm>
            <a:off x="0" y="2242296"/>
            <a:ext cx="1614696" cy="2373408"/>
            <a:chOff x="0" y="2446832"/>
            <a:chExt cx="1280513" cy="1882199"/>
          </a:xfrm>
        </p:grpSpPr>
        <p:cxnSp>
          <p:nvCxnSpPr>
            <p:cNvPr id="59" name="直接连接符 58"/>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64"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65"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66"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67"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68" name="矩形 67"/>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69" name="矩形 68"/>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70" name="矩形 69"/>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71" name="矩形 70"/>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72"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73" name="矩形 72"/>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84" name="组合 83"/>
          <p:cNvGrpSpPr/>
          <p:nvPr/>
        </p:nvGrpSpPr>
        <p:grpSpPr>
          <a:xfrm>
            <a:off x="5867401" y="115629"/>
            <a:ext cx="3078328" cy="417679"/>
            <a:chOff x="5867401" y="115629"/>
            <a:chExt cx="3078328" cy="417679"/>
          </a:xfrm>
        </p:grpSpPr>
        <p:grpSp>
          <p:nvGrpSpPr>
            <p:cNvPr id="85" name="组合 84"/>
            <p:cNvGrpSpPr/>
            <p:nvPr>
              <p:custDataLst>
                <p:tags r:id="rId21"/>
              </p:custDataLst>
            </p:nvPr>
          </p:nvGrpSpPr>
          <p:grpSpPr>
            <a:xfrm>
              <a:off x="8632483" y="266733"/>
              <a:ext cx="156623" cy="156623"/>
              <a:chOff x="8689063" y="2493438"/>
              <a:chExt cx="156623" cy="156623"/>
            </a:xfrm>
          </p:grpSpPr>
          <p:sp>
            <p:nvSpPr>
              <p:cNvPr id="92" name="矩形 91"/>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3" name="任意多边形 92"/>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86" name="组合 85"/>
            <p:cNvGrpSpPr/>
            <p:nvPr>
              <p:custDataLst>
                <p:tags r:id="rId22"/>
              </p:custDataLst>
            </p:nvPr>
          </p:nvGrpSpPr>
          <p:grpSpPr>
            <a:xfrm>
              <a:off x="8789106" y="266733"/>
              <a:ext cx="156623" cy="156623"/>
              <a:chOff x="8845686" y="2493438"/>
              <a:chExt cx="156623" cy="156623"/>
            </a:xfrm>
          </p:grpSpPr>
          <p:sp>
            <p:nvSpPr>
              <p:cNvPr id="90" name="矩形 8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1" name="任意多边形 9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87" name="矩形 86">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88" name="矩形 87">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89" name="矩形 88"/>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国内外相关研究综述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2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anim calcmode="lin" valueType="num">
                                      <p:cBhvr>
                                        <p:cTn id="8" dur="500" fill="hold"/>
                                        <p:tgtEl>
                                          <p:spTgt spid="248"/>
                                        </p:tgtEl>
                                        <p:attrNameLst>
                                          <p:attrName>ppt_x</p:attrName>
                                        </p:attrNameLst>
                                      </p:cBhvr>
                                      <p:tavLst>
                                        <p:tav tm="0">
                                          <p:val>
                                            <p:strVal val="#ppt_x"/>
                                          </p:val>
                                        </p:tav>
                                        <p:tav tm="100000">
                                          <p:val>
                                            <p:strVal val="#ppt_x"/>
                                          </p:val>
                                        </p:tav>
                                      </p:tavLst>
                                    </p:anim>
                                    <p:anim calcmode="lin" valueType="num">
                                      <p:cBhvr>
                                        <p:cTn id="9" dur="500" fill="hold"/>
                                        <p:tgtEl>
                                          <p:spTgt spid="24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fade">
                                      <p:cBhvr>
                                        <p:cTn id="12" dur="500"/>
                                        <p:tgtEl>
                                          <p:spTgt spid="264"/>
                                        </p:tgtEl>
                                      </p:cBhvr>
                                    </p:animEffect>
                                    <p:anim calcmode="lin" valueType="num">
                                      <p:cBhvr>
                                        <p:cTn id="13" dur="500" fill="hold"/>
                                        <p:tgtEl>
                                          <p:spTgt spid="264"/>
                                        </p:tgtEl>
                                        <p:attrNameLst>
                                          <p:attrName>ppt_x</p:attrName>
                                        </p:attrNameLst>
                                      </p:cBhvr>
                                      <p:tavLst>
                                        <p:tav tm="0">
                                          <p:val>
                                            <p:strVal val="#ppt_x"/>
                                          </p:val>
                                        </p:tav>
                                        <p:tav tm="100000">
                                          <p:val>
                                            <p:strVal val="#ppt_x"/>
                                          </p:val>
                                        </p:tav>
                                      </p:tavLst>
                                    </p:anim>
                                    <p:anim calcmode="lin" valueType="num">
                                      <p:cBhvr>
                                        <p:cTn id="14" dur="500" fill="hold"/>
                                        <p:tgtEl>
                                          <p:spTgt spid="2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500"/>
                                        <p:tgtEl>
                                          <p:spTgt spid="267"/>
                                        </p:tgtEl>
                                      </p:cBhvr>
                                    </p:animEffect>
                                    <p:anim calcmode="lin" valueType="num">
                                      <p:cBhvr>
                                        <p:cTn id="18" dur="500" fill="hold"/>
                                        <p:tgtEl>
                                          <p:spTgt spid="267"/>
                                        </p:tgtEl>
                                        <p:attrNameLst>
                                          <p:attrName>ppt_x</p:attrName>
                                        </p:attrNameLst>
                                      </p:cBhvr>
                                      <p:tavLst>
                                        <p:tav tm="0">
                                          <p:val>
                                            <p:strVal val="#ppt_x"/>
                                          </p:val>
                                        </p:tav>
                                        <p:tav tm="100000">
                                          <p:val>
                                            <p:strVal val="#ppt_x"/>
                                          </p:val>
                                        </p:tav>
                                      </p:tavLst>
                                    </p:anim>
                                    <p:anim calcmode="lin" valueType="num">
                                      <p:cBhvr>
                                        <p:cTn id="19" dur="500" fill="hold"/>
                                        <p:tgtEl>
                                          <p:spTgt spid="267"/>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200"/>
                                  </p:stCondLst>
                                  <p:childTnLst>
                                    <p:set>
                                      <p:cBhvr>
                                        <p:cTn id="21" dur="1" fill="hold">
                                          <p:stCondLst>
                                            <p:cond delay="0"/>
                                          </p:stCondLst>
                                        </p:cTn>
                                        <p:tgtEl>
                                          <p:spTgt spid="273"/>
                                        </p:tgtEl>
                                        <p:attrNameLst>
                                          <p:attrName>style.visibility</p:attrName>
                                        </p:attrNameLst>
                                      </p:cBhvr>
                                      <p:to>
                                        <p:strVal val="visible"/>
                                      </p:to>
                                    </p:set>
                                    <p:anim calcmode="lin" valueType="num">
                                      <p:cBhvr>
                                        <p:cTn id="22" dur="300" fill="hold"/>
                                        <p:tgtEl>
                                          <p:spTgt spid="273"/>
                                        </p:tgtEl>
                                        <p:attrNameLst>
                                          <p:attrName>ppt_w</p:attrName>
                                        </p:attrNameLst>
                                      </p:cBhvr>
                                      <p:tavLst>
                                        <p:tav tm="0">
                                          <p:val>
                                            <p:fltVal val="0"/>
                                          </p:val>
                                        </p:tav>
                                        <p:tav tm="100000">
                                          <p:val>
                                            <p:strVal val="#ppt_w"/>
                                          </p:val>
                                        </p:tav>
                                      </p:tavLst>
                                    </p:anim>
                                    <p:anim calcmode="lin" valueType="num">
                                      <p:cBhvr>
                                        <p:cTn id="23" dur="300" fill="hold"/>
                                        <p:tgtEl>
                                          <p:spTgt spid="273"/>
                                        </p:tgtEl>
                                        <p:attrNameLst>
                                          <p:attrName>ppt_h</p:attrName>
                                        </p:attrNameLst>
                                      </p:cBhvr>
                                      <p:tavLst>
                                        <p:tav tm="0">
                                          <p:val>
                                            <p:fltVal val="0"/>
                                          </p:val>
                                        </p:tav>
                                        <p:tav tm="100000">
                                          <p:val>
                                            <p:strVal val="#ppt_h"/>
                                          </p:val>
                                        </p:tav>
                                      </p:tavLst>
                                    </p:anim>
                                    <p:animEffect transition="in" filter="fade">
                                      <p:cBhvr>
                                        <p:cTn id="24" dur="300"/>
                                        <p:tgtEl>
                                          <p:spTgt spid="273"/>
                                        </p:tgtEl>
                                      </p:cBhvr>
                                    </p:animEffect>
                                  </p:childTnLst>
                                </p:cTn>
                              </p:par>
                              <p:par>
                                <p:cTn id="25" presetID="6" presetClass="emph" presetSubtype="0" autoRev="1" fill="hold" grpId="1" nodeType="withEffect">
                                  <p:stCondLst>
                                    <p:cond delay="500"/>
                                  </p:stCondLst>
                                  <p:childTnLst>
                                    <p:animScale>
                                      <p:cBhvr>
                                        <p:cTn id="26" dur="150" fill="hold"/>
                                        <p:tgtEl>
                                          <p:spTgt spid="273"/>
                                        </p:tgtEl>
                                      </p:cBhvr>
                                      <p:by x="110000" y="110000"/>
                                    </p:animScale>
                                  </p:childTnLst>
                                </p:cTn>
                              </p:par>
                              <p:par>
                                <p:cTn id="27" presetID="55" presetClass="entr" presetSubtype="0" fill="hold" grpId="0" nodeType="withEffect">
                                  <p:stCondLst>
                                    <p:cond delay="500"/>
                                  </p:stCondLst>
                                  <p:childTnLst>
                                    <p:set>
                                      <p:cBhvr>
                                        <p:cTn id="28" dur="1" fill="hold">
                                          <p:stCondLst>
                                            <p:cond delay="0"/>
                                          </p:stCondLst>
                                        </p:cTn>
                                        <p:tgtEl>
                                          <p:spTgt spid="271"/>
                                        </p:tgtEl>
                                        <p:attrNameLst>
                                          <p:attrName>style.visibility</p:attrName>
                                        </p:attrNameLst>
                                      </p:cBhvr>
                                      <p:to>
                                        <p:strVal val="visible"/>
                                      </p:to>
                                    </p:set>
                                    <p:anim calcmode="lin" valueType="num">
                                      <p:cBhvr>
                                        <p:cTn id="29" dur="500" fill="hold"/>
                                        <p:tgtEl>
                                          <p:spTgt spid="271"/>
                                        </p:tgtEl>
                                        <p:attrNameLst>
                                          <p:attrName>ppt_w</p:attrName>
                                        </p:attrNameLst>
                                      </p:cBhvr>
                                      <p:tavLst>
                                        <p:tav tm="0">
                                          <p:val>
                                            <p:strVal val="#ppt_w*0.70"/>
                                          </p:val>
                                        </p:tav>
                                        <p:tav tm="100000">
                                          <p:val>
                                            <p:strVal val="#ppt_w"/>
                                          </p:val>
                                        </p:tav>
                                      </p:tavLst>
                                    </p:anim>
                                    <p:anim calcmode="lin" valueType="num">
                                      <p:cBhvr>
                                        <p:cTn id="30" dur="500" fill="hold"/>
                                        <p:tgtEl>
                                          <p:spTgt spid="271"/>
                                        </p:tgtEl>
                                        <p:attrNameLst>
                                          <p:attrName>ppt_h</p:attrName>
                                        </p:attrNameLst>
                                      </p:cBhvr>
                                      <p:tavLst>
                                        <p:tav tm="0">
                                          <p:val>
                                            <p:strVal val="#ppt_h"/>
                                          </p:val>
                                        </p:tav>
                                        <p:tav tm="100000">
                                          <p:val>
                                            <p:strVal val="#ppt_h"/>
                                          </p:val>
                                        </p:tav>
                                      </p:tavLst>
                                    </p:anim>
                                    <p:animEffect transition="in" filter="fade">
                                      <p:cBhvr>
                                        <p:cTn id="31" dur="500"/>
                                        <p:tgtEl>
                                          <p:spTgt spid="271"/>
                                        </p:tgtEl>
                                      </p:cBhvr>
                                    </p:animEffect>
                                  </p:childTnLst>
                                </p:cTn>
                              </p:par>
                              <p:par>
                                <p:cTn id="32" presetID="47" presetClass="entr" presetSubtype="0" fill="hold" grpId="0" nodeType="withEffect">
                                  <p:stCondLst>
                                    <p:cond delay="1000"/>
                                  </p:stCondLst>
                                  <p:childTnLst>
                                    <p:set>
                                      <p:cBhvr>
                                        <p:cTn id="33" dur="1" fill="hold">
                                          <p:stCondLst>
                                            <p:cond delay="0"/>
                                          </p:stCondLst>
                                        </p:cTn>
                                        <p:tgtEl>
                                          <p:spTgt spid="249"/>
                                        </p:tgtEl>
                                        <p:attrNameLst>
                                          <p:attrName>style.visibility</p:attrName>
                                        </p:attrNameLst>
                                      </p:cBhvr>
                                      <p:to>
                                        <p:strVal val="visible"/>
                                      </p:to>
                                    </p:set>
                                    <p:animEffect transition="in" filter="fade">
                                      <p:cBhvr>
                                        <p:cTn id="34" dur="500"/>
                                        <p:tgtEl>
                                          <p:spTgt spid="249"/>
                                        </p:tgtEl>
                                      </p:cBhvr>
                                    </p:animEffect>
                                    <p:anim calcmode="lin" valueType="num">
                                      <p:cBhvr>
                                        <p:cTn id="35" dur="500" fill="hold"/>
                                        <p:tgtEl>
                                          <p:spTgt spid="249"/>
                                        </p:tgtEl>
                                        <p:attrNameLst>
                                          <p:attrName>ppt_x</p:attrName>
                                        </p:attrNameLst>
                                      </p:cBhvr>
                                      <p:tavLst>
                                        <p:tav tm="0">
                                          <p:val>
                                            <p:strVal val="#ppt_x"/>
                                          </p:val>
                                        </p:tav>
                                        <p:tav tm="100000">
                                          <p:val>
                                            <p:strVal val="#ppt_x"/>
                                          </p:val>
                                        </p:tav>
                                      </p:tavLst>
                                    </p:anim>
                                    <p:anim calcmode="lin" valueType="num">
                                      <p:cBhvr>
                                        <p:cTn id="36" dur="500" fill="hold"/>
                                        <p:tgtEl>
                                          <p:spTgt spid="249"/>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000"/>
                                  </p:stCondLst>
                                  <p:childTnLst>
                                    <p:set>
                                      <p:cBhvr>
                                        <p:cTn id="38" dur="1" fill="hold">
                                          <p:stCondLst>
                                            <p:cond delay="0"/>
                                          </p:stCondLst>
                                        </p:cTn>
                                        <p:tgtEl>
                                          <p:spTgt spid="260"/>
                                        </p:tgtEl>
                                        <p:attrNameLst>
                                          <p:attrName>style.visibility</p:attrName>
                                        </p:attrNameLst>
                                      </p:cBhvr>
                                      <p:to>
                                        <p:strVal val="visible"/>
                                      </p:to>
                                    </p:set>
                                    <p:animEffect transition="in" filter="fade">
                                      <p:cBhvr>
                                        <p:cTn id="39" dur="500"/>
                                        <p:tgtEl>
                                          <p:spTgt spid="260"/>
                                        </p:tgtEl>
                                      </p:cBhvr>
                                    </p:animEffect>
                                    <p:anim calcmode="lin" valueType="num">
                                      <p:cBhvr>
                                        <p:cTn id="40" dur="500" fill="hold"/>
                                        <p:tgtEl>
                                          <p:spTgt spid="260"/>
                                        </p:tgtEl>
                                        <p:attrNameLst>
                                          <p:attrName>ppt_x</p:attrName>
                                        </p:attrNameLst>
                                      </p:cBhvr>
                                      <p:tavLst>
                                        <p:tav tm="0">
                                          <p:val>
                                            <p:strVal val="#ppt_x"/>
                                          </p:val>
                                        </p:tav>
                                        <p:tav tm="100000">
                                          <p:val>
                                            <p:strVal val="#ppt_x"/>
                                          </p:val>
                                        </p:tav>
                                      </p:tavLst>
                                    </p:anim>
                                    <p:anim calcmode="lin" valueType="num">
                                      <p:cBhvr>
                                        <p:cTn id="41" dur="500" fill="hold"/>
                                        <p:tgtEl>
                                          <p:spTgt spid="26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000"/>
                                  </p:stCondLst>
                                  <p:childTnLst>
                                    <p:set>
                                      <p:cBhvr>
                                        <p:cTn id="43" dur="1" fill="hold">
                                          <p:stCondLst>
                                            <p:cond delay="0"/>
                                          </p:stCondLst>
                                        </p:cTn>
                                        <p:tgtEl>
                                          <p:spTgt spid="268"/>
                                        </p:tgtEl>
                                        <p:attrNameLst>
                                          <p:attrName>style.visibility</p:attrName>
                                        </p:attrNameLst>
                                      </p:cBhvr>
                                      <p:to>
                                        <p:strVal val="visible"/>
                                      </p:to>
                                    </p:set>
                                    <p:animEffect transition="in" filter="fade">
                                      <p:cBhvr>
                                        <p:cTn id="44" dur="500"/>
                                        <p:tgtEl>
                                          <p:spTgt spid="268"/>
                                        </p:tgtEl>
                                      </p:cBhvr>
                                    </p:animEffect>
                                    <p:anim calcmode="lin" valueType="num">
                                      <p:cBhvr>
                                        <p:cTn id="45" dur="500" fill="hold"/>
                                        <p:tgtEl>
                                          <p:spTgt spid="268"/>
                                        </p:tgtEl>
                                        <p:attrNameLst>
                                          <p:attrName>ppt_x</p:attrName>
                                        </p:attrNameLst>
                                      </p:cBhvr>
                                      <p:tavLst>
                                        <p:tav tm="0">
                                          <p:val>
                                            <p:strVal val="#ppt_x"/>
                                          </p:val>
                                        </p:tav>
                                        <p:tav tm="100000">
                                          <p:val>
                                            <p:strVal val="#ppt_x"/>
                                          </p:val>
                                        </p:tav>
                                      </p:tavLst>
                                    </p:anim>
                                    <p:anim calcmode="lin" valueType="num">
                                      <p:cBhvr>
                                        <p:cTn id="46" dur="500" fill="hold"/>
                                        <p:tgtEl>
                                          <p:spTgt spid="268"/>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200"/>
                                  </p:stCondLst>
                                  <p:childTnLst>
                                    <p:set>
                                      <p:cBhvr>
                                        <p:cTn id="48" dur="1" fill="hold">
                                          <p:stCondLst>
                                            <p:cond delay="0"/>
                                          </p:stCondLst>
                                        </p:cTn>
                                        <p:tgtEl>
                                          <p:spTgt spid="275"/>
                                        </p:tgtEl>
                                        <p:attrNameLst>
                                          <p:attrName>style.visibility</p:attrName>
                                        </p:attrNameLst>
                                      </p:cBhvr>
                                      <p:to>
                                        <p:strVal val="visible"/>
                                      </p:to>
                                    </p:set>
                                    <p:anim calcmode="lin" valueType="num">
                                      <p:cBhvr>
                                        <p:cTn id="49" dur="300" fill="hold"/>
                                        <p:tgtEl>
                                          <p:spTgt spid="275"/>
                                        </p:tgtEl>
                                        <p:attrNameLst>
                                          <p:attrName>ppt_w</p:attrName>
                                        </p:attrNameLst>
                                      </p:cBhvr>
                                      <p:tavLst>
                                        <p:tav tm="0">
                                          <p:val>
                                            <p:fltVal val="0"/>
                                          </p:val>
                                        </p:tav>
                                        <p:tav tm="100000">
                                          <p:val>
                                            <p:strVal val="#ppt_w"/>
                                          </p:val>
                                        </p:tav>
                                      </p:tavLst>
                                    </p:anim>
                                    <p:anim calcmode="lin" valueType="num">
                                      <p:cBhvr>
                                        <p:cTn id="50" dur="300" fill="hold"/>
                                        <p:tgtEl>
                                          <p:spTgt spid="275"/>
                                        </p:tgtEl>
                                        <p:attrNameLst>
                                          <p:attrName>ppt_h</p:attrName>
                                        </p:attrNameLst>
                                      </p:cBhvr>
                                      <p:tavLst>
                                        <p:tav tm="0">
                                          <p:val>
                                            <p:fltVal val="0"/>
                                          </p:val>
                                        </p:tav>
                                        <p:tav tm="100000">
                                          <p:val>
                                            <p:strVal val="#ppt_h"/>
                                          </p:val>
                                        </p:tav>
                                      </p:tavLst>
                                    </p:anim>
                                    <p:animEffect transition="in" filter="fade">
                                      <p:cBhvr>
                                        <p:cTn id="51" dur="300"/>
                                        <p:tgtEl>
                                          <p:spTgt spid="275"/>
                                        </p:tgtEl>
                                      </p:cBhvr>
                                    </p:animEffect>
                                  </p:childTnLst>
                                </p:cTn>
                              </p:par>
                              <p:par>
                                <p:cTn id="52" presetID="6" presetClass="emph" presetSubtype="0" autoRev="1" fill="hold" grpId="1" nodeType="withEffect">
                                  <p:stCondLst>
                                    <p:cond delay="1500"/>
                                  </p:stCondLst>
                                  <p:childTnLst>
                                    <p:animScale>
                                      <p:cBhvr>
                                        <p:cTn id="53" dur="150" fill="hold"/>
                                        <p:tgtEl>
                                          <p:spTgt spid="275"/>
                                        </p:tgtEl>
                                      </p:cBhvr>
                                      <p:by x="110000" y="110000"/>
                                    </p:animScale>
                                  </p:childTnLst>
                                </p:cTn>
                              </p:par>
                              <p:par>
                                <p:cTn id="54" presetID="55" presetClass="entr" presetSubtype="0" fill="hold" grpId="0" nodeType="withEffect">
                                  <p:stCondLst>
                                    <p:cond delay="1500"/>
                                  </p:stCondLst>
                                  <p:childTnLst>
                                    <p:set>
                                      <p:cBhvr>
                                        <p:cTn id="55" dur="1" fill="hold">
                                          <p:stCondLst>
                                            <p:cond delay="0"/>
                                          </p:stCondLst>
                                        </p:cTn>
                                        <p:tgtEl>
                                          <p:spTgt spid="277"/>
                                        </p:tgtEl>
                                        <p:attrNameLst>
                                          <p:attrName>style.visibility</p:attrName>
                                        </p:attrNameLst>
                                      </p:cBhvr>
                                      <p:to>
                                        <p:strVal val="visible"/>
                                      </p:to>
                                    </p:set>
                                    <p:anim calcmode="lin" valueType="num">
                                      <p:cBhvr>
                                        <p:cTn id="56" dur="500" fill="hold"/>
                                        <p:tgtEl>
                                          <p:spTgt spid="277"/>
                                        </p:tgtEl>
                                        <p:attrNameLst>
                                          <p:attrName>ppt_w</p:attrName>
                                        </p:attrNameLst>
                                      </p:cBhvr>
                                      <p:tavLst>
                                        <p:tav tm="0">
                                          <p:val>
                                            <p:strVal val="#ppt_w*0.70"/>
                                          </p:val>
                                        </p:tav>
                                        <p:tav tm="100000">
                                          <p:val>
                                            <p:strVal val="#ppt_w"/>
                                          </p:val>
                                        </p:tav>
                                      </p:tavLst>
                                    </p:anim>
                                    <p:anim calcmode="lin" valueType="num">
                                      <p:cBhvr>
                                        <p:cTn id="57" dur="500" fill="hold"/>
                                        <p:tgtEl>
                                          <p:spTgt spid="277"/>
                                        </p:tgtEl>
                                        <p:attrNameLst>
                                          <p:attrName>ppt_h</p:attrName>
                                        </p:attrNameLst>
                                      </p:cBhvr>
                                      <p:tavLst>
                                        <p:tav tm="0">
                                          <p:val>
                                            <p:strVal val="#ppt_h"/>
                                          </p:val>
                                        </p:tav>
                                        <p:tav tm="100000">
                                          <p:val>
                                            <p:strVal val="#ppt_h"/>
                                          </p:val>
                                        </p:tav>
                                      </p:tavLst>
                                    </p:anim>
                                    <p:animEffect transition="in" filter="fade">
                                      <p:cBhvr>
                                        <p:cTn id="58" dur="500"/>
                                        <p:tgtEl>
                                          <p:spTgt spid="277"/>
                                        </p:tgtEl>
                                      </p:cBhvr>
                                    </p:animEffect>
                                  </p:childTnLst>
                                </p:cTn>
                              </p:par>
                              <p:par>
                                <p:cTn id="59" presetID="42" presetClass="entr" presetSubtype="0" fill="hold" grpId="0" nodeType="withEffect">
                                  <p:stCondLst>
                                    <p:cond delay="2000"/>
                                  </p:stCondLst>
                                  <p:childTnLst>
                                    <p:set>
                                      <p:cBhvr>
                                        <p:cTn id="60" dur="1" fill="hold">
                                          <p:stCondLst>
                                            <p:cond delay="0"/>
                                          </p:stCondLst>
                                        </p:cTn>
                                        <p:tgtEl>
                                          <p:spTgt spid="250"/>
                                        </p:tgtEl>
                                        <p:attrNameLst>
                                          <p:attrName>style.visibility</p:attrName>
                                        </p:attrNameLst>
                                      </p:cBhvr>
                                      <p:to>
                                        <p:strVal val="visible"/>
                                      </p:to>
                                    </p:set>
                                    <p:animEffect transition="in" filter="fade">
                                      <p:cBhvr>
                                        <p:cTn id="61" dur="500"/>
                                        <p:tgtEl>
                                          <p:spTgt spid="250"/>
                                        </p:tgtEl>
                                      </p:cBhvr>
                                    </p:animEffect>
                                    <p:anim calcmode="lin" valueType="num">
                                      <p:cBhvr>
                                        <p:cTn id="62" dur="500" fill="hold"/>
                                        <p:tgtEl>
                                          <p:spTgt spid="250"/>
                                        </p:tgtEl>
                                        <p:attrNameLst>
                                          <p:attrName>ppt_x</p:attrName>
                                        </p:attrNameLst>
                                      </p:cBhvr>
                                      <p:tavLst>
                                        <p:tav tm="0">
                                          <p:val>
                                            <p:strVal val="#ppt_x"/>
                                          </p:val>
                                        </p:tav>
                                        <p:tav tm="100000">
                                          <p:val>
                                            <p:strVal val="#ppt_x"/>
                                          </p:val>
                                        </p:tav>
                                      </p:tavLst>
                                    </p:anim>
                                    <p:anim calcmode="lin" valueType="num">
                                      <p:cBhvr>
                                        <p:cTn id="63" dur="500" fill="hold"/>
                                        <p:tgtEl>
                                          <p:spTgt spid="25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anim calcmode="lin" valueType="num">
                                      <p:cBhvr>
                                        <p:cTn id="67" dur="500" fill="hold"/>
                                        <p:tgtEl>
                                          <p:spTgt spid="252"/>
                                        </p:tgtEl>
                                        <p:attrNameLst>
                                          <p:attrName>ppt_x</p:attrName>
                                        </p:attrNameLst>
                                      </p:cBhvr>
                                      <p:tavLst>
                                        <p:tav tm="0">
                                          <p:val>
                                            <p:strVal val="#ppt_x"/>
                                          </p:val>
                                        </p:tav>
                                        <p:tav tm="100000">
                                          <p:val>
                                            <p:strVal val="#ppt_x"/>
                                          </p:val>
                                        </p:tav>
                                      </p:tavLst>
                                    </p:anim>
                                    <p:anim calcmode="lin" valueType="num">
                                      <p:cBhvr>
                                        <p:cTn id="68" dur="500" fill="hold"/>
                                        <p:tgtEl>
                                          <p:spTgt spid="25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0"/>
                                  </p:stCondLst>
                                  <p:childTnLst>
                                    <p:set>
                                      <p:cBhvr>
                                        <p:cTn id="70" dur="1" fill="hold">
                                          <p:stCondLst>
                                            <p:cond delay="0"/>
                                          </p:stCondLst>
                                        </p:cTn>
                                        <p:tgtEl>
                                          <p:spTgt spid="269"/>
                                        </p:tgtEl>
                                        <p:attrNameLst>
                                          <p:attrName>style.visibility</p:attrName>
                                        </p:attrNameLst>
                                      </p:cBhvr>
                                      <p:to>
                                        <p:strVal val="visible"/>
                                      </p:to>
                                    </p:set>
                                    <p:animEffect transition="in" filter="fade">
                                      <p:cBhvr>
                                        <p:cTn id="71" dur="500"/>
                                        <p:tgtEl>
                                          <p:spTgt spid="269"/>
                                        </p:tgtEl>
                                      </p:cBhvr>
                                    </p:animEffect>
                                    <p:anim calcmode="lin" valueType="num">
                                      <p:cBhvr>
                                        <p:cTn id="72" dur="500" fill="hold"/>
                                        <p:tgtEl>
                                          <p:spTgt spid="269"/>
                                        </p:tgtEl>
                                        <p:attrNameLst>
                                          <p:attrName>ppt_x</p:attrName>
                                        </p:attrNameLst>
                                      </p:cBhvr>
                                      <p:tavLst>
                                        <p:tav tm="0">
                                          <p:val>
                                            <p:strVal val="#ppt_x"/>
                                          </p:val>
                                        </p:tav>
                                        <p:tav tm="100000">
                                          <p:val>
                                            <p:strVal val="#ppt_x"/>
                                          </p:val>
                                        </p:tav>
                                      </p:tavLst>
                                    </p:anim>
                                    <p:anim calcmode="lin" valueType="num">
                                      <p:cBhvr>
                                        <p:cTn id="73" dur="500" fill="hold"/>
                                        <p:tgtEl>
                                          <p:spTgt spid="269"/>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2200"/>
                                  </p:stCondLst>
                                  <p:childTnLst>
                                    <p:set>
                                      <p:cBhvr>
                                        <p:cTn id="75" dur="1" fill="hold">
                                          <p:stCondLst>
                                            <p:cond delay="0"/>
                                          </p:stCondLst>
                                        </p:cTn>
                                        <p:tgtEl>
                                          <p:spTgt spid="274"/>
                                        </p:tgtEl>
                                        <p:attrNameLst>
                                          <p:attrName>style.visibility</p:attrName>
                                        </p:attrNameLst>
                                      </p:cBhvr>
                                      <p:to>
                                        <p:strVal val="visible"/>
                                      </p:to>
                                    </p:set>
                                    <p:anim calcmode="lin" valueType="num">
                                      <p:cBhvr>
                                        <p:cTn id="76" dur="300" fill="hold"/>
                                        <p:tgtEl>
                                          <p:spTgt spid="274"/>
                                        </p:tgtEl>
                                        <p:attrNameLst>
                                          <p:attrName>ppt_w</p:attrName>
                                        </p:attrNameLst>
                                      </p:cBhvr>
                                      <p:tavLst>
                                        <p:tav tm="0">
                                          <p:val>
                                            <p:fltVal val="0"/>
                                          </p:val>
                                        </p:tav>
                                        <p:tav tm="100000">
                                          <p:val>
                                            <p:strVal val="#ppt_w"/>
                                          </p:val>
                                        </p:tav>
                                      </p:tavLst>
                                    </p:anim>
                                    <p:anim calcmode="lin" valueType="num">
                                      <p:cBhvr>
                                        <p:cTn id="77" dur="300" fill="hold"/>
                                        <p:tgtEl>
                                          <p:spTgt spid="274"/>
                                        </p:tgtEl>
                                        <p:attrNameLst>
                                          <p:attrName>ppt_h</p:attrName>
                                        </p:attrNameLst>
                                      </p:cBhvr>
                                      <p:tavLst>
                                        <p:tav tm="0">
                                          <p:val>
                                            <p:fltVal val="0"/>
                                          </p:val>
                                        </p:tav>
                                        <p:tav tm="100000">
                                          <p:val>
                                            <p:strVal val="#ppt_h"/>
                                          </p:val>
                                        </p:tav>
                                      </p:tavLst>
                                    </p:anim>
                                    <p:animEffect transition="in" filter="fade">
                                      <p:cBhvr>
                                        <p:cTn id="78" dur="300"/>
                                        <p:tgtEl>
                                          <p:spTgt spid="274"/>
                                        </p:tgtEl>
                                      </p:cBhvr>
                                    </p:animEffect>
                                  </p:childTnLst>
                                </p:cTn>
                              </p:par>
                              <p:par>
                                <p:cTn id="79" presetID="6" presetClass="emph" presetSubtype="0" autoRev="1" fill="hold" grpId="1" nodeType="withEffect">
                                  <p:stCondLst>
                                    <p:cond delay="2500"/>
                                  </p:stCondLst>
                                  <p:childTnLst>
                                    <p:animScale>
                                      <p:cBhvr>
                                        <p:cTn id="80" dur="150" fill="hold"/>
                                        <p:tgtEl>
                                          <p:spTgt spid="274"/>
                                        </p:tgtEl>
                                      </p:cBhvr>
                                      <p:by x="110000" y="110000"/>
                                    </p:animScale>
                                  </p:childTnLst>
                                </p:cTn>
                              </p:par>
                              <p:par>
                                <p:cTn id="81" presetID="55" presetClass="entr" presetSubtype="0" fill="hold" grpId="0" nodeType="withEffect">
                                  <p:stCondLst>
                                    <p:cond delay="2500"/>
                                  </p:stCondLst>
                                  <p:childTnLst>
                                    <p:set>
                                      <p:cBhvr>
                                        <p:cTn id="82" dur="1" fill="hold">
                                          <p:stCondLst>
                                            <p:cond delay="0"/>
                                          </p:stCondLst>
                                        </p:cTn>
                                        <p:tgtEl>
                                          <p:spTgt spid="272"/>
                                        </p:tgtEl>
                                        <p:attrNameLst>
                                          <p:attrName>style.visibility</p:attrName>
                                        </p:attrNameLst>
                                      </p:cBhvr>
                                      <p:to>
                                        <p:strVal val="visible"/>
                                      </p:to>
                                    </p:set>
                                    <p:anim calcmode="lin" valueType="num">
                                      <p:cBhvr>
                                        <p:cTn id="83" dur="500" fill="hold"/>
                                        <p:tgtEl>
                                          <p:spTgt spid="272"/>
                                        </p:tgtEl>
                                        <p:attrNameLst>
                                          <p:attrName>ppt_w</p:attrName>
                                        </p:attrNameLst>
                                      </p:cBhvr>
                                      <p:tavLst>
                                        <p:tav tm="0">
                                          <p:val>
                                            <p:strVal val="#ppt_w*0.70"/>
                                          </p:val>
                                        </p:tav>
                                        <p:tav tm="100000">
                                          <p:val>
                                            <p:strVal val="#ppt_w"/>
                                          </p:val>
                                        </p:tav>
                                      </p:tavLst>
                                    </p:anim>
                                    <p:anim calcmode="lin" valueType="num">
                                      <p:cBhvr>
                                        <p:cTn id="84" dur="500" fill="hold"/>
                                        <p:tgtEl>
                                          <p:spTgt spid="272"/>
                                        </p:tgtEl>
                                        <p:attrNameLst>
                                          <p:attrName>ppt_h</p:attrName>
                                        </p:attrNameLst>
                                      </p:cBhvr>
                                      <p:tavLst>
                                        <p:tav tm="0">
                                          <p:val>
                                            <p:strVal val="#ppt_h"/>
                                          </p:val>
                                        </p:tav>
                                        <p:tav tm="100000">
                                          <p:val>
                                            <p:strVal val="#ppt_h"/>
                                          </p:val>
                                        </p:tav>
                                      </p:tavLst>
                                    </p:anim>
                                    <p:animEffect transition="in" filter="fade">
                                      <p:cBhvr>
                                        <p:cTn id="85" dur="500"/>
                                        <p:tgtEl>
                                          <p:spTgt spid="272"/>
                                        </p:tgtEl>
                                      </p:cBhvr>
                                    </p:animEffect>
                                  </p:childTnLst>
                                </p:cTn>
                              </p:par>
                              <p:par>
                                <p:cTn id="86" presetID="47" presetClass="entr" presetSubtype="0" fill="hold" grpId="0" nodeType="withEffect">
                                  <p:stCondLst>
                                    <p:cond delay="3000"/>
                                  </p:stCondLst>
                                  <p:childTnLst>
                                    <p:set>
                                      <p:cBhvr>
                                        <p:cTn id="87" dur="1" fill="hold">
                                          <p:stCondLst>
                                            <p:cond delay="0"/>
                                          </p:stCondLst>
                                        </p:cTn>
                                        <p:tgtEl>
                                          <p:spTgt spid="251"/>
                                        </p:tgtEl>
                                        <p:attrNameLst>
                                          <p:attrName>style.visibility</p:attrName>
                                        </p:attrNameLst>
                                      </p:cBhvr>
                                      <p:to>
                                        <p:strVal val="visible"/>
                                      </p:to>
                                    </p:set>
                                    <p:animEffect transition="in" filter="fade">
                                      <p:cBhvr>
                                        <p:cTn id="88" dur="500"/>
                                        <p:tgtEl>
                                          <p:spTgt spid="251"/>
                                        </p:tgtEl>
                                      </p:cBhvr>
                                    </p:animEffect>
                                    <p:anim calcmode="lin" valueType="num">
                                      <p:cBhvr>
                                        <p:cTn id="89" dur="500" fill="hold"/>
                                        <p:tgtEl>
                                          <p:spTgt spid="251"/>
                                        </p:tgtEl>
                                        <p:attrNameLst>
                                          <p:attrName>ppt_x</p:attrName>
                                        </p:attrNameLst>
                                      </p:cBhvr>
                                      <p:tavLst>
                                        <p:tav tm="0">
                                          <p:val>
                                            <p:strVal val="#ppt_x"/>
                                          </p:val>
                                        </p:tav>
                                        <p:tav tm="100000">
                                          <p:val>
                                            <p:strVal val="#ppt_x"/>
                                          </p:val>
                                        </p:tav>
                                      </p:tavLst>
                                    </p:anim>
                                    <p:anim calcmode="lin" valueType="num">
                                      <p:cBhvr>
                                        <p:cTn id="90" dur="500" fill="hold"/>
                                        <p:tgtEl>
                                          <p:spTgt spid="251"/>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000"/>
                                  </p:stCondLst>
                                  <p:childTnLst>
                                    <p:set>
                                      <p:cBhvr>
                                        <p:cTn id="92" dur="1" fill="hold">
                                          <p:stCondLst>
                                            <p:cond delay="0"/>
                                          </p:stCondLst>
                                        </p:cTn>
                                        <p:tgtEl>
                                          <p:spTgt spid="256"/>
                                        </p:tgtEl>
                                        <p:attrNameLst>
                                          <p:attrName>style.visibility</p:attrName>
                                        </p:attrNameLst>
                                      </p:cBhvr>
                                      <p:to>
                                        <p:strVal val="visible"/>
                                      </p:to>
                                    </p:set>
                                    <p:animEffect transition="in" filter="fade">
                                      <p:cBhvr>
                                        <p:cTn id="93" dur="500"/>
                                        <p:tgtEl>
                                          <p:spTgt spid="256"/>
                                        </p:tgtEl>
                                      </p:cBhvr>
                                    </p:animEffect>
                                    <p:anim calcmode="lin" valueType="num">
                                      <p:cBhvr>
                                        <p:cTn id="94" dur="500" fill="hold"/>
                                        <p:tgtEl>
                                          <p:spTgt spid="256"/>
                                        </p:tgtEl>
                                        <p:attrNameLst>
                                          <p:attrName>ppt_x</p:attrName>
                                        </p:attrNameLst>
                                      </p:cBhvr>
                                      <p:tavLst>
                                        <p:tav tm="0">
                                          <p:val>
                                            <p:strVal val="#ppt_x"/>
                                          </p:val>
                                        </p:tav>
                                        <p:tav tm="100000">
                                          <p:val>
                                            <p:strVal val="#ppt_x"/>
                                          </p:val>
                                        </p:tav>
                                      </p:tavLst>
                                    </p:anim>
                                    <p:anim calcmode="lin" valueType="num">
                                      <p:cBhvr>
                                        <p:cTn id="95" dur="500" fill="hold"/>
                                        <p:tgtEl>
                                          <p:spTgt spid="256"/>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3000"/>
                                  </p:stCondLst>
                                  <p:childTnLst>
                                    <p:set>
                                      <p:cBhvr>
                                        <p:cTn id="97" dur="1" fill="hold">
                                          <p:stCondLst>
                                            <p:cond delay="0"/>
                                          </p:stCondLst>
                                        </p:cTn>
                                        <p:tgtEl>
                                          <p:spTgt spid="270"/>
                                        </p:tgtEl>
                                        <p:attrNameLst>
                                          <p:attrName>style.visibility</p:attrName>
                                        </p:attrNameLst>
                                      </p:cBhvr>
                                      <p:to>
                                        <p:strVal val="visible"/>
                                      </p:to>
                                    </p:set>
                                    <p:animEffect transition="in" filter="fade">
                                      <p:cBhvr>
                                        <p:cTn id="98" dur="500"/>
                                        <p:tgtEl>
                                          <p:spTgt spid="270"/>
                                        </p:tgtEl>
                                      </p:cBhvr>
                                    </p:animEffect>
                                    <p:anim calcmode="lin" valueType="num">
                                      <p:cBhvr>
                                        <p:cTn id="99" dur="500" fill="hold"/>
                                        <p:tgtEl>
                                          <p:spTgt spid="270"/>
                                        </p:tgtEl>
                                        <p:attrNameLst>
                                          <p:attrName>ppt_x</p:attrName>
                                        </p:attrNameLst>
                                      </p:cBhvr>
                                      <p:tavLst>
                                        <p:tav tm="0">
                                          <p:val>
                                            <p:strVal val="#ppt_x"/>
                                          </p:val>
                                        </p:tav>
                                        <p:tav tm="100000">
                                          <p:val>
                                            <p:strVal val="#ppt_x"/>
                                          </p:val>
                                        </p:tav>
                                      </p:tavLst>
                                    </p:anim>
                                    <p:anim calcmode="lin" valueType="num">
                                      <p:cBhvr>
                                        <p:cTn id="100" dur="500" fill="hold"/>
                                        <p:tgtEl>
                                          <p:spTgt spid="270"/>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3200"/>
                                  </p:stCondLst>
                                  <p:childTnLst>
                                    <p:set>
                                      <p:cBhvr>
                                        <p:cTn id="102" dur="1" fill="hold">
                                          <p:stCondLst>
                                            <p:cond delay="0"/>
                                          </p:stCondLst>
                                        </p:cTn>
                                        <p:tgtEl>
                                          <p:spTgt spid="276"/>
                                        </p:tgtEl>
                                        <p:attrNameLst>
                                          <p:attrName>style.visibility</p:attrName>
                                        </p:attrNameLst>
                                      </p:cBhvr>
                                      <p:to>
                                        <p:strVal val="visible"/>
                                      </p:to>
                                    </p:set>
                                    <p:anim calcmode="lin" valueType="num">
                                      <p:cBhvr>
                                        <p:cTn id="103" dur="300" fill="hold"/>
                                        <p:tgtEl>
                                          <p:spTgt spid="276"/>
                                        </p:tgtEl>
                                        <p:attrNameLst>
                                          <p:attrName>ppt_w</p:attrName>
                                        </p:attrNameLst>
                                      </p:cBhvr>
                                      <p:tavLst>
                                        <p:tav tm="0">
                                          <p:val>
                                            <p:fltVal val="0"/>
                                          </p:val>
                                        </p:tav>
                                        <p:tav tm="100000">
                                          <p:val>
                                            <p:strVal val="#ppt_w"/>
                                          </p:val>
                                        </p:tav>
                                      </p:tavLst>
                                    </p:anim>
                                    <p:anim calcmode="lin" valueType="num">
                                      <p:cBhvr>
                                        <p:cTn id="104" dur="300" fill="hold"/>
                                        <p:tgtEl>
                                          <p:spTgt spid="276"/>
                                        </p:tgtEl>
                                        <p:attrNameLst>
                                          <p:attrName>ppt_h</p:attrName>
                                        </p:attrNameLst>
                                      </p:cBhvr>
                                      <p:tavLst>
                                        <p:tav tm="0">
                                          <p:val>
                                            <p:fltVal val="0"/>
                                          </p:val>
                                        </p:tav>
                                        <p:tav tm="100000">
                                          <p:val>
                                            <p:strVal val="#ppt_h"/>
                                          </p:val>
                                        </p:tav>
                                      </p:tavLst>
                                    </p:anim>
                                    <p:animEffect transition="in" filter="fade">
                                      <p:cBhvr>
                                        <p:cTn id="105" dur="300"/>
                                        <p:tgtEl>
                                          <p:spTgt spid="276"/>
                                        </p:tgtEl>
                                      </p:cBhvr>
                                    </p:animEffect>
                                  </p:childTnLst>
                                </p:cTn>
                              </p:par>
                              <p:par>
                                <p:cTn id="106" presetID="6" presetClass="emph" presetSubtype="0" autoRev="1" fill="hold" grpId="1" nodeType="withEffect">
                                  <p:stCondLst>
                                    <p:cond delay="3500"/>
                                  </p:stCondLst>
                                  <p:childTnLst>
                                    <p:animScale>
                                      <p:cBhvr>
                                        <p:cTn id="107" dur="150" fill="hold"/>
                                        <p:tgtEl>
                                          <p:spTgt spid="276"/>
                                        </p:tgtEl>
                                      </p:cBhvr>
                                      <p:by x="110000" y="110000"/>
                                    </p:animScale>
                                  </p:childTnLst>
                                </p:cTn>
                              </p:par>
                              <p:par>
                                <p:cTn id="108" presetID="55" presetClass="entr" presetSubtype="0" fill="hold" grpId="0" nodeType="withEffect">
                                  <p:stCondLst>
                                    <p:cond delay="3500"/>
                                  </p:stCondLst>
                                  <p:childTnLst>
                                    <p:set>
                                      <p:cBhvr>
                                        <p:cTn id="109" dur="1" fill="hold">
                                          <p:stCondLst>
                                            <p:cond delay="0"/>
                                          </p:stCondLst>
                                        </p:cTn>
                                        <p:tgtEl>
                                          <p:spTgt spid="278"/>
                                        </p:tgtEl>
                                        <p:attrNameLst>
                                          <p:attrName>style.visibility</p:attrName>
                                        </p:attrNameLst>
                                      </p:cBhvr>
                                      <p:to>
                                        <p:strVal val="visible"/>
                                      </p:to>
                                    </p:set>
                                    <p:anim calcmode="lin" valueType="num">
                                      <p:cBhvr>
                                        <p:cTn id="110" dur="500" fill="hold"/>
                                        <p:tgtEl>
                                          <p:spTgt spid="278"/>
                                        </p:tgtEl>
                                        <p:attrNameLst>
                                          <p:attrName>ppt_w</p:attrName>
                                        </p:attrNameLst>
                                      </p:cBhvr>
                                      <p:tavLst>
                                        <p:tav tm="0">
                                          <p:val>
                                            <p:strVal val="#ppt_w*0.70"/>
                                          </p:val>
                                        </p:tav>
                                        <p:tav tm="100000">
                                          <p:val>
                                            <p:strVal val="#ppt_w"/>
                                          </p:val>
                                        </p:tav>
                                      </p:tavLst>
                                    </p:anim>
                                    <p:anim calcmode="lin" valueType="num">
                                      <p:cBhvr>
                                        <p:cTn id="111" dur="500" fill="hold"/>
                                        <p:tgtEl>
                                          <p:spTgt spid="278"/>
                                        </p:tgtEl>
                                        <p:attrNameLst>
                                          <p:attrName>ppt_h</p:attrName>
                                        </p:attrNameLst>
                                      </p:cBhvr>
                                      <p:tavLst>
                                        <p:tav tm="0">
                                          <p:val>
                                            <p:strVal val="#ppt_h"/>
                                          </p:val>
                                        </p:tav>
                                        <p:tav tm="100000">
                                          <p:val>
                                            <p:strVal val="#ppt_h"/>
                                          </p:val>
                                        </p:tav>
                                      </p:tavLst>
                                    </p:anim>
                                    <p:animEffect transition="in" filter="fade">
                                      <p:cBhvr>
                                        <p:cTn id="112"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bldLvl="0" animBg="1"/>
      <p:bldP spid="249" grpId="0" bldLvl="0" animBg="1"/>
      <p:bldP spid="250" grpId="0" bldLvl="0" animBg="1"/>
      <p:bldP spid="251" grpId="0" bldLvl="0" animBg="1"/>
      <p:bldP spid="267" grpId="0" bldLvl="0" animBg="1"/>
      <p:bldP spid="268" grpId="0" bldLvl="0" animBg="1"/>
      <p:bldP spid="269" grpId="0" bldLvl="0" animBg="1"/>
      <p:bldP spid="270" grpId="0" bldLvl="0" animBg="1"/>
      <p:bldP spid="271" grpId="0"/>
      <p:bldP spid="272" grpId="0"/>
      <p:bldP spid="273" grpId="0" bldLvl="0" animBg="1"/>
      <p:bldP spid="273" grpId="1" bldLvl="0" animBg="1"/>
      <p:bldP spid="274" grpId="0" bldLvl="0" animBg="1"/>
      <p:bldP spid="274" grpId="1" bldLvl="0" animBg="1"/>
      <p:bldP spid="275" grpId="0" bldLvl="0" animBg="1"/>
      <p:bldP spid="275" grpId="1" bldLvl="0" animBg="1"/>
      <p:bldP spid="276" grpId="0" bldLvl="0" animBg="1"/>
      <p:bldP spid="276" grpId="1" bldLvl="0" animBg="1"/>
      <p:bldP spid="277" grpId="0"/>
      <p:bldP spid="2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表格 57"/>
          <p:cNvGraphicFramePr>
            <a:graphicFrameLocks noGrp="1"/>
          </p:cNvGraphicFramePr>
          <p:nvPr>
            <p:custDataLst>
              <p:tags r:id="rId1"/>
            </p:custDataLst>
          </p:nvPr>
        </p:nvGraphicFramePr>
        <p:xfrm>
          <a:off x="3906982" y="2242296"/>
          <a:ext cx="5061585" cy="3569520"/>
        </p:xfrm>
        <a:graphic>
          <a:graphicData uri="http://schemas.openxmlformats.org/drawingml/2006/table">
            <a:tbl>
              <a:tblPr firstRow="1" bandRow="1">
                <a:tableStyleId>{5C22544A-7EE6-4342-B048-85BDC9FD1C3A}</a:tableStyleId>
              </a:tblPr>
              <a:tblGrid>
                <a:gridCol w="5061585"/>
              </a:tblGrid>
              <a:tr h="431415">
                <a:tc>
                  <a:txBody>
                    <a:bodyPr/>
                    <a:lstStyle/>
                    <a:p>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[1]</a:t>
                      </a:r>
                      <a:r>
                        <a:rPr lang="zh-CN" altLang="en-US" sz="1050" b="0" kern="1200" dirty="0" smtClean="0">
                          <a:solidFill>
                            <a:schemeClr val="bg1">
                              <a:lumMod val="50000"/>
                            </a:schemeClr>
                          </a:solidFill>
                          <a:latin typeface="微软雅黑" panose="020B0503020204020204" charset="-122"/>
                          <a:ea typeface="微软雅黑" panose="020B0503020204020204" charset="-122"/>
                          <a:cs typeface="+mn-cs"/>
                        </a:rPr>
                        <a:t>刘国钧</a:t>
                      </a:r>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a:t>
                      </a:r>
                      <a:r>
                        <a:rPr lang="zh-CN" altLang="en-US" sz="1050" b="0" kern="1200" dirty="0" smtClean="0">
                          <a:solidFill>
                            <a:schemeClr val="bg1">
                              <a:lumMod val="50000"/>
                            </a:schemeClr>
                          </a:solidFill>
                          <a:latin typeface="微软雅黑" panose="020B0503020204020204" charset="-122"/>
                          <a:ea typeface="微软雅黑" panose="020B0503020204020204" charset="-122"/>
                          <a:cs typeface="+mn-cs"/>
                        </a:rPr>
                        <a:t>陈绍业</a:t>
                      </a:r>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a:t>
                      </a:r>
                      <a:r>
                        <a:rPr lang="zh-CN" altLang="en-US" sz="1050" b="0" kern="1200" dirty="0" smtClean="0">
                          <a:solidFill>
                            <a:schemeClr val="bg1">
                              <a:lumMod val="50000"/>
                            </a:schemeClr>
                          </a:solidFill>
                          <a:latin typeface="微软雅黑" panose="020B0503020204020204" charset="-122"/>
                          <a:ea typeface="微软雅黑" panose="020B0503020204020204" charset="-122"/>
                          <a:cs typeface="+mn-cs"/>
                        </a:rPr>
                        <a:t>图书馆目录</a:t>
                      </a:r>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[M].</a:t>
                      </a:r>
                      <a:r>
                        <a:rPr lang="zh-CN" altLang="en-US" sz="1050" b="0" kern="1200" dirty="0" smtClean="0">
                          <a:solidFill>
                            <a:schemeClr val="bg1">
                              <a:lumMod val="50000"/>
                            </a:schemeClr>
                          </a:solidFill>
                          <a:latin typeface="微软雅黑" panose="020B0503020204020204" charset="-122"/>
                          <a:ea typeface="微软雅黑" panose="020B0503020204020204" charset="-122"/>
                          <a:cs typeface="+mn-cs"/>
                        </a:rPr>
                        <a:t>北京</a:t>
                      </a:r>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a:t>
                      </a:r>
                      <a:r>
                        <a:rPr lang="zh-CN" altLang="en-US" sz="1050" b="0" kern="1200" dirty="0" smtClean="0">
                          <a:solidFill>
                            <a:schemeClr val="bg1">
                              <a:lumMod val="50000"/>
                            </a:schemeClr>
                          </a:solidFill>
                          <a:latin typeface="微软雅黑" panose="020B0503020204020204" charset="-122"/>
                          <a:ea typeface="微软雅黑" panose="020B0503020204020204" charset="-122"/>
                          <a:cs typeface="+mn-cs"/>
                        </a:rPr>
                        <a:t>高等教育出版社</a:t>
                      </a:r>
                      <a:r>
                        <a:rPr lang="en-US" altLang="zh-CN" sz="1050" b="0" kern="1200" dirty="0" smtClean="0">
                          <a:solidFill>
                            <a:schemeClr val="bg1">
                              <a:lumMod val="50000"/>
                            </a:schemeClr>
                          </a:solidFill>
                          <a:latin typeface="微软雅黑" panose="020B0503020204020204" charset="-122"/>
                          <a:ea typeface="微软雅黑" panose="020B0503020204020204" charset="-122"/>
                          <a:cs typeface="+mn-cs"/>
                        </a:rPr>
                        <a:t>,1957:15-18.</a:t>
                      </a:r>
                      <a:endParaRPr lang="zh-CN" altLang="en-US" sz="1050" b="0" kern="1200" dirty="0">
                        <a:solidFill>
                          <a:schemeClr val="bg1">
                            <a:lumMod val="50000"/>
                          </a:schemeClr>
                        </a:solidFill>
                        <a:latin typeface="微软雅黑" panose="020B0503020204020204" charset="-122"/>
                        <a:ea typeface="微软雅黑" panose="020B050302020402020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r>
              <a:tr h="43141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[2]</a:t>
                      </a:r>
                      <a:r>
                        <a:rPr lang="zh-CN" altLang="en-US" sz="1050" b="0" dirty="0" smtClean="0">
                          <a:solidFill>
                            <a:schemeClr val="bg1">
                              <a:lumMod val="50000"/>
                            </a:schemeClr>
                          </a:solidFill>
                          <a:latin typeface="微软雅黑" panose="020B0503020204020204" charset="-122"/>
                          <a:ea typeface="微软雅黑" panose="020B0503020204020204" charset="-122"/>
                        </a:rPr>
                        <a:t>何龄修</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读南明史</a:t>
                      </a:r>
                      <a:r>
                        <a:rPr lang="en-US" altLang="zh-CN" sz="1050" b="0" dirty="0" smtClean="0">
                          <a:solidFill>
                            <a:schemeClr val="bg1">
                              <a:lumMod val="50000"/>
                            </a:schemeClr>
                          </a:solidFill>
                          <a:latin typeface="微软雅黑" panose="020B0503020204020204" charset="-122"/>
                          <a:ea typeface="微软雅黑" panose="020B0503020204020204" charset="-122"/>
                        </a:rPr>
                        <a:t>[J].</a:t>
                      </a:r>
                      <a:r>
                        <a:rPr lang="zh-CN" altLang="en-US" sz="1050" b="0" dirty="0" smtClean="0">
                          <a:solidFill>
                            <a:schemeClr val="bg1">
                              <a:lumMod val="50000"/>
                            </a:schemeClr>
                          </a:solidFill>
                          <a:latin typeface="微软雅黑" panose="020B0503020204020204" charset="-122"/>
                          <a:ea typeface="微软雅黑" panose="020B0503020204020204" charset="-122"/>
                        </a:rPr>
                        <a:t>中国史研究</a:t>
                      </a:r>
                      <a:r>
                        <a:rPr lang="en-US" altLang="zh-CN" sz="1050" b="0" dirty="0" smtClean="0">
                          <a:solidFill>
                            <a:schemeClr val="bg1">
                              <a:lumMod val="50000"/>
                            </a:schemeClr>
                          </a:solidFill>
                          <a:latin typeface="微软雅黑" panose="020B0503020204020204" charset="-122"/>
                          <a:ea typeface="微软雅黑" panose="020B0503020204020204" charset="-122"/>
                        </a:rPr>
                        <a:t>,1998,(3):167-173. </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43141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[3]</a:t>
                      </a:r>
                      <a:r>
                        <a:rPr lang="zh-CN" altLang="en-US" sz="1050" b="0" dirty="0" smtClean="0">
                          <a:solidFill>
                            <a:schemeClr val="bg1">
                              <a:lumMod val="50000"/>
                            </a:schemeClr>
                          </a:solidFill>
                          <a:latin typeface="微软雅黑" panose="020B0503020204020204" charset="-122"/>
                          <a:ea typeface="微软雅黑" panose="020B0503020204020204" charset="-122"/>
                        </a:rPr>
                        <a:t>赵天书</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诺西肽分阶段补料分批发酵过程优化研究</a:t>
                      </a:r>
                      <a:r>
                        <a:rPr lang="en-US" altLang="zh-CN" sz="1050" b="0" dirty="0" smtClean="0">
                          <a:solidFill>
                            <a:schemeClr val="bg1">
                              <a:lumMod val="50000"/>
                            </a:schemeClr>
                          </a:solidFill>
                          <a:latin typeface="微软雅黑" panose="020B0503020204020204" charset="-122"/>
                          <a:ea typeface="微软雅黑" panose="020B0503020204020204" charset="-122"/>
                        </a:rPr>
                        <a:t>[D].</a:t>
                      </a:r>
                      <a:r>
                        <a:rPr lang="zh-CN" altLang="en-US" sz="1050" b="0" dirty="0" smtClean="0">
                          <a:solidFill>
                            <a:schemeClr val="bg1">
                              <a:lumMod val="50000"/>
                            </a:schemeClr>
                          </a:solidFill>
                          <a:latin typeface="微软雅黑" panose="020B0503020204020204" charset="-122"/>
                          <a:ea typeface="微软雅黑" panose="020B0503020204020204" charset="-122"/>
                        </a:rPr>
                        <a:t>沈阳</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东北大学</a:t>
                      </a:r>
                      <a:r>
                        <a:rPr lang="en-US" altLang="zh-CN" sz="1050" b="0" dirty="0" smtClean="0">
                          <a:solidFill>
                            <a:schemeClr val="bg1">
                              <a:lumMod val="50000"/>
                            </a:schemeClr>
                          </a:solidFill>
                          <a:latin typeface="微软雅黑" panose="020B0503020204020204" charset="-122"/>
                          <a:ea typeface="微软雅黑" panose="020B0503020204020204" charset="-122"/>
                        </a:rPr>
                        <a:t>,2013.</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r>
              <a:tr h="43141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[4]</a:t>
                      </a:r>
                      <a:r>
                        <a:rPr lang="zh-CN" altLang="en-US" sz="1050" b="0" dirty="0" smtClean="0">
                          <a:solidFill>
                            <a:schemeClr val="bg1">
                              <a:lumMod val="50000"/>
                            </a:schemeClr>
                          </a:solidFill>
                          <a:latin typeface="微软雅黑" panose="020B0503020204020204" charset="-122"/>
                          <a:ea typeface="微软雅黑" panose="020B0503020204020204" charset="-122"/>
                        </a:rPr>
                        <a:t>谢希德</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创造学习的新思路</a:t>
                      </a:r>
                      <a:r>
                        <a:rPr lang="en-US" altLang="zh-CN" sz="1050" b="0" dirty="0" smtClean="0">
                          <a:solidFill>
                            <a:schemeClr val="bg1">
                              <a:lumMod val="50000"/>
                            </a:schemeClr>
                          </a:solidFill>
                          <a:latin typeface="微软雅黑" panose="020B0503020204020204" charset="-122"/>
                          <a:ea typeface="微软雅黑" panose="020B0503020204020204" charset="-122"/>
                        </a:rPr>
                        <a:t>[N].</a:t>
                      </a:r>
                      <a:r>
                        <a:rPr lang="zh-CN" altLang="en-US" sz="1050" b="0" dirty="0" smtClean="0">
                          <a:solidFill>
                            <a:schemeClr val="bg1">
                              <a:lumMod val="50000"/>
                            </a:schemeClr>
                          </a:solidFill>
                          <a:latin typeface="微软雅黑" panose="020B0503020204020204" charset="-122"/>
                          <a:ea typeface="微软雅黑" panose="020B0503020204020204" charset="-122"/>
                        </a:rPr>
                        <a:t>人民日报</a:t>
                      </a:r>
                      <a:r>
                        <a:rPr lang="en-US" altLang="zh-CN" sz="1050" b="0" dirty="0" smtClean="0">
                          <a:solidFill>
                            <a:schemeClr val="bg1">
                              <a:lumMod val="50000"/>
                            </a:schemeClr>
                          </a:solidFill>
                          <a:latin typeface="微软雅黑" panose="020B0503020204020204" charset="-122"/>
                          <a:ea typeface="微软雅黑" panose="020B0503020204020204" charset="-122"/>
                        </a:rPr>
                        <a:t>,1998-12-25(10).</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46096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[5]</a:t>
                      </a:r>
                      <a:r>
                        <a:rPr lang="zh-CN" altLang="en-US" sz="1050" b="0" dirty="0" smtClean="0">
                          <a:solidFill>
                            <a:schemeClr val="bg1">
                              <a:lumMod val="50000"/>
                            </a:schemeClr>
                          </a:solidFill>
                          <a:latin typeface="微软雅黑" panose="020B0503020204020204" charset="-122"/>
                          <a:ea typeface="微软雅黑" panose="020B0503020204020204" charset="-122"/>
                        </a:rPr>
                        <a:t>王明亮</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关于中国学术期刊标准化数据库系统工程的进展</a:t>
                      </a:r>
                      <a:r>
                        <a:rPr lang="en-US" altLang="zh-CN" sz="1050" b="0" dirty="0" smtClean="0">
                          <a:solidFill>
                            <a:schemeClr val="bg1">
                              <a:lumMod val="50000"/>
                            </a:schemeClr>
                          </a:solidFill>
                          <a:latin typeface="微软雅黑" panose="020B0503020204020204" charset="-122"/>
                          <a:ea typeface="微软雅黑" panose="020B0503020204020204" charset="-122"/>
                        </a:rPr>
                        <a:t>[EB/OL],1998-08-16/1998-10-01.</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r>
              <a:tr h="46096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[6]</a:t>
                      </a:r>
                      <a:r>
                        <a:rPr lang="zh-CN" altLang="en-US" sz="1050" b="0" dirty="0" smtClean="0">
                          <a:solidFill>
                            <a:schemeClr val="bg1">
                              <a:lumMod val="50000"/>
                            </a:schemeClr>
                          </a:solidFill>
                          <a:latin typeface="微软雅黑" panose="020B0503020204020204" charset="-122"/>
                          <a:ea typeface="微软雅黑" panose="020B0503020204020204" charset="-122"/>
                        </a:rPr>
                        <a:t>万锦</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中国大学学报文摘</a:t>
                      </a:r>
                      <a:r>
                        <a:rPr lang="en-US" altLang="zh-CN" sz="1050" b="0" dirty="0" smtClean="0">
                          <a:solidFill>
                            <a:schemeClr val="bg1">
                              <a:lumMod val="50000"/>
                            </a:schemeClr>
                          </a:solidFill>
                          <a:latin typeface="微软雅黑" panose="020B0503020204020204" charset="-122"/>
                          <a:ea typeface="微软雅黑" panose="020B0503020204020204" charset="-122"/>
                        </a:rPr>
                        <a:t>(1983-1993).</a:t>
                      </a:r>
                      <a:r>
                        <a:rPr lang="zh-CN" altLang="en-US" sz="1050" b="0" dirty="0" smtClean="0">
                          <a:solidFill>
                            <a:schemeClr val="bg1">
                              <a:lumMod val="50000"/>
                            </a:schemeClr>
                          </a:solidFill>
                          <a:latin typeface="微软雅黑" panose="020B0503020204020204" charset="-122"/>
                          <a:ea typeface="微软雅黑" panose="020B0503020204020204" charset="-122"/>
                        </a:rPr>
                        <a:t>英文版</a:t>
                      </a:r>
                      <a:r>
                        <a:rPr lang="en-US" altLang="zh-CN" sz="1050" b="0" dirty="0" smtClean="0">
                          <a:solidFill>
                            <a:schemeClr val="bg1">
                              <a:lumMod val="50000"/>
                            </a:schemeClr>
                          </a:solidFill>
                          <a:latin typeface="微软雅黑" panose="020B0503020204020204" charset="-122"/>
                          <a:ea typeface="微软雅黑" panose="020B0503020204020204" charset="-122"/>
                        </a:rPr>
                        <a:t>[DB/CD].</a:t>
                      </a:r>
                      <a:r>
                        <a:rPr lang="zh-CN" altLang="en-US" sz="1050" b="0" dirty="0" smtClean="0">
                          <a:solidFill>
                            <a:schemeClr val="bg1">
                              <a:lumMod val="50000"/>
                            </a:schemeClr>
                          </a:solidFill>
                          <a:latin typeface="微软雅黑" panose="020B0503020204020204" charset="-122"/>
                          <a:ea typeface="微软雅黑" panose="020B0503020204020204" charset="-122"/>
                        </a:rPr>
                        <a:t>北京</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中国大百科全书出版社</a:t>
                      </a:r>
                      <a:r>
                        <a:rPr lang="en-US" altLang="zh-CN" sz="1050" b="0" dirty="0" smtClean="0">
                          <a:solidFill>
                            <a:schemeClr val="bg1">
                              <a:lumMod val="50000"/>
                            </a:schemeClr>
                          </a:solidFill>
                          <a:latin typeface="微软雅黑" panose="020B0503020204020204" charset="-122"/>
                          <a:ea typeface="微软雅黑" panose="020B0503020204020204" charset="-122"/>
                        </a:rPr>
                        <a:t>,1996.</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r h="46096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[7]</a:t>
                      </a:r>
                      <a:r>
                        <a:rPr lang="zh-CN" altLang="en-US" sz="1050" b="0" dirty="0" smtClean="0">
                          <a:solidFill>
                            <a:schemeClr val="bg1">
                              <a:lumMod val="50000"/>
                            </a:schemeClr>
                          </a:solidFill>
                          <a:latin typeface="微软雅黑" panose="020B0503020204020204" charset="-122"/>
                          <a:ea typeface="微软雅黑" panose="020B0503020204020204" charset="-122"/>
                        </a:rPr>
                        <a:t>钟文发</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非线性规划在可燃毒物配置中的应用</a:t>
                      </a:r>
                      <a:r>
                        <a:rPr lang="en-US" altLang="zh-CN" sz="1050" b="0" dirty="0" smtClean="0">
                          <a:solidFill>
                            <a:schemeClr val="bg1">
                              <a:lumMod val="50000"/>
                            </a:schemeClr>
                          </a:solidFill>
                          <a:latin typeface="微软雅黑" panose="020B0503020204020204" charset="-122"/>
                          <a:ea typeface="微软雅黑" panose="020B0503020204020204" charset="-122"/>
                        </a:rPr>
                        <a:t>[A].</a:t>
                      </a:r>
                      <a:r>
                        <a:rPr lang="zh-CN" altLang="en-US" sz="1050" b="0" dirty="0" smtClean="0">
                          <a:solidFill>
                            <a:schemeClr val="bg1">
                              <a:lumMod val="50000"/>
                            </a:schemeClr>
                          </a:solidFill>
                          <a:latin typeface="微软雅黑" panose="020B0503020204020204" charset="-122"/>
                          <a:ea typeface="微软雅黑" panose="020B0503020204020204" charset="-122"/>
                        </a:rPr>
                        <a:t>赵炜</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运筹学的理论与应用</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中国运筹学会第五届大会论文集</a:t>
                      </a:r>
                      <a:r>
                        <a:rPr lang="en-US" altLang="zh-CN" sz="1050" b="0" dirty="0" smtClean="0">
                          <a:solidFill>
                            <a:schemeClr val="bg1">
                              <a:lumMod val="50000"/>
                            </a:schemeClr>
                          </a:solidFill>
                          <a:latin typeface="微软雅黑" panose="020B0503020204020204" charset="-122"/>
                          <a:ea typeface="微软雅黑" panose="020B0503020204020204" charset="-122"/>
                        </a:rPr>
                        <a:t>[C].</a:t>
                      </a:r>
                      <a:r>
                        <a:rPr lang="zh-CN" altLang="en-US" sz="1050" b="0" dirty="0" smtClean="0">
                          <a:solidFill>
                            <a:schemeClr val="bg1">
                              <a:lumMod val="50000"/>
                            </a:schemeClr>
                          </a:solidFill>
                          <a:latin typeface="微软雅黑" panose="020B0503020204020204" charset="-122"/>
                          <a:ea typeface="微软雅黑" panose="020B0503020204020204" charset="-122"/>
                        </a:rPr>
                        <a:t>西安</a:t>
                      </a:r>
                      <a:r>
                        <a:rPr lang="en-US" altLang="zh-CN" sz="1050" b="0" dirty="0" smtClean="0">
                          <a:solidFill>
                            <a:schemeClr val="bg1">
                              <a:lumMod val="50000"/>
                            </a:schemeClr>
                          </a:solidFill>
                          <a:latin typeface="微软雅黑" panose="020B0503020204020204" charset="-122"/>
                          <a:ea typeface="微软雅黑" panose="020B0503020204020204" charset="-122"/>
                        </a:rPr>
                        <a:t>:</a:t>
                      </a:r>
                      <a:r>
                        <a:rPr lang="zh-CN" altLang="en-US" sz="1050" b="0" dirty="0" smtClean="0">
                          <a:solidFill>
                            <a:schemeClr val="bg1">
                              <a:lumMod val="50000"/>
                            </a:schemeClr>
                          </a:solidFill>
                          <a:latin typeface="微软雅黑" panose="020B0503020204020204" charset="-122"/>
                          <a:ea typeface="微软雅黑" panose="020B0503020204020204" charset="-122"/>
                        </a:rPr>
                        <a:t>西安电子科技大学出版社</a:t>
                      </a:r>
                      <a:r>
                        <a:rPr lang="en-US" altLang="zh-CN" sz="1050" b="0" dirty="0" smtClean="0">
                          <a:solidFill>
                            <a:schemeClr val="bg1">
                              <a:lumMod val="50000"/>
                            </a:schemeClr>
                          </a:solidFill>
                          <a:latin typeface="微软雅黑" panose="020B0503020204020204" charset="-122"/>
                          <a:ea typeface="微软雅黑" panose="020B0503020204020204" charset="-122"/>
                        </a:rPr>
                        <a:t>,1996.468.</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tr>
              <a:tr h="460965">
                <a:tc>
                  <a:txBody>
                    <a:bodyPr/>
                    <a:lstStyle/>
                    <a:p>
                      <a:r>
                        <a:rPr lang="en-US" altLang="zh-CN" sz="1050" b="0" dirty="0" smtClean="0">
                          <a:solidFill>
                            <a:schemeClr val="bg1">
                              <a:lumMod val="50000"/>
                            </a:schemeClr>
                          </a:solidFill>
                          <a:latin typeface="微软雅黑" panose="020B0503020204020204" charset="-122"/>
                          <a:ea typeface="微软雅黑" panose="020B0503020204020204" charset="-122"/>
                        </a:rPr>
                        <a:t>[8]OU J P</a:t>
                      </a:r>
                      <a:r>
                        <a:rPr lang="zh-CN" altLang="en-US" sz="1050" b="0" dirty="0" smtClean="0">
                          <a:solidFill>
                            <a:schemeClr val="bg1">
                              <a:lumMod val="50000"/>
                            </a:schemeClr>
                          </a:solidFill>
                          <a:latin typeface="微软雅黑" panose="020B0503020204020204" charset="-122"/>
                          <a:ea typeface="微软雅黑" panose="020B0503020204020204" charset="-122"/>
                        </a:rPr>
                        <a:t>，</a:t>
                      </a:r>
                      <a:r>
                        <a:rPr lang="en-US" altLang="zh-CN" sz="1050" b="0" dirty="0" smtClean="0">
                          <a:solidFill>
                            <a:schemeClr val="bg1">
                              <a:lumMod val="50000"/>
                            </a:schemeClr>
                          </a:solidFill>
                          <a:latin typeface="微软雅黑" panose="020B0503020204020204" charset="-122"/>
                          <a:ea typeface="微软雅黑" panose="020B0503020204020204" charset="-122"/>
                        </a:rPr>
                        <a:t>SOONG T T</a:t>
                      </a:r>
                      <a:r>
                        <a:rPr lang="zh-CN" altLang="en-US" sz="1050" b="0" dirty="0" smtClean="0">
                          <a:solidFill>
                            <a:schemeClr val="bg1">
                              <a:lumMod val="50000"/>
                            </a:schemeClr>
                          </a:solidFill>
                          <a:latin typeface="微软雅黑" panose="020B0503020204020204" charset="-122"/>
                          <a:ea typeface="微软雅黑" panose="020B0503020204020204" charset="-122"/>
                        </a:rPr>
                        <a:t>，</a:t>
                      </a:r>
                      <a:r>
                        <a:rPr lang="en-US" altLang="zh-CN" sz="1050" b="0" dirty="0" smtClean="0">
                          <a:solidFill>
                            <a:schemeClr val="bg1">
                              <a:lumMod val="50000"/>
                            </a:schemeClr>
                          </a:solidFill>
                          <a:latin typeface="微软雅黑" panose="020B0503020204020204" charset="-122"/>
                          <a:ea typeface="微软雅黑" panose="020B0503020204020204" charset="-122"/>
                        </a:rPr>
                        <a:t>et al.Recent advance in research on applications of passive energy dissipation systems[J].Earthquack Eng,1997,38(3):358-361.</a:t>
                      </a:r>
                      <a:endParaRPr lang="zh-CN" altLang="en-US" sz="1050" b="0" dirty="0">
                        <a:solidFill>
                          <a:schemeClr val="bg1">
                            <a:lumMod val="50000"/>
                          </a:schemeClr>
                        </a:solidFill>
                        <a:latin typeface="微软雅黑" panose="020B0503020204020204" charset="-122"/>
                        <a:ea typeface="微软雅黑" panose="020B050302020402020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tr>
            </a:tbl>
          </a:graphicData>
        </a:graphic>
      </p:graphicFrame>
      <p:sp>
        <p:nvSpPr>
          <p:cNvPr id="60" name="矩形 59"/>
          <p:cNvSpPr/>
          <p:nvPr>
            <p:custDataLst>
              <p:tags r:id="rId2"/>
            </p:custDataLst>
          </p:nvPr>
        </p:nvSpPr>
        <p:spPr>
          <a:xfrm>
            <a:off x="3910188" y="1638796"/>
            <a:ext cx="1919452" cy="399660"/>
          </a:xfrm>
          <a:prstGeom prst="rect">
            <a:avLst/>
          </a:prstGeom>
          <a:noFill/>
          <a:ln w="6350" cap="flat">
            <a:solidFill>
              <a:srgbClr val="37B0E8"/>
            </a:solidFill>
            <a:prstDash val="solid"/>
            <a:miter lim="800000"/>
          </a:ln>
        </p:spPr>
        <p:txBody>
          <a:bodyPr vert="horz" wrap="square" lIns="90000" tIns="46800" rIns="90000" bIns="46800" numCol="1" anchor="ctr" anchorCtr="0" compatLnSpc="1">
            <a:normAutofit/>
          </a:bodyPr>
          <a:lstStyle/>
          <a:p>
            <a:pPr algn="ctr"/>
            <a:r>
              <a:rPr lang="zh-CN" altLang="en-US" sz="1800" dirty="0">
                <a:ln w="6350">
                  <a:noFill/>
                </a:ln>
                <a:solidFill>
                  <a:srgbClr val="37B0E8"/>
                </a:solidFill>
                <a:latin typeface="Impact" panose="020B0806030902050204" pitchFamily="34" charset="0"/>
                <a:ea typeface="微软雅黑" panose="020B0503020204020204" charset="-122"/>
              </a:rPr>
              <a:t>参考文献</a:t>
            </a:r>
            <a:endParaRPr lang="zh-CN" altLang="en-US" sz="1800" dirty="0">
              <a:ln w="6350">
                <a:noFill/>
              </a:ln>
              <a:solidFill>
                <a:srgbClr val="37B0E8"/>
              </a:solidFill>
              <a:latin typeface="Impact" panose="020B0806030902050204" pitchFamily="34" charset="0"/>
              <a:ea typeface="微软雅黑" panose="020B0503020204020204" charset="-122"/>
            </a:endParaRP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686116" y="2556296"/>
            <a:ext cx="2152651" cy="1797860"/>
          </a:xfrm>
          <a:prstGeom prst="rect">
            <a:avLst/>
          </a:prstGeom>
        </p:spPr>
      </p:pic>
      <p:grpSp>
        <p:nvGrpSpPr>
          <p:cNvPr id="38" name="组合 37"/>
          <p:cNvGrpSpPr/>
          <p:nvPr/>
        </p:nvGrpSpPr>
        <p:grpSpPr>
          <a:xfrm>
            <a:off x="0" y="2242296"/>
            <a:ext cx="1614696" cy="2373408"/>
            <a:chOff x="0" y="2446832"/>
            <a:chExt cx="1280513" cy="1882199"/>
          </a:xfrm>
        </p:grpSpPr>
        <p:cxnSp>
          <p:nvCxnSpPr>
            <p:cNvPr id="39" name="直接连接符 38"/>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44"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45"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46"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47"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49" name="矩形 48"/>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50" name="矩形 49"/>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51" name="矩形 50"/>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52" name="矩形 51"/>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53"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54" name="矩形 53"/>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67" name="组合 66"/>
          <p:cNvGrpSpPr/>
          <p:nvPr/>
        </p:nvGrpSpPr>
        <p:grpSpPr>
          <a:xfrm>
            <a:off x="5867401" y="115629"/>
            <a:ext cx="3078328" cy="417679"/>
            <a:chOff x="5867401" y="115629"/>
            <a:chExt cx="3078328" cy="417679"/>
          </a:xfrm>
        </p:grpSpPr>
        <p:grpSp>
          <p:nvGrpSpPr>
            <p:cNvPr id="68" name="组合 67"/>
            <p:cNvGrpSpPr/>
            <p:nvPr>
              <p:custDataLst>
                <p:tags r:id="rId4"/>
              </p:custDataLst>
            </p:nvPr>
          </p:nvGrpSpPr>
          <p:grpSpPr>
            <a:xfrm>
              <a:off x="8632483" y="266733"/>
              <a:ext cx="156623" cy="156623"/>
              <a:chOff x="8689063" y="2493438"/>
              <a:chExt cx="156623" cy="156623"/>
            </a:xfrm>
          </p:grpSpPr>
          <p:sp>
            <p:nvSpPr>
              <p:cNvPr id="75" name="矩形 74"/>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6" name="任意多边形 75"/>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69" name="组合 68"/>
            <p:cNvGrpSpPr/>
            <p:nvPr>
              <p:custDataLst>
                <p:tags r:id="rId5"/>
              </p:custDataLst>
            </p:nvPr>
          </p:nvGrpSpPr>
          <p:grpSpPr>
            <a:xfrm>
              <a:off x="8789106" y="266733"/>
              <a:ext cx="156623" cy="156623"/>
              <a:chOff x="8845686" y="2493438"/>
              <a:chExt cx="156623" cy="156623"/>
            </a:xfrm>
          </p:grpSpPr>
          <p:sp>
            <p:nvSpPr>
              <p:cNvPr id="73" name="矩形 72"/>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4" name="任意多边形 73"/>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0" name="矩形 69">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1" name="矩形 70">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2" name="矩形 71"/>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理论基础与文献综述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14:presetBounceEnd="60000">
                                      <p:stCondLst>
                                        <p:cond delay="600"/>
                                      </p:stCondLst>
                                      <p:childTnLst>
                                        <p:set>
                                          <p:cBhvr>
                                            <p:cTn id="11" dur="1" fill="hold">
                                              <p:stCondLst>
                                                <p:cond delay="0"/>
                                              </p:stCondLst>
                                            </p:cTn>
                                            <p:tgtEl>
                                              <p:spTgt spid="58"/>
                                            </p:tgtEl>
                                            <p:attrNameLst>
                                              <p:attrName>style.visibility</p:attrName>
                                            </p:attrNameLst>
                                          </p:cBhvr>
                                          <p:to>
                                            <p:strVal val="visible"/>
                                          </p:to>
                                        </p:set>
                                        <p:anim calcmode="lin" valueType="num" p14:bounceEnd="60000">
                                          <p:cBhvr additive="base">
                                            <p:cTn id="12" dur="500" fill="hold"/>
                                            <p:tgtEl>
                                              <p:spTgt spid="58"/>
                                            </p:tgtEl>
                                            <p:attrNameLst>
                                              <p:attrName>ppt_x</p:attrName>
                                            </p:attrNameLst>
                                          </p:cBhvr>
                                          <p:tavLst>
                                            <p:tav tm="0">
                                              <p:val>
                                                <p:strVal val="1+#ppt_w/2"/>
                                              </p:val>
                                            </p:tav>
                                            <p:tav tm="100000">
                                              <p:val>
                                                <p:strVal val="#ppt_x"/>
                                              </p:val>
                                            </p:tav>
                                          </p:tavLst>
                                        </p:anim>
                                        <p:anim calcmode="lin" valueType="num" p14:bounceEnd="60000">
                                          <p:cBhvr additive="base">
                                            <p:cTn id="13"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60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1+#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70047" y="3327082"/>
            <a:ext cx="8491061" cy="3524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0046" y="2133600"/>
            <a:ext cx="8491061" cy="1105984"/>
          </a:xfrm>
          <a:prstGeom prst="rect">
            <a:avLst/>
          </a:prstGeom>
        </p:spPr>
        <p:txBody>
          <a:bodyPr vert="horz" lIns="90000" tIns="46800" rIns="90000" bIns="4680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lvl="0">
              <a:defRPr/>
            </a:pPr>
            <a:r>
              <a:rPr lang="zh-CN" altLang="en-US" sz="3600" b="1" dirty="0">
                <a:solidFill>
                  <a:srgbClr val="354054"/>
                </a:solidFill>
                <a:cs typeface="+mn-ea"/>
                <a:sym typeface="+mn-lt"/>
              </a:rPr>
              <a:t>请在这里添加标题</a:t>
            </a:r>
            <a:endParaRPr lang="en-US" altLang="zh-CN" sz="8000" dirty="0">
              <a:solidFill>
                <a:srgbClr val="354054"/>
              </a:solidFill>
            </a:endParaRPr>
          </a:p>
        </p:txBody>
      </p:sp>
      <p:sp>
        <p:nvSpPr>
          <p:cNvPr id="3" name="文本框 2"/>
          <p:cNvSpPr txBox="1"/>
          <p:nvPr/>
        </p:nvSpPr>
        <p:spPr>
          <a:xfrm>
            <a:off x="370045" y="3447070"/>
            <a:ext cx="8491061" cy="538163"/>
          </a:xfrm>
          <a:prstGeom prst="rect">
            <a:avLst/>
          </a:prstGeom>
        </p:spPr>
        <p:txBody>
          <a:bodyPr vert="horz" lIns="90000" tIns="46800" rIns="90000" bIns="46800" rtlCol="0">
            <a:normAutofit lnSpcReduction="2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defRPr/>
            </a:pPr>
            <a:r>
              <a:rPr lang="zh-CN" altLang="en-US" sz="2800" dirty="0">
                <a:solidFill>
                  <a:srgbClr val="354054"/>
                </a:solidFill>
                <a:latin typeface="+mj-ea"/>
              </a:rPr>
              <a:t>这里填写文字内容，这里填写文字内容。</a:t>
            </a:r>
            <a:endParaRPr lang="zh-CN" altLang="en-US" sz="2800" dirty="0">
              <a:solidFill>
                <a:srgbClr val="354054"/>
              </a:solidFill>
              <a:latin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lIns="90000" tIns="46800" rIns="90000" bIns="46800" anchor="ctr">
            <a:normAutofit/>
          </a:bodyPr>
          <a:lstStyle/>
          <a:p>
            <a:pPr marL="228600" lvl="0" indent="-228600" algn="just" defTabSz="914400" fontAlgn="base">
              <a:lnSpc>
                <a:spcPct val="120000"/>
              </a:lnSpc>
              <a:spcBef>
                <a:spcPts val="1000"/>
              </a:spcBef>
              <a:spcAft>
                <a:spcPct val="0"/>
              </a:spcAft>
              <a:defRPr/>
            </a:pP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这里填写文字内容，这里填写文字内容。</a:t>
            </a:r>
            <a:endParaRPr lang="en-US" altLang="zh-CN" sz="1800" dirty="0">
              <a:solidFill>
                <a:srgbClr val="354054"/>
              </a:solidFill>
            </a:endParaRPr>
          </a:p>
          <a:p>
            <a:pPr marL="228600" lvl="0" indent="-228600" algn="just" defTabSz="914400" fontAlgn="base">
              <a:lnSpc>
                <a:spcPct val="120000"/>
              </a:lnSpc>
              <a:spcBef>
                <a:spcPts val="1000"/>
              </a:spcBef>
              <a:spcAft>
                <a:spcPct val="0"/>
              </a:spcAft>
              <a:defRPr/>
            </a:pPr>
            <a:endParaRPr lang="en-US" altLang="zh-CN" sz="1800" dirty="0">
              <a:solidFill>
                <a:srgbClr val="354054"/>
              </a:solidFill>
            </a:endParaRPr>
          </a:p>
          <a:p>
            <a:pPr lvl="0" algn="just" fontAlgn="base">
              <a:lnSpc>
                <a:spcPct val="120000"/>
              </a:lnSpc>
              <a:spcAft>
                <a:spcPct val="0"/>
              </a:spcAft>
              <a:defRPr/>
            </a:pP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这里填写文字内容，这里填写文字内容，这里填写文字内容，这里填写文字内容。</a:t>
            </a:r>
            <a:endParaRPr lang="en-US" altLang="zh-CN" sz="1800" dirty="0">
              <a:solidFill>
                <a:srgbClr val="354054"/>
              </a:solidFill>
            </a:endParaRPr>
          </a:p>
          <a:p>
            <a:pPr marL="228600" lvl="0" indent="-228600" algn="just" defTabSz="914400" fontAlgn="base">
              <a:lnSpc>
                <a:spcPct val="120000"/>
              </a:lnSpc>
              <a:spcBef>
                <a:spcPts val="1000"/>
              </a:spcBef>
              <a:spcAft>
                <a:spcPct val="0"/>
              </a:spcAft>
              <a:defRPr/>
            </a:pPr>
            <a:endParaRPr lang="en-US" altLang="zh-CN" sz="1800" dirty="0">
              <a:solidFill>
                <a:srgbClr val="354054"/>
              </a:solidFill>
            </a:endParaRPr>
          </a:p>
          <a:p>
            <a:pPr lvl="0" algn="just" fontAlgn="base">
              <a:lnSpc>
                <a:spcPct val="120000"/>
              </a:lnSpc>
              <a:spcAft>
                <a:spcPct val="0"/>
              </a:spcAft>
              <a:defRPr/>
            </a:pP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这里填写文字内容，这里填写文字内容，这里填写文字内容</a:t>
            </a:r>
            <a:r>
              <a:rPr lang="en-US" altLang="zh-CN" sz="1800" dirty="0">
                <a:solidFill>
                  <a:srgbClr val="354054"/>
                </a:solidFill>
              </a:rPr>
              <a:t>. </a:t>
            </a:r>
            <a:r>
              <a:rPr lang="zh-CN" altLang="en-US" sz="1800" dirty="0">
                <a:solidFill>
                  <a:srgbClr val="354054"/>
                </a:solidFill>
              </a:rPr>
              <a:t>这里填写文字内容</a:t>
            </a:r>
            <a:r>
              <a:rPr lang="en-US" altLang="zh-CN" sz="1800" dirty="0">
                <a:solidFill>
                  <a:srgbClr val="354054"/>
                </a:solidFill>
              </a:rPr>
              <a:t>, </a:t>
            </a:r>
            <a:r>
              <a:rPr lang="zh-CN" altLang="en-US" sz="1800" dirty="0">
                <a:solidFill>
                  <a:srgbClr val="354054"/>
                </a:solidFill>
              </a:rPr>
              <a:t>这里填写文字内容。</a:t>
            </a:r>
            <a:endParaRPr lang="en-US" altLang="zh-CN" sz="1800" dirty="0">
              <a:solidFill>
                <a:srgbClr val="354054"/>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1654628" y="1830316"/>
            <a:ext cx="6038801" cy="0"/>
          </a:xfrm>
          <a:prstGeom prst="line">
            <a:avLst/>
          </a:prstGeom>
          <a:noFill/>
          <a:ln w="25400" cap="flat" cmpd="sng">
            <a:solidFill>
              <a:schemeClr val="bg1">
                <a:lumMod val="65000"/>
              </a:schemeClr>
            </a:solidFill>
            <a:prstDash val="solid"/>
            <a:round/>
          </a:ln>
          <a:effectLst/>
        </p:spPr>
        <p:txBody>
          <a:bodyPr lIns="90000" tIns="46800" rIns="90000" bIns="4680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s-ES" sz="1500">
              <a:solidFill>
                <a:srgbClr val="000000"/>
              </a:solidFill>
              <a:effectLst>
                <a:outerShdw blurRad="38100" dist="38100" dir="2700000" algn="tl">
                  <a:srgbClr val="DDDDDD"/>
                </a:outerShdw>
              </a:effectLst>
              <a:latin typeface="Arial" panose="020B0604020202020204"/>
              <a:ea typeface="MS PGothic" panose="020B0600070205080204" charset="-128"/>
              <a:sym typeface="Gill Sans" charset="0"/>
            </a:endParaRPr>
          </a:p>
        </p:txBody>
      </p:sp>
      <p:sp>
        <p:nvSpPr>
          <p:cNvPr id="15" name="Line 6"/>
          <p:cNvSpPr>
            <a:spLocks noChangeShapeType="1"/>
          </p:cNvSpPr>
          <p:nvPr/>
        </p:nvSpPr>
        <p:spPr bwMode="auto">
          <a:xfrm>
            <a:off x="1141943" y="4425502"/>
            <a:ext cx="6129715" cy="0"/>
          </a:xfrm>
          <a:prstGeom prst="line">
            <a:avLst/>
          </a:prstGeom>
          <a:noFill/>
          <a:ln w="25400" cap="flat" cmpd="sng">
            <a:solidFill>
              <a:schemeClr val="bg1">
                <a:lumMod val="65000"/>
              </a:schemeClr>
            </a:solidFill>
            <a:prstDash val="solid"/>
            <a:round/>
          </a:ln>
          <a:effectLst/>
        </p:spPr>
        <p:txBody>
          <a:bodyPr lIns="90000" tIns="46800" rIns="90000" bIns="46800" anchor="ctr">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s-ES" sz="1500">
              <a:solidFill>
                <a:srgbClr val="000000"/>
              </a:solidFill>
              <a:effectLst>
                <a:outerShdw blurRad="38100" dist="38100" dir="2700000" algn="tl">
                  <a:srgbClr val="DDDDDD"/>
                </a:outerShdw>
              </a:effectLst>
              <a:latin typeface="Arial" panose="020B0604020202020204"/>
              <a:ea typeface="MS PGothic" panose="020B0600070205080204" charset="-128"/>
              <a:sym typeface="Gill Sans" charset="0"/>
            </a:endParaRPr>
          </a:p>
        </p:txBody>
      </p:sp>
      <p:grpSp>
        <p:nvGrpSpPr>
          <p:cNvPr id="5" name="组合 4"/>
          <p:cNvGrpSpPr/>
          <p:nvPr/>
        </p:nvGrpSpPr>
        <p:grpSpPr>
          <a:xfrm>
            <a:off x="1062972" y="1624806"/>
            <a:ext cx="289723" cy="259770"/>
            <a:chOff x="2023840" y="-377671"/>
            <a:chExt cx="386297" cy="346360"/>
          </a:xfrm>
          <a:solidFill>
            <a:schemeClr val="tx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defTabSz="685800" eaLnBrk="0" fontAlgn="base" hangingPunct="0">
                <a:spcBef>
                  <a:spcPct val="0"/>
                </a:spcBef>
                <a:spcAft>
                  <a:spcPct val="0"/>
                </a:spcAft>
                <a:defRPr/>
              </a:pPr>
              <a:endParaRPr lang="zh-CN" altLang="en-US" sz="6000">
                <a:solidFill>
                  <a:srgbClr val="000000"/>
                </a:solidFill>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defTabSz="685800" eaLnBrk="0" fontAlgn="base" hangingPunct="0">
                <a:spcBef>
                  <a:spcPct val="0"/>
                </a:spcBef>
                <a:spcAft>
                  <a:spcPct val="0"/>
                </a:spcAft>
                <a:defRPr/>
              </a:pPr>
              <a:endParaRPr lang="zh-CN" altLang="en-US" sz="6000">
                <a:solidFill>
                  <a:srgbClr val="000000"/>
                </a:solidFill>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7504450" y="4309990"/>
            <a:ext cx="289721" cy="259770"/>
            <a:chOff x="2533554" y="-373690"/>
            <a:chExt cx="386295" cy="346360"/>
          </a:xfrm>
          <a:solidFill>
            <a:schemeClr val="tx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defTabSz="685800" eaLnBrk="0" fontAlgn="base" hangingPunct="0">
                <a:spcBef>
                  <a:spcPct val="0"/>
                </a:spcBef>
                <a:spcAft>
                  <a:spcPct val="0"/>
                </a:spcAft>
                <a:defRPr/>
              </a:pPr>
              <a:endParaRPr lang="zh-CN" altLang="en-US" sz="6000">
                <a:solidFill>
                  <a:srgbClr val="000000"/>
                </a:solidFill>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noAutofit/>
            </a:bodyPr>
            <a:lstStyle/>
            <a:p>
              <a:pPr defTabSz="685800" eaLnBrk="0" fontAlgn="base" hangingPunct="0">
                <a:spcBef>
                  <a:spcPct val="0"/>
                </a:spcBef>
                <a:spcAft>
                  <a:spcPct val="0"/>
                </a:spcAft>
                <a:defRPr/>
              </a:pPr>
              <a:endParaRPr lang="zh-CN" altLang="en-US" sz="6000">
                <a:solidFill>
                  <a:srgbClr val="000000"/>
                </a:solidFill>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141943" y="2234725"/>
            <a:ext cx="6551486" cy="1786370"/>
          </a:xfrm>
          <a:prstGeom prst="rect">
            <a:avLst/>
          </a:prstGeom>
        </p:spPr>
        <p:txBody>
          <a:bodyPr vert="horz" wrap="square" lIns="90000" tIns="46800" rIns="90000" bIns="46800" rtlCol="0" anchor="ctr">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defRPr/>
            </a:pPr>
            <a:r>
              <a:rPr lang="zh-CN" altLang="en-US" sz="1800" dirty="0">
                <a:solidFill>
                  <a:srgbClr val="354054"/>
                </a:solidFill>
                <a:latin typeface="+mj-ea"/>
              </a:rPr>
              <a:t>这里填写文字内容</a:t>
            </a:r>
            <a:r>
              <a:rPr lang="en-US" altLang="zh-CN" sz="1800" dirty="0">
                <a:solidFill>
                  <a:srgbClr val="354054"/>
                </a:solidFill>
                <a:latin typeface="+mj-ea"/>
              </a:rPr>
              <a:t>, </a:t>
            </a:r>
            <a:r>
              <a:rPr lang="zh-CN" altLang="en-US" sz="1800" dirty="0">
                <a:solidFill>
                  <a:srgbClr val="354054"/>
                </a:solidFill>
                <a:latin typeface="+mj-ea"/>
              </a:rPr>
              <a:t>这里填写文字内容</a:t>
            </a:r>
            <a:r>
              <a:rPr lang="en-US" altLang="zh-CN" sz="1800" dirty="0">
                <a:solidFill>
                  <a:srgbClr val="354054"/>
                </a:solidFill>
                <a:latin typeface="+mj-ea"/>
              </a:rPr>
              <a:t>, </a:t>
            </a:r>
            <a:r>
              <a:rPr lang="zh-CN" altLang="en-US" sz="1800" dirty="0">
                <a:solidFill>
                  <a:srgbClr val="354054"/>
                </a:solidFill>
                <a:latin typeface="+mj-ea"/>
              </a:rPr>
              <a:t>这里填写文字内容、这里填写文字内容</a:t>
            </a:r>
            <a:r>
              <a:rPr lang="en-US" altLang="zh-CN" sz="1800" dirty="0">
                <a:solidFill>
                  <a:srgbClr val="354054"/>
                </a:solidFill>
                <a:latin typeface="+mj-ea"/>
              </a:rPr>
              <a:t>. </a:t>
            </a:r>
            <a:r>
              <a:rPr lang="zh-CN" altLang="en-US" sz="1800" dirty="0">
                <a:solidFill>
                  <a:srgbClr val="354054"/>
                </a:solidFill>
                <a:latin typeface="+mj-ea"/>
              </a:rPr>
              <a:t>这里填写文字内容</a:t>
            </a:r>
            <a:r>
              <a:rPr lang="en-US" altLang="zh-CN" sz="1800" dirty="0">
                <a:solidFill>
                  <a:srgbClr val="354054"/>
                </a:solidFill>
                <a:latin typeface="+mj-ea"/>
              </a:rPr>
              <a:t>, </a:t>
            </a:r>
            <a:r>
              <a:rPr lang="zh-CN" altLang="en-US" sz="1800" dirty="0">
                <a:solidFill>
                  <a:srgbClr val="354054"/>
                </a:solidFill>
                <a:latin typeface="+mj-ea"/>
              </a:rPr>
              <a:t>这里填写文字内容</a:t>
            </a:r>
            <a:r>
              <a:rPr lang="en-US" altLang="zh-CN" sz="1800" dirty="0">
                <a:solidFill>
                  <a:srgbClr val="354054"/>
                </a:solidFill>
                <a:latin typeface="+mj-ea"/>
              </a:rPr>
              <a:t>, </a:t>
            </a:r>
            <a:r>
              <a:rPr lang="zh-CN" altLang="en-US" sz="1800" dirty="0">
                <a:solidFill>
                  <a:srgbClr val="354054"/>
                </a:solidFill>
                <a:latin typeface="+mj-ea"/>
              </a:rPr>
              <a:t>这里填写文字内容、这里填写文字内容</a:t>
            </a:r>
            <a:r>
              <a:rPr lang="en-US" altLang="zh-CN" sz="1800" dirty="0">
                <a:solidFill>
                  <a:srgbClr val="354054"/>
                </a:solidFill>
                <a:latin typeface="+mj-ea"/>
              </a:rPr>
              <a:t>.</a:t>
            </a:r>
            <a:endParaRPr lang="zh-CN" altLang="en-US" sz="1800" dirty="0">
              <a:solidFill>
                <a:srgbClr val="354054"/>
              </a:solidFill>
              <a:latin typeface="+mj-ea"/>
            </a:endParaRPr>
          </a:p>
        </p:txBody>
      </p:sp>
      <p:sp>
        <p:nvSpPr>
          <p:cNvPr id="3" name="文本框 2"/>
          <p:cNvSpPr txBox="1"/>
          <p:nvPr/>
        </p:nvSpPr>
        <p:spPr>
          <a:xfrm>
            <a:off x="4504134" y="5063067"/>
            <a:ext cx="3311809" cy="514350"/>
          </a:xfrm>
          <a:prstGeom prst="rect">
            <a:avLst/>
          </a:prstGeom>
          <a:ln w="12700">
            <a:miter lim="400000"/>
          </a:ln>
        </p:spPr>
        <p:txBody>
          <a:bodyPr lIns="90000" tIns="46800" rIns="90000" bIns="46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sz="1600" dirty="0" smtClean="0">
                <a:solidFill>
                  <a:srgbClr val="354054"/>
                </a:solidFill>
              </a:rPr>
              <a:t>—</a:t>
            </a:r>
            <a:r>
              <a:rPr lang="zh-CN" altLang="en-US" sz="1600" dirty="0">
                <a:solidFill>
                  <a:srgbClr val="354054"/>
                </a:solidFill>
                <a:latin typeface="+mj-ea"/>
              </a:rPr>
              <a:t>这里填写文字</a:t>
            </a:r>
            <a:r>
              <a:rPr lang="zh-CN" altLang="en-US" sz="1600" dirty="0" smtClean="0">
                <a:solidFill>
                  <a:srgbClr val="354054"/>
                </a:solidFill>
                <a:latin typeface="+mj-ea"/>
              </a:rPr>
              <a:t>内容</a:t>
            </a:r>
            <a:endParaRPr lang="zh-CN" altLang="en-US" sz="1600" dirty="0">
              <a:solidFill>
                <a:srgbClr val="354054"/>
              </a:solidFill>
              <a:latin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8258" y="2634055"/>
            <a:ext cx="7388641" cy="4722754"/>
            <a:chOff x="1508258" y="2265063"/>
            <a:chExt cx="7388641" cy="4481402"/>
          </a:xfrm>
        </p:grpSpPr>
        <p:sp>
          <p:nvSpPr>
            <p:cNvPr id="38" name="任意多边形 37"/>
            <p:cNvSpPr/>
            <p:nvPr/>
          </p:nvSpPr>
          <p:spPr>
            <a:xfrm>
              <a:off x="3637497" y="2378893"/>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7B0E8"/>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75000" lnSpcReduction="20000"/>
            </a:bodyPr>
            <a:lstStyle/>
            <a:p>
              <a:pPr algn="ctr"/>
              <a:endParaRPr lang="zh-CN" altLang="en-US" sz="1600"/>
            </a:p>
          </p:txBody>
        </p:sp>
        <p:sp>
          <p:nvSpPr>
            <p:cNvPr id="39" name="任意多边形 38"/>
            <p:cNvSpPr/>
            <p:nvPr/>
          </p:nvSpPr>
          <p:spPr>
            <a:xfrm flipV="1">
              <a:off x="3367383" y="4105842"/>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chemeClr val="bg1">
                  <a:lumMod val="6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72500"/>
            </a:bodyPr>
            <a:lstStyle/>
            <a:p>
              <a:pPr algn="ctr"/>
              <a:endParaRPr lang="zh-CN" altLang="en-US" sz="1600"/>
            </a:p>
          </p:txBody>
        </p:sp>
        <p:sp>
          <p:nvSpPr>
            <p:cNvPr id="40" name="椭圆 39"/>
            <p:cNvSpPr/>
            <p:nvPr/>
          </p:nvSpPr>
          <p:spPr>
            <a:xfrm>
              <a:off x="4696867" y="2956432"/>
              <a:ext cx="1012604" cy="1012604"/>
            </a:xfrm>
            <a:prstGeom prst="ellipse">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2000"/>
            </a:p>
          </p:txBody>
        </p:sp>
        <p:grpSp>
          <p:nvGrpSpPr>
            <p:cNvPr id="41" name="组合 40"/>
            <p:cNvGrpSpPr/>
            <p:nvPr>
              <p:custDataLst>
                <p:tags r:id="rId1"/>
              </p:custDataLst>
            </p:nvPr>
          </p:nvGrpSpPr>
          <p:grpSpPr>
            <a:xfrm>
              <a:off x="4101808" y="2354658"/>
              <a:ext cx="2219395" cy="2222500"/>
              <a:chOff x="3462304" y="1609725"/>
              <a:chExt cx="2219395" cy="2222500"/>
            </a:xfrm>
          </p:grpSpPr>
          <p:sp>
            <p:nvSpPr>
              <p:cNvPr id="42"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43"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44"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45"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n w="6350">
                    <a:noFill/>
                  </a:ln>
                  <a:solidFill>
                    <a:schemeClr val="bg1"/>
                  </a:soli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grpSp>
          <p:nvGrpSpPr>
            <p:cNvPr id="46" name="组合 45"/>
            <p:cNvGrpSpPr/>
            <p:nvPr>
              <p:custDataLst>
                <p:tags r:id="rId2"/>
              </p:custDataLst>
            </p:nvPr>
          </p:nvGrpSpPr>
          <p:grpSpPr>
            <a:xfrm>
              <a:off x="2412816" y="4371302"/>
              <a:ext cx="3643313" cy="2375163"/>
              <a:chOff x="1262063" y="3209925"/>
              <a:chExt cx="4414838" cy="2878137"/>
            </a:xfrm>
            <a:effectLst>
              <a:outerShdw blurRad="63500" dist="25400" dir="2700000" algn="tl" rotWithShape="0">
                <a:prstClr val="black">
                  <a:alpha val="20000"/>
                </a:prstClr>
              </a:outerShdw>
            </a:effectLst>
          </p:grpSpPr>
          <p:sp>
            <p:nvSpPr>
              <p:cNvPr id="47"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49"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0"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1"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2"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3"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4"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grpSp>
            <p:nvGrpSpPr>
              <p:cNvPr id="55" name="组合 54"/>
              <p:cNvGrpSpPr/>
              <p:nvPr/>
            </p:nvGrpSpPr>
            <p:grpSpPr>
              <a:xfrm>
                <a:off x="3006726" y="3849688"/>
                <a:ext cx="220663" cy="211138"/>
                <a:chOff x="3006726" y="3849688"/>
                <a:chExt cx="220663" cy="211138"/>
              </a:xfrm>
            </p:grpSpPr>
            <p:sp>
              <p:nvSpPr>
                <p:cNvPr id="56"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57"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1"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2"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3"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4"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5"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6"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7"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sp>
              <p:nvSpPr>
                <p:cNvPr id="68"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effectLst>
                      <a:outerShdw blurRad="50800" dist="38100" dir="2700000" algn="tl" rotWithShape="0">
                        <a:prstClr val="black">
                          <a:alpha val="40000"/>
                        </a:prstClr>
                      </a:outerShdw>
                    </a:effectLst>
                  </a:endParaRPr>
                </a:p>
              </p:txBody>
            </p:sp>
          </p:grpSp>
        </p:grpSp>
        <p:sp>
          <p:nvSpPr>
            <p:cNvPr id="69" name="矩形 68"/>
            <p:cNvSpPr/>
            <p:nvPr/>
          </p:nvSpPr>
          <p:spPr>
            <a:xfrm>
              <a:off x="4479480" y="2738298"/>
              <a:ext cx="314510" cy="400110"/>
            </a:xfrm>
            <a:prstGeom prst="rect">
              <a:avLst/>
            </a:prstGeom>
          </p:spPr>
          <p:txBody>
            <a:bodyPr wrap="none" lIns="90000" tIns="46800" rIns="90000" bIns="46800">
              <a:normAutofit fontScale="92500" lnSpcReduction="20000"/>
            </a:bodyPr>
            <a:lstStyle/>
            <a:p>
              <a:pPr algn="ctr"/>
              <a:r>
                <a:rPr lang="en-US" altLang="zh-CN" sz="2400" dirty="0">
                  <a:ln w="6350">
                    <a:noFill/>
                  </a:ln>
                  <a:solidFill>
                    <a:schemeClr val="bg1"/>
                  </a:solidFill>
                  <a:latin typeface="Impact" panose="020B0806030902050204" pitchFamily="34" charset="0"/>
                  <a:ea typeface="微软雅黑" panose="020B0503020204020204" charset="-122"/>
                </a:rPr>
                <a:t>A</a:t>
              </a:r>
              <a:endParaRPr lang="zh-CN" altLang="zh-CN" sz="2400" dirty="0">
                <a:ln w="6350">
                  <a:noFill/>
                </a:ln>
                <a:solidFill>
                  <a:schemeClr val="bg1"/>
                </a:solidFill>
                <a:latin typeface="Impact" panose="020B0806030902050204" pitchFamily="34" charset="0"/>
                <a:ea typeface="微软雅黑" panose="020B0503020204020204" charset="-122"/>
              </a:endParaRPr>
            </a:p>
          </p:txBody>
        </p:sp>
        <p:sp>
          <p:nvSpPr>
            <p:cNvPr id="70" name="矩形 69"/>
            <p:cNvSpPr/>
            <p:nvPr/>
          </p:nvSpPr>
          <p:spPr>
            <a:xfrm>
              <a:off x="5635221" y="2738298"/>
              <a:ext cx="325731" cy="400110"/>
            </a:xfrm>
            <a:prstGeom prst="rect">
              <a:avLst/>
            </a:prstGeom>
          </p:spPr>
          <p:txBody>
            <a:bodyPr wrap="none" lIns="90000" tIns="46800" rIns="90000" bIns="46800">
              <a:normAutofit fontScale="92500" lnSpcReduction="20000"/>
            </a:bodyPr>
            <a:lstStyle/>
            <a:p>
              <a:pPr algn="ctr"/>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B</a:t>
              </a:r>
              <a:endParaRPr lang="zh-CN"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1" name="矩形 70"/>
            <p:cNvSpPr/>
            <p:nvPr/>
          </p:nvSpPr>
          <p:spPr>
            <a:xfrm>
              <a:off x="4480281" y="3769145"/>
              <a:ext cx="325731" cy="400110"/>
            </a:xfrm>
            <a:prstGeom prst="rect">
              <a:avLst/>
            </a:prstGeom>
          </p:spPr>
          <p:txBody>
            <a:bodyPr wrap="none" lIns="90000" tIns="46800" rIns="90000" bIns="46800">
              <a:normAutofit fontScale="92500" lnSpcReduction="20000"/>
            </a:bodyPr>
            <a:lstStyle/>
            <a:p>
              <a:pPr algn="ctr"/>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D</a:t>
              </a:r>
              <a:endParaRPr lang="zh-CN"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2" name="矩形 71"/>
            <p:cNvSpPr/>
            <p:nvPr/>
          </p:nvSpPr>
          <p:spPr>
            <a:xfrm>
              <a:off x="5634419" y="3769145"/>
              <a:ext cx="327334" cy="400110"/>
            </a:xfrm>
            <a:prstGeom prst="rect">
              <a:avLst/>
            </a:prstGeom>
          </p:spPr>
          <p:txBody>
            <a:bodyPr wrap="none" lIns="90000" tIns="46800" rIns="90000" bIns="46800">
              <a:normAutofit fontScale="92500" lnSpcReduction="20000"/>
            </a:bodyPr>
            <a:lstStyle/>
            <a:p>
              <a:pPr algn="ctr"/>
              <a:r>
                <a:rPr lang="en-US" altLang="zh-CN" sz="2400" dirty="0">
                  <a:ln w="6350">
                    <a:noFill/>
                  </a:ln>
                  <a:solidFill>
                    <a:schemeClr val="bg1"/>
                  </a:solidFill>
                  <a:latin typeface="Impact" panose="020B0806030902050204" pitchFamily="34" charset="0"/>
                  <a:ea typeface="微软雅黑" panose="020B0503020204020204" charset="-122"/>
                </a:rPr>
                <a:t>C</a:t>
              </a:r>
              <a:endParaRPr lang="zh-CN" altLang="zh-CN" sz="2400" dirty="0">
                <a:ln w="6350">
                  <a:noFill/>
                </a:ln>
                <a:solidFill>
                  <a:schemeClr val="bg1"/>
                </a:solidFill>
                <a:latin typeface="Impact" panose="020B0806030902050204" pitchFamily="34" charset="0"/>
                <a:ea typeface="微软雅黑" panose="020B0503020204020204" charset="-122"/>
              </a:endParaRPr>
            </a:p>
          </p:txBody>
        </p:sp>
        <p:sp>
          <p:nvSpPr>
            <p:cNvPr id="73" name="矩形 72"/>
            <p:cNvSpPr/>
            <p:nvPr/>
          </p:nvSpPr>
          <p:spPr>
            <a:xfrm>
              <a:off x="4710256" y="3268010"/>
              <a:ext cx="1002495" cy="463846"/>
            </a:xfrm>
            <a:prstGeom prst="rect">
              <a:avLst/>
            </a:prstGeom>
          </p:spPr>
          <p:txBody>
            <a:bodyPr wrap="none" lIns="90000" tIns="46800" rIns="90000" bIns="46800">
              <a:normAutofit lnSpcReduction="10000"/>
            </a:bodyPr>
            <a:lstStyle/>
            <a:p>
              <a:pPr algn="ctr">
                <a:lnSpc>
                  <a:spcPct val="150000"/>
                </a:lnSpc>
              </a:pPr>
              <a:r>
                <a:rPr lang="zh-CN" altLang="en-US" sz="1800" b="1" dirty="0">
                  <a:ln w="6350">
                    <a:noFill/>
                  </a:ln>
                  <a:solidFill>
                    <a:srgbClr val="37B0E8"/>
                  </a:solidFill>
                  <a:latin typeface="Impact" panose="020B0806030902050204" pitchFamily="34" charset="0"/>
                  <a:ea typeface="微软雅黑" panose="020B0503020204020204" charset="-122"/>
                </a:rPr>
                <a:t>主要贡献</a:t>
              </a:r>
              <a:endParaRPr lang="zh-CN" altLang="en-US" sz="1800" b="1" dirty="0">
                <a:ln w="6350">
                  <a:noFill/>
                </a:ln>
                <a:solidFill>
                  <a:srgbClr val="37B0E8"/>
                </a:solidFill>
                <a:latin typeface="Impact" panose="020B0806030902050204" pitchFamily="34" charset="0"/>
                <a:ea typeface="微软雅黑" panose="020B0503020204020204" charset="-122"/>
              </a:endParaRPr>
            </a:p>
          </p:txBody>
        </p:sp>
        <p:sp>
          <p:nvSpPr>
            <p:cNvPr id="74" name="任意多边形 73"/>
            <p:cNvSpPr/>
            <p:nvPr/>
          </p:nvSpPr>
          <p:spPr>
            <a:xfrm flipH="1">
              <a:off x="6024764" y="2378893"/>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chemeClr val="bg1">
                  <a:lumMod val="6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75000" lnSpcReduction="20000"/>
            </a:bodyPr>
            <a:lstStyle/>
            <a:p>
              <a:pPr algn="ctr"/>
              <a:endParaRPr lang="zh-CN" altLang="en-US" sz="1600"/>
            </a:p>
          </p:txBody>
        </p:sp>
        <p:sp>
          <p:nvSpPr>
            <p:cNvPr id="75" name="任意多边形 74"/>
            <p:cNvSpPr/>
            <p:nvPr/>
          </p:nvSpPr>
          <p:spPr>
            <a:xfrm flipH="1" flipV="1">
              <a:off x="6278303" y="4105842"/>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7B0E8"/>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75000" lnSpcReduction="20000"/>
            </a:bodyPr>
            <a:lstStyle/>
            <a:p>
              <a:pPr algn="ctr"/>
              <a:endParaRPr lang="zh-CN" altLang="en-US" sz="1600"/>
            </a:p>
          </p:txBody>
        </p:sp>
        <p:sp>
          <p:nvSpPr>
            <p:cNvPr id="76" name="Rectangle 66"/>
            <p:cNvSpPr>
              <a:spLocks noChangeArrowheads="1"/>
            </p:cNvSpPr>
            <p:nvPr/>
          </p:nvSpPr>
          <p:spPr bwMode="auto">
            <a:xfrm>
              <a:off x="6939695" y="2595486"/>
              <a:ext cx="1692227"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7" name="圆角矩形 76"/>
            <p:cNvSpPr/>
            <p:nvPr/>
          </p:nvSpPr>
          <p:spPr>
            <a:xfrm>
              <a:off x="6939696" y="2265063"/>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8" name="Rectangle 66"/>
            <p:cNvSpPr>
              <a:spLocks noChangeArrowheads="1"/>
            </p:cNvSpPr>
            <p:nvPr/>
          </p:nvSpPr>
          <p:spPr bwMode="auto">
            <a:xfrm>
              <a:off x="7204672" y="4583037"/>
              <a:ext cx="1692227"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9" name="圆角矩形 78"/>
            <p:cNvSpPr/>
            <p:nvPr/>
          </p:nvSpPr>
          <p:spPr>
            <a:xfrm>
              <a:off x="7204673" y="4252614"/>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80" name="Rectangle 66"/>
            <p:cNvSpPr>
              <a:spLocks noChangeArrowheads="1"/>
            </p:cNvSpPr>
            <p:nvPr/>
          </p:nvSpPr>
          <p:spPr bwMode="auto">
            <a:xfrm>
              <a:off x="1804044" y="2595486"/>
              <a:ext cx="1692227"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81" name="圆角矩形 80"/>
            <p:cNvSpPr/>
            <p:nvPr/>
          </p:nvSpPr>
          <p:spPr>
            <a:xfrm>
              <a:off x="2443896" y="226506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82" name="Rectangle 66"/>
            <p:cNvSpPr>
              <a:spLocks noChangeArrowheads="1"/>
            </p:cNvSpPr>
            <p:nvPr/>
          </p:nvSpPr>
          <p:spPr bwMode="auto">
            <a:xfrm>
              <a:off x="1508258" y="4583037"/>
              <a:ext cx="1692227"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83" name="圆角矩形 82"/>
            <p:cNvSpPr/>
            <p:nvPr/>
          </p:nvSpPr>
          <p:spPr>
            <a:xfrm>
              <a:off x="2148110" y="4252614"/>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grpSp>
        <p:nvGrpSpPr>
          <p:cNvPr id="84" name="组合 83"/>
          <p:cNvGrpSpPr/>
          <p:nvPr/>
        </p:nvGrpSpPr>
        <p:grpSpPr>
          <a:xfrm>
            <a:off x="0" y="2242296"/>
            <a:ext cx="1614696" cy="2373408"/>
            <a:chOff x="0" y="2446832"/>
            <a:chExt cx="1280513" cy="1882199"/>
          </a:xfrm>
        </p:grpSpPr>
        <p:cxnSp>
          <p:nvCxnSpPr>
            <p:cNvPr id="85" name="直接连接符 84"/>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90"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91"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92"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93"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94" name="矩形 93"/>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95" name="矩形 94"/>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6" name="矩形 95"/>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7" name="矩形 96"/>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8"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99" name="矩形 98"/>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110" name="组合 109"/>
          <p:cNvGrpSpPr/>
          <p:nvPr/>
        </p:nvGrpSpPr>
        <p:grpSpPr>
          <a:xfrm>
            <a:off x="5867401" y="115629"/>
            <a:ext cx="3078328" cy="417679"/>
            <a:chOff x="5867401" y="115629"/>
            <a:chExt cx="3078328" cy="417679"/>
          </a:xfrm>
        </p:grpSpPr>
        <p:grpSp>
          <p:nvGrpSpPr>
            <p:cNvPr id="111" name="组合 110"/>
            <p:cNvGrpSpPr/>
            <p:nvPr>
              <p:custDataLst>
                <p:tags r:id="rId3"/>
              </p:custDataLst>
            </p:nvPr>
          </p:nvGrpSpPr>
          <p:grpSpPr>
            <a:xfrm>
              <a:off x="8632483" y="266733"/>
              <a:ext cx="156623" cy="156623"/>
              <a:chOff x="8689063" y="2493438"/>
              <a:chExt cx="156623" cy="156623"/>
            </a:xfrm>
          </p:grpSpPr>
          <p:sp>
            <p:nvSpPr>
              <p:cNvPr id="118" name="矩形 11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9" name="任意多边形 11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2" name="组合 111"/>
            <p:cNvGrpSpPr/>
            <p:nvPr>
              <p:custDataLst>
                <p:tags r:id="rId4"/>
              </p:custDataLst>
            </p:nvPr>
          </p:nvGrpSpPr>
          <p:grpSpPr>
            <a:xfrm>
              <a:off x="8789106" y="266733"/>
              <a:ext cx="156623" cy="156623"/>
              <a:chOff x="8845686" y="2493438"/>
              <a:chExt cx="156623" cy="156623"/>
            </a:xfrm>
          </p:grpSpPr>
          <p:sp>
            <p:nvSpPr>
              <p:cNvPr id="116" name="矩形 115"/>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7" name="任意多边形 116"/>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13" name="矩形 112">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4" name="矩形 113">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5" name="矩形 114"/>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主要贡献与创新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20"/>
          <p:cNvSpPr/>
          <p:nvPr>
            <p:custDataLst>
              <p:tags r:id="rId1"/>
            </p:custDataLst>
          </p:nvPr>
        </p:nvSpPr>
        <p:spPr bwMode="auto">
          <a:xfrm>
            <a:off x="3659049" y="2450332"/>
            <a:ext cx="1108944" cy="802497"/>
          </a:xfrm>
          <a:custGeom>
            <a:avLst/>
            <a:gdLst>
              <a:gd name="T0" fmla="*/ 880 w 1200"/>
              <a:gd name="T1" fmla="*/ 0 h 800"/>
              <a:gd name="T2" fmla="*/ 24 w 1200"/>
              <a:gd name="T3" fmla="*/ 0 h 800"/>
              <a:gd name="T4" fmla="*/ 0 w 1200"/>
              <a:gd name="T5" fmla="*/ 23 h 800"/>
              <a:gd name="T6" fmla="*/ 0 w 1200"/>
              <a:gd name="T7" fmla="*/ 479 h 800"/>
              <a:gd name="T8" fmla="*/ 320 w 1200"/>
              <a:gd name="T9" fmla="*/ 800 h 800"/>
              <a:gd name="T10" fmla="*/ 1176 w 1200"/>
              <a:gd name="T11" fmla="*/ 800 h 800"/>
              <a:gd name="T12" fmla="*/ 1200 w 1200"/>
              <a:gd name="T13" fmla="*/ 775 h 800"/>
              <a:gd name="T14" fmla="*/ 1200 w 1200"/>
              <a:gd name="T15" fmla="*/ 319 h 800"/>
              <a:gd name="T16" fmla="*/ 880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80" y="0"/>
                </a:moveTo>
                <a:cubicBezTo>
                  <a:pt x="24" y="0"/>
                  <a:pt x="24" y="0"/>
                  <a:pt x="24" y="0"/>
                </a:cubicBezTo>
                <a:cubicBezTo>
                  <a:pt x="11" y="0"/>
                  <a:pt x="0" y="10"/>
                  <a:pt x="0" y="23"/>
                </a:cubicBezTo>
                <a:cubicBezTo>
                  <a:pt x="0" y="479"/>
                  <a:pt x="0" y="479"/>
                  <a:pt x="0" y="479"/>
                </a:cubicBezTo>
                <a:cubicBezTo>
                  <a:pt x="0" y="656"/>
                  <a:pt x="144" y="800"/>
                  <a:pt x="320" y="800"/>
                </a:cubicBezTo>
                <a:cubicBezTo>
                  <a:pt x="1176" y="800"/>
                  <a:pt x="1176" y="800"/>
                  <a:pt x="1176" y="800"/>
                </a:cubicBezTo>
                <a:cubicBezTo>
                  <a:pt x="1190" y="800"/>
                  <a:pt x="1200" y="788"/>
                  <a:pt x="1200" y="775"/>
                </a:cubicBezTo>
                <a:cubicBezTo>
                  <a:pt x="1200" y="319"/>
                  <a:pt x="1200" y="319"/>
                  <a:pt x="1200" y="319"/>
                </a:cubicBezTo>
                <a:cubicBezTo>
                  <a:pt x="1200" y="142"/>
                  <a:pt x="1057" y="0"/>
                  <a:pt x="880"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85" name="Freeform 21"/>
          <p:cNvSpPr/>
          <p:nvPr>
            <p:custDataLst>
              <p:tags r:id="rId2"/>
            </p:custDataLst>
          </p:nvPr>
        </p:nvSpPr>
        <p:spPr bwMode="auto">
          <a:xfrm>
            <a:off x="6034086" y="2450332"/>
            <a:ext cx="1108944" cy="802497"/>
          </a:xfrm>
          <a:custGeom>
            <a:avLst/>
            <a:gdLst>
              <a:gd name="T0" fmla="*/ 1174 w 1200"/>
              <a:gd name="T1" fmla="*/ 0 h 800"/>
              <a:gd name="T2" fmla="*/ 318 w 1200"/>
              <a:gd name="T3" fmla="*/ 0 h 800"/>
              <a:gd name="T4" fmla="*/ 0 w 1200"/>
              <a:gd name="T5" fmla="*/ 319 h 800"/>
              <a:gd name="T6" fmla="*/ 0 w 1200"/>
              <a:gd name="T7" fmla="*/ 775 h 800"/>
              <a:gd name="T8" fmla="*/ 22 w 1200"/>
              <a:gd name="T9" fmla="*/ 800 h 800"/>
              <a:gd name="T10" fmla="*/ 878 w 1200"/>
              <a:gd name="T11" fmla="*/ 800 h 800"/>
              <a:gd name="T12" fmla="*/ 1200 w 1200"/>
              <a:gd name="T13" fmla="*/ 479 h 800"/>
              <a:gd name="T14" fmla="*/ 1200 w 1200"/>
              <a:gd name="T15" fmla="*/ 23 h 800"/>
              <a:gd name="T16" fmla="*/ 1174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4" y="0"/>
                </a:moveTo>
                <a:cubicBezTo>
                  <a:pt x="318" y="0"/>
                  <a:pt x="318" y="0"/>
                  <a:pt x="318" y="0"/>
                </a:cubicBezTo>
                <a:cubicBezTo>
                  <a:pt x="141" y="0"/>
                  <a:pt x="0" y="142"/>
                  <a:pt x="0" y="319"/>
                </a:cubicBezTo>
                <a:cubicBezTo>
                  <a:pt x="0" y="775"/>
                  <a:pt x="0" y="775"/>
                  <a:pt x="0" y="775"/>
                </a:cubicBezTo>
                <a:cubicBezTo>
                  <a:pt x="0" y="788"/>
                  <a:pt x="9" y="800"/>
                  <a:pt x="22" y="800"/>
                </a:cubicBezTo>
                <a:cubicBezTo>
                  <a:pt x="878" y="800"/>
                  <a:pt x="878" y="800"/>
                  <a:pt x="878" y="800"/>
                </a:cubicBezTo>
                <a:cubicBezTo>
                  <a:pt x="1055" y="800"/>
                  <a:pt x="1200" y="656"/>
                  <a:pt x="1200" y="479"/>
                </a:cubicBezTo>
                <a:cubicBezTo>
                  <a:pt x="1200" y="23"/>
                  <a:pt x="1200" y="23"/>
                  <a:pt x="1200" y="23"/>
                </a:cubicBezTo>
                <a:cubicBezTo>
                  <a:pt x="1200" y="10"/>
                  <a:pt x="1187" y="0"/>
                  <a:pt x="1174"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86" name="Freeform 22"/>
          <p:cNvSpPr/>
          <p:nvPr>
            <p:custDataLst>
              <p:tags r:id="rId3"/>
            </p:custDataLst>
          </p:nvPr>
        </p:nvSpPr>
        <p:spPr bwMode="auto">
          <a:xfrm>
            <a:off x="3659049" y="4034231"/>
            <a:ext cx="1108944" cy="802497"/>
          </a:xfrm>
          <a:custGeom>
            <a:avLst/>
            <a:gdLst>
              <a:gd name="T0" fmla="*/ 1176 w 1200"/>
              <a:gd name="T1" fmla="*/ 0 h 800"/>
              <a:gd name="T2" fmla="*/ 320 w 1200"/>
              <a:gd name="T3" fmla="*/ 0 h 800"/>
              <a:gd name="T4" fmla="*/ 0 w 1200"/>
              <a:gd name="T5" fmla="*/ 321 h 800"/>
              <a:gd name="T6" fmla="*/ 0 w 1200"/>
              <a:gd name="T7" fmla="*/ 777 h 800"/>
              <a:gd name="T8" fmla="*/ 24 w 1200"/>
              <a:gd name="T9" fmla="*/ 800 h 800"/>
              <a:gd name="T10" fmla="*/ 880 w 1200"/>
              <a:gd name="T11" fmla="*/ 800 h 800"/>
              <a:gd name="T12" fmla="*/ 1200 w 1200"/>
              <a:gd name="T13" fmla="*/ 481 h 800"/>
              <a:gd name="T14" fmla="*/ 1200 w 1200"/>
              <a:gd name="T15" fmla="*/ 25 h 800"/>
              <a:gd name="T16" fmla="*/ 1176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6" y="0"/>
                </a:moveTo>
                <a:cubicBezTo>
                  <a:pt x="320" y="0"/>
                  <a:pt x="320" y="0"/>
                  <a:pt x="320" y="0"/>
                </a:cubicBezTo>
                <a:cubicBezTo>
                  <a:pt x="144" y="0"/>
                  <a:pt x="0" y="144"/>
                  <a:pt x="0" y="321"/>
                </a:cubicBezTo>
                <a:cubicBezTo>
                  <a:pt x="0" y="777"/>
                  <a:pt x="0" y="777"/>
                  <a:pt x="0" y="777"/>
                </a:cubicBezTo>
                <a:cubicBezTo>
                  <a:pt x="0" y="790"/>
                  <a:pt x="11" y="800"/>
                  <a:pt x="24" y="800"/>
                </a:cubicBezTo>
                <a:cubicBezTo>
                  <a:pt x="880" y="800"/>
                  <a:pt x="880" y="800"/>
                  <a:pt x="880" y="800"/>
                </a:cubicBezTo>
                <a:cubicBezTo>
                  <a:pt x="1057" y="800"/>
                  <a:pt x="1200" y="658"/>
                  <a:pt x="1200" y="481"/>
                </a:cubicBezTo>
                <a:cubicBezTo>
                  <a:pt x="1200" y="25"/>
                  <a:pt x="1200" y="25"/>
                  <a:pt x="1200" y="25"/>
                </a:cubicBezTo>
                <a:cubicBezTo>
                  <a:pt x="1200" y="12"/>
                  <a:pt x="1190" y="0"/>
                  <a:pt x="1176"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87" name="Freeform 23"/>
          <p:cNvSpPr/>
          <p:nvPr>
            <p:custDataLst>
              <p:tags r:id="rId4"/>
            </p:custDataLst>
          </p:nvPr>
        </p:nvSpPr>
        <p:spPr bwMode="auto">
          <a:xfrm>
            <a:off x="6034086" y="4034231"/>
            <a:ext cx="1108944" cy="802497"/>
          </a:xfrm>
          <a:custGeom>
            <a:avLst/>
            <a:gdLst>
              <a:gd name="T0" fmla="*/ 878 w 1200"/>
              <a:gd name="T1" fmla="*/ 0 h 800"/>
              <a:gd name="T2" fmla="*/ 22 w 1200"/>
              <a:gd name="T3" fmla="*/ 0 h 800"/>
              <a:gd name="T4" fmla="*/ 0 w 1200"/>
              <a:gd name="T5" fmla="*/ 25 h 800"/>
              <a:gd name="T6" fmla="*/ 0 w 1200"/>
              <a:gd name="T7" fmla="*/ 481 h 800"/>
              <a:gd name="T8" fmla="*/ 318 w 1200"/>
              <a:gd name="T9" fmla="*/ 800 h 800"/>
              <a:gd name="T10" fmla="*/ 1174 w 1200"/>
              <a:gd name="T11" fmla="*/ 800 h 800"/>
              <a:gd name="T12" fmla="*/ 1200 w 1200"/>
              <a:gd name="T13" fmla="*/ 777 h 800"/>
              <a:gd name="T14" fmla="*/ 1200 w 1200"/>
              <a:gd name="T15" fmla="*/ 321 h 800"/>
              <a:gd name="T16" fmla="*/ 878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78" y="0"/>
                </a:moveTo>
                <a:cubicBezTo>
                  <a:pt x="22" y="0"/>
                  <a:pt x="22" y="0"/>
                  <a:pt x="22" y="0"/>
                </a:cubicBezTo>
                <a:cubicBezTo>
                  <a:pt x="9" y="0"/>
                  <a:pt x="0" y="12"/>
                  <a:pt x="0" y="25"/>
                </a:cubicBezTo>
                <a:cubicBezTo>
                  <a:pt x="0" y="481"/>
                  <a:pt x="0" y="481"/>
                  <a:pt x="0" y="481"/>
                </a:cubicBezTo>
                <a:cubicBezTo>
                  <a:pt x="0" y="658"/>
                  <a:pt x="141" y="800"/>
                  <a:pt x="318" y="800"/>
                </a:cubicBezTo>
                <a:cubicBezTo>
                  <a:pt x="1174" y="800"/>
                  <a:pt x="1174" y="800"/>
                  <a:pt x="1174" y="800"/>
                </a:cubicBezTo>
                <a:cubicBezTo>
                  <a:pt x="1187" y="800"/>
                  <a:pt x="1200" y="790"/>
                  <a:pt x="1200" y="777"/>
                </a:cubicBezTo>
                <a:cubicBezTo>
                  <a:pt x="1200" y="321"/>
                  <a:pt x="1200" y="321"/>
                  <a:pt x="1200" y="321"/>
                </a:cubicBezTo>
                <a:cubicBezTo>
                  <a:pt x="1200" y="144"/>
                  <a:pt x="1055" y="0"/>
                  <a:pt x="878"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nvGrpSpPr>
          <p:cNvPr id="88" name="组合 87"/>
          <p:cNvGrpSpPr/>
          <p:nvPr>
            <p:custDataLst>
              <p:tags r:id="rId5"/>
            </p:custDataLst>
          </p:nvPr>
        </p:nvGrpSpPr>
        <p:grpSpPr>
          <a:xfrm>
            <a:off x="4479464" y="2597169"/>
            <a:ext cx="1841773" cy="3328618"/>
            <a:chOff x="3695819" y="1490836"/>
            <a:chExt cx="1751052" cy="2924532"/>
          </a:xfrm>
          <a:solidFill>
            <a:srgbClr val="37B0E8"/>
          </a:solidFill>
          <a:effectLst/>
        </p:grpSpPr>
        <p:sp>
          <p:nvSpPr>
            <p:cNvPr id="89" name="Freeform 24"/>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solidFill>
              <a:srgbClr val="F0F1F3"/>
            </a:solidFill>
            <a:ln>
              <a:noFill/>
            </a:ln>
            <a:effectLst/>
          </p:spPr>
          <p:txBody>
            <a:bodyPr vert="horz" wrap="square" lIns="91440" tIns="45720" rIns="91440" bIns="45720" numCol="1" anchor="t" anchorCtr="0" compatLnSpc="1"/>
            <a:lstStyle/>
            <a:p>
              <a:endParaRPr lang="zh-CN" altLang="en-US" sz="2000"/>
            </a:p>
          </p:txBody>
        </p:sp>
        <p:grpSp>
          <p:nvGrpSpPr>
            <p:cNvPr id="90" name="组合 89"/>
            <p:cNvGrpSpPr/>
            <p:nvPr/>
          </p:nvGrpSpPr>
          <p:grpSpPr>
            <a:xfrm>
              <a:off x="3695819" y="1490836"/>
              <a:ext cx="1751052" cy="2924532"/>
              <a:chOff x="3695819" y="1490836"/>
              <a:chExt cx="1751052" cy="2924532"/>
            </a:xfrm>
            <a:grpFill/>
          </p:grpSpPr>
          <p:sp>
            <p:nvSpPr>
              <p:cNvPr id="91" name="Freeform 25"/>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n w="6350">
                    <a:noFill/>
                  </a:ln>
                  <a:solidFill>
                    <a:schemeClr val="bg1"/>
                  </a:solidFill>
                  <a:latin typeface="Impact" panose="020B0806030902050204" pitchFamily="34" charset="0"/>
                  <a:ea typeface="微软雅黑" panose="020B0503020204020204" charset="-122"/>
                </a:endParaRPr>
              </a:p>
            </p:txBody>
          </p:sp>
          <p:sp>
            <p:nvSpPr>
              <p:cNvPr id="92" name="Freeform 26"/>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n w="6350">
                    <a:noFill/>
                  </a:ln>
                  <a:solidFill>
                    <a:schemeClr val="bg1"/>
                  </a:solidFill>
                  <a:latin typeface="Impact" panose="020B0806030902050204" pitchFamily="34" charset="0"/>
                  <a:ea typeface="微软雅黑" panose="020B0503020204020204" charset="-122"/>
                </a:endParaRPr>
              </a:p>
            </p:txBody>
          </p:sp>
          <p:sp>
            <p:nvSpPr>
              <p:cNvPr id="93" name="Freeform 27"/>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n w="6350">
                    <a:noFill/>
                  </a:ln>
                  <a:solidFill>
                    <a:schemeClr val="bg1"/>
                  </a:solidFill>
                  <a:latin typeface="Impact" panose="020B0806030902050204" pitchFamily="34" charset="0"/>
                  <a:ea typeface="微软雅黑" panose="020B0503020204020204" charset="-122"/>
                </a:endParaRPr>
              </a:p>
            </p:txBody>
          </p:sp>
          <p:sp>
            <p:nvSpPr>
              <p:cNvPr id="94" name="Freeform 28"/>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n w="6350">
                    <a:noFill/>
                  </a:ln>
                  <a:solidFill>
                    <a:schemeClr val="bg1"/>
                  </a:solidFill>
                  <a:latin typeface="Impact" panose="020B0806030902050204" pitchFamily="34" charset="0"/>
                  <a:ea typeface="微软雅黑" panose="020B0503020204020204" charset="-122"/>
                </a:endParaRPr>
              </a:p>
            </p:txBody>
          </p:sp>
        </p:grpSp>
      </p:grpSp>
      <p:sp>
        <p:nvSpPr>
          <p:cNvPr id="95" name="Freeform 29"/>
          <p:cNvSpPr>
            <a:spLocks noEditPoints="1"/>
          </p:cNvSpPr>
          <p:nvPr>
            <p:custDataLst>
              <p:tags r:id="rId6"/>
            </p:custDataLst>
          </p:nvPr>
        </p:nvSpPr>
        <p:spPr bwMode="auto">
          <a:xfrm>
            <a:off x="5229423" y="3859670"/>
            <a:ext cx="340481" cy="382350"/>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rgbClr val="37B0E8"/>
          </a:solidFill>
          <a:ln>
            <a:noFill/>
          </a:ln>
        </p:spPr>
        <p:txBody>
          <a:bodyPr vert="horz" wrap="square" lIns="90000" tIns="46800" rIns="90000" bIns="46800" numCol="1" anchor="t" anchorCtr="0" compatLnSpc="1">
            <a:normAutofit lnSpcReduction="10000"/>
          </a:bodyPr>
          <a:lstStyle/>
          <a:p>
            <a:endParaRPr lang="zh-CN" altLang="en-US" sz="2000"/>
          </a:p>
        </p:txBody>
      </p:sp>
      <p:sp>
        <p:nvSpPr>
          <p:cNvPr id="96" name="Text Box 38"/>
          <p:cNvSpPr txBox="1">
            <a:spLocks noChangeArrowheads="1"/>
          </p:cNvSpPr>
          <p:nvPr>
            <p:custDataLst>
              <p:tags r:id="rId7"/>
            </p:custDataLst>
          </p:nvPr>
        </p:nvSpPr>
        <p:spPr bwMode="auto">
          <a:xfrm>
            <a:off x="6408899" y="2522332"/>
            <a:ext cx="654526" cy="66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en-US" altLang="zh-CN" sz="3600" dirty="0">
                <a:ln w="6350">
                  <a:noFill/>
                </a:ln>
                <a:solidFill>
                  <a:schemeClr val="tx1">
                    <a:lumMod val="65000"/>
                    <a:lumOff val="35000"/>
                  </a:schemeClr>
                </a:solidFill>
                <a:latin typeface="Impact" panose="020B0806030902050204" pitchFamily="34" charset="0"/>
                <a:ea typeface="微软雅黑" panose="020B0503020204020204" charset="-122"/>
              </a:rPr>
              <a:t>03</a:t>
            </a:r>
            <a:endParaRPr lang="zh-CN" altLang="zh-CN" sz="36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97" name="Rectangle 34"/>
          <p:cNvSpPr>
            <a:spLocks noChangeArrowheads="1"/>
          </p:cNvSpPr>
          <p:nvPr>
            <p:custDataLst>
              <p:tags r:id="rId8"/>
            </p:custDataLst>
          </p:nvPr>
        </p:nvSpPr>
        <p:spPr bwMode="auto">
          <a:xfrm>
            <a:off x="7489301" y="2326127"/>
            <a:ext cx="1513117" cy="133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prstClr val="black">
                    <a:lumMod val="50000"/>
                    <a:lumOff val="50000"/>
                  </a:prst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98" name="Text Box 38"/>
          <p:cNvSpPr txBox="1">
            <a:spLocks noChangeArrowheads="1"/>
          </p:cNvSpPr>
          <p:nvPr>
            <p:custDataLst>
              <p:tags r:id="rId9"/>
            </p:custDataLst>
          </p:nvPr>
        </p:nvSpPr>
        <p:spPr bwMode="auto">
          <a:xfrm>
            <a:off x="6408899" y="4109761"/>
            <a:ext cx="641038" cy="66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en-US" altLang="zh-CN" sz="3600" dirty="0">
                <a:ln w="6350">
                  <a:noFill/>
                </a:ln>
                <a:solidFill>
                  <a:schemeClr val="tx1">
                    <a:lumMod val="65000"/>
                    <a:lumOff val="35000"/>
                  </a:schemeClr>
                </a:solidFill>
                <a:latin typeface="Impact" panose="020B0806030902050204" pitchFamily="34" charset="0"/>
                <a:ea typeface="微软雅黑" panose="020B0503020204020204" charset="-122"/>
              </a:rPr>
              <a:t>04</a:t>
            </a:r>
            <a:endParaRPr lang="zh-CN" altLang="zh-CN" sz="36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99" name="Rectangle 34"/>
          <p:cNvSpPr>
            <a:spLocks noChangeArrowheads="1"/>
          </p:cNvSpPr>
          <p:nvPr>
            <p:custDataLst>
              <p:tags r:id="rId10"/>
            </p:custDataLst>
          </p:nvPr>
        </p:nvSpPr>
        <p:spPr bwMode="auto">
          <a:xfrm>
            <a:off x="7489301" y="3945132"/>
            <a:ext cx="1513117" cy="133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prstClr val="black">
                    <a:lumMod val="50000"/>
                    <a:lumOff val="50000"/>
                  </a:prst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00" name="Text Box 38"/>
          <p:cNvSpPr txBox="1">
            <a:spLocks noChangeArrowheads="1"/>
          </p:cNvSpPr>
          <p:nvPr>
            <p:custDataLst>
              <p:tags r:id="rId11"/>
            </p:custDataLst>
          </p:nvPr>
        </p:nvSpPr>
        <p:spPr bwMode="auto">
          <a:xfrm>
            <a:off x="3830227" y="2522332"/>
            <a:ext cx="590456" cy="66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zh-CN" altLang="zh-CN" sz="3600" dirty="0">
                <a:ln w="6350">
                  <a:noFill/>
                </a:ln>
                <a:solidFill>
                  <a:schemeClr val="tx1">
                    <a:lumMod val="65000"/>
                    <a:lumOff val="35000"/>
                  </a:schemeClr>
                </a:solidFill>
                <a:latin typeface="Impact" panose="020B0806030902050204" pitchFamily="34" charset="0"/>
                <a:ea typeface="微软雅黑" panose="020B0503020204020204" charset="-122"/>
              </a:rPr>
              <a:t>01</a:t>
            </a:r>
            <a:endParaRPr lang="zh-CN" altLang="zh-CN" sz="36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101" name="Text Box 38"/>
          <p:cNvSpPr txBox="1">
            <a:spLocks noChangeArrowheads="1"/>
          </p:cNvSpPr>
          <p:nvPr>
            <p:custDataLst>
              <p:tags r:id="rId12"/>
            </p:custDataLst>
          </p:nvPr>
        </p:nvSpPr>
        <p:spPr bwMode="auto">
          <a:xfrm>
            <a:off x="3830228" y="4109761"/>
            <a:ext cx="642724" cy="66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a:bodyPr>
          <a:lstStyle/>
          <a:p>
            <a:r>
              <a:rPr lang="en-US" altLang="zh-CN" sz="3600" dirty="0">
                <a:ln w="6350">
                  <a:noFill/>
                </a:ln>
                <a:solidFill>
                  <a:schemeClr val="tx1">
                    <a:lumMod val="65000"/>
                    <a:lumOff val="35000"/>
                  </a:schemeClr>
                </a:solidFill>
                <a:latin typeface="Impact" panose="020B0806030902050204" pitchFamily="34" charset="0"/>
                <a:ea typeface="微软雅黑" panose="020B0503020204020204" charset="-122"/>
              </a:rPr>
              <a:t>02</a:t>
            </a:r>
            <a:endParaRPr lang="zh-CN" altLang="zh-CN" sz="36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102" name="Rectangle 34"/>
          <p:cNvSpPr>
            <a:spLocks noChangeArrowheads="1"/>
          </p:cNvSpPr>
          <p:nvPr>
            <p:custDataLst>
              <p:tags r:id="rId13"/>
            </p:custDataLst>
          </p:nvPr>
        </p:nvSpPr>
        <p:spPr bwMode="auto">
          <a:xfrm>
            <a:off x="1837272" y="2326127"/>
            <a:ext cx="1513117" cy="133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prstClr val="black">
                    <a:lumMod val="50000"/>
                    <a:lumOff val="50000"/>
                  </a:prst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03" name="Rectangle 34"/>
          <p:cNvSpPr>
            <a:spLocks noChangeArrowheads="1"/>
          </p:cNvSpPr>
          <p:nvPr>
            <p:custDataLst>
              <p:tags r:id="rId14"/>
            </p:custDataLst>
          </p:nvPr>
        </p:nvSpPr>
        <p:spPr bwMode="auto">
          <a:xfrm>
            <a:off x="1837272" y="3945132"/>
            <a:ext cx="1513117" cy="133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prstClr val="black">
                    <a:lumMod val="50000"/>
                    <a:lumOff val="50000"/>
                  </a:prst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04" name="矩形 103"/>
          <p:cNvSpPr/>
          <p:nvPr>
            <p:custDataLst>
              <p:tags r:id="rId15"/>
            </p:custDataLst>
          </p:nvPr>
        </p:nvSpPr>
        <p:spPr>
          <a:xfrm>
            <a:off x="4872294" y="3252829"/>
            <a:ext cx="1057493" cy="525454"/>
          </a:xfrm>
          <a:prstGeom prst="rect">
            <a:avLst/>
          </a:prstGeom>
        </p:spPr>
        <p:txBody>
          <a:bodyPr wrap="none" lIns="90000" tIns="46800" rIns="90000" bIns="46800">
            <a:noAutofit/>
          </a:bodyPr>
          <a:lstStyle/>
          <a:p>
            <a:pPr algn="ctr">
              <a:lnSpc>
                <a:spcPct val="150000"/>
              </a:lnSpc>
            </a:pPr>
            <a:r>
              <a:rPr lang="zh-CN" altLang="en-US" sz="1800" b="1" dirty="0">
                <a:ln w="6350">
                  <a:noFill/>
                </a:ln>
                <a:solidFill>
                  <a:srgbClr val="37B0E8"/>
                </a:solidFill>
                <a:latin typeface="Impact" panose="020B0806030902050204" pitchFamily="34" charset="0"/>
                <a:ea typeface="微软雅黑" panose="020B0503020204020204" charset="-122"/>
              </a:rPr>
              <a:t>主要创新</a:t>
            </a:r>
            <a:endParaRPr lang="zh-CN" altLang="en-US" sz="1800" b="1" dirty="0">
              <a:ln w="6350">
                <a:noFill/>
              </a:ln>
              <a:solidFill>
                <a:srgbClr val="37B0E8"/>
              </a:solidFill>
              <a:latin typeface="Impact" panose="020B0806030902050204" pitchFamily="34" charset="0"/>
              <a:ea typeface="微软雅黑" panose="020B0503020204020204" charset="-122"/>
            </a:endParaRPr>
          </a:p>
        </p:txBody>
      </p:sp>
      <p:grpSp>
        <p:nvGrpSpPr>
          <p:cNvPr id="49" name="组合 48"/>
          <p:cNvGrpSpPr/>
          <p:nvPr/>
        </p:nvGrpSpPr>
        <p:grpSpPr>
          <a:xfrm>
            <a:off x="0" y="2242296"/>
            <a:ext cx="1614696" cy="2373408"/>
            <a:chOff x="0" y="2446832"/>
            <a:chExt cx="1280513" cy="1882199"/>
          </a:xfrm>
        </p:grpSpPr>
        <p:cxnSp>
          <p:nvCxnSpPr>
            <p:cNvPr id="50" name="直接连接符 49"/>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0" y="244683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55"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56"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57"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58"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59" name="矩形 58"/>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绪论</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60" name="矩形 59"/>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61" name="矩形 60"/>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62" name="矩形 61"/>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63"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800"/>
            </a:p>
          </p:txBody>
        </p:sp>
        <p:sp>
          <p:nvSpPr>
            <p:cNvPr id="64" name="矩形 63"/>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75" name="组合 74"/>
          <p:cNvGrpSpPr/>
          <p:nvPr/>
        </p:nvGrpSpPr>
        <p:grpSpPr>
          <a:xfrm>
            <a:off x="5867401" y="115629"/>
            <a:ext cx="3078328" cy="417679"/>
            <a:chOff x="5867401" y="115629"/>
            <a:chExt cx="3078328" cy="417679"/>
          </a:xfrm>
        </p:grpSpPr>
        <p:grpSp>
          <p:nvGrpSpPr>
            <p:cNvPr id="76" name="组合 75"/>
            <p:cNvGrpSpPr/>
            <p:nvPr>
              <p:custDataLst>
                <p:tags r:id="rId16"/>
              </p:custDataLst>
            </p:nvPr>
          </p:nvGrpSpPr>
          <p:grpSpPr>
            <a:xfrm>
              <a:off x="8632483" y="266733"/>
              <a:ext cx="156623" cy="156623"/>
              <a:chOff x="8689063" y="2493438"/>
              <a:chExt cx="156623" cy="156623"/>
            </a:xfrm>
          </p:grpSpPr>
          <p:sp>
            <p:nvSpPr>
              <p:cNvPr id="83" name="矩形 82"/>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5" name="任意多边形 104"/>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77" name="组合 76"/>
            <p:cNvGrpSpPr/>
            <p:nvPr>
              <p:custDataLst>
                <p:tags r:id="rId17"/>
              </p:custDataLst>
            </p:nvPr>
          </p:nvGrpSpPr>
          <p:grpSpPr>
            <a:xfrm>
              <a:off x="8789106" y="266733"/>
              <a:ext cx="156623" cy="156623"/>
              <a:chOff x="8845686" y="2493438"/>
              <a:chExt cx="156623" cy="156623"/>
            </a:xfrm>
          </p:grpSpPr>
          <p:sp>
            <p:nvSpPr>
              <p:cNvPr id="81" name="矩形 80"/>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2" name="任意多边形 8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78" name="矩形 77">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9" name="矩形 78">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80" name="矩形 79"/>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主要贡献与创新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18"/>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2242800"/>
            <a:ext cx="1616400" cy="2372400"/>
            <a:chOff x="0" y="2511290"/>
            <a:chExt cx="1280513" cy="1817741"/>
          </a:xfrm>
        </p:grpSpPr>
        <p:cxnSp>
          <p:nvCxnSpPr>
            <p:cNvPr id="3" name="直接连接符 2"/>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0" y="2829653"/>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p>
          </p:txBody>
        </p:sp>
        <p:sp>
          <p:nvSpPr>
            <p:cNvPr id="9"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0"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1"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8"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25" name="矩形 2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 name="矩形 2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思路与方法</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30" name="矩形 29"/>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1" name="矩形 30"/>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3"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34" name="矩形 33"/>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grpSp>
        <p:nvGrpSpPr>
          <p:cNvPr id="32" name="组合 31"/>
          <p:cNvGrpSpPr/>
          <p:nvPr>
            <p:custDataLst>
              <p:tags r:id="rId1"/>
            </p:custDataLst>
          </p:nvPr>
        </p:nvGrpSpPr>
        <p:grpSpPr>
          <a:xfrm>
            <a:off x="1224876" y="2770980"/>
            <a:ext cx="4149474" cy="4087020"/>
            <a:chOff x="974092" y="1272064"/>
            <a:chExt cx="3736975" cy="3478213"/>
          </a:xfrm>
          <a:solidFill>
            <a:srgbClr val="EAEAEA"/>
          </a:solidFill>
        </p:grpSpPr>
        <p:sp>
          <p:nvSpPr>
            <p:cNvPr id="35"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36"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3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000"/>
            </a:p>
          </p:txBody>
        </p:sp>
        <p:sp>
          <p:nvSpPr>
            <p:cNvPr id="3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4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4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4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49"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0"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000"/>
            </a:p>
          </p:txBody>
        </p:sp>
        <p:sp>
          <p:nvSpPr>
            <p:cNvPr id="51"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2"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3"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4"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5"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6"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7"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8"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59"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0"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1"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2"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3"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4"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5"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6"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7"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6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0"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1"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2"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3"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4"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5"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6"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7"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8"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79"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0"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1"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2"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3"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4"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5"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6"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7"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8"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89"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0"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1"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2"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3"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4"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5"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6"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7"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8"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99"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0"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1"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2"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3"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4"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000"/>
            </a:p>
          </p:txBody>
        </p:sp>
        <p:sp>
          <p:nvSpPr>
            <p:cNvPr id="105"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6"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7"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8"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09"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0"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1"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2"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3"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4"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5"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6"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7"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8"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19"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0"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1"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2"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3"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4"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grpSp>
      <p:grpSp>
        <p:nvGrpSpPr>
          <p:cNvPr id="125" name="组合 124"/>
          <p:cNvGrpSpPr/>
          <p:nvPr>
            <p:custDataLst>
              <p:tags r:id="rId2"/>
            </p:custDataLst>
          </p:nvPr>
        </p:nvGrpSpPr>
        <p:grpSpPr>
          <a:xfrm>
            <a:off x="1889405" y="3550322"/>
            <a:ext cx="2786570" cy="3307677"/>
            <a:chOff x="1138560" y="2251393"/>
            <a:chExt cx="2582863" cy="2897188"/>
          </a:xfrm>
        </p:grpSpPr>
        <p:sp>
          <p:nvSpPr>
            <p:cNvPr id="12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37B0E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nvGrpSpPr>
            <p:cNvPr id="127" name="组合 126"/>
            <p:cNvGrpSpPr/>
            <p:nvPr/>
          </p:nvGrpSpPr>
          <p:grpSpPr>
            <a:xfrm>
              <a:off x="1399390" y="2514790"/>
              <a:ext cx="1856778" cy="1626658"/>
              <a:chOff x="1879447" y="2218086"/>
              <a:chExt cx="1856778" cy="1626658"/>
            </a:xfrm>
          </p:grpSpPr>
          <p:sp>
            <p:nvSpPr>
              <p:cNvPr id="128"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6276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sp>
            <p:nvSpPr>
              <p:cNvPr id="129"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p>
            </p:txBody>
          </p:sp>
        </p:grpSp>
      </p:grpSp>
      <p:sp>
        <p:nvSpPr>
          <p:cNvPr id="130" name="Rectangle 66"/>
          <p:cNvSpPr>
            <a:spLocks noChangeArrowheads="1"/>
          </p:cNvSpPr>
          <p:nvPr>
            <p:custDataLst>
              <p:tags r:id="rId3"/>
            </p:custDataLst>
          </p:nvPr>
        </p:nvSpPr>
        <p:spPr bwMode="auto">
          <a:xfrm>
            <a:off x="5984398" y="2799805"/>
            <a:ext cx="2988372" cy="4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31" name="圆角矩形 130"/>
          <p:cNvSpPr/>
          <p:nvPr>
            <p:custDataLst>
              <p:tags r:id="rId4"/>
            </p:custDataLst>
          </p:nvPr>
        </p:nvSpPr>
        <p:spPr>
          <a:xfrm>
            <a:off x="5984401" y="2422566"/>
            <a:ext cx="1135375" cy="28111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32" name="Rectangle 66"/>
          <p:cNvSpPr>
            <a:spLocks noChangeArrowheads="1"/>
          </p:cNvSpPr>
          <p:nvPr>
            <p:custDataLst>
              <p:tags r:id="rId5"/>
            </p:custDataLst>
          </p:nvPr>
        </p:nvSpPr>
        <p:spPr bwMode="auto">
          <a:xfrm>
            <a:off x="5984398" y="3765494"/>
            <a:ext cx="2988372" cy="4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33" name="圆角矩形 132"/>
          <p:cNvSpPr/>
          <p:nvPr>
            <p:custDataLst>
              <p:tags r:id="rId6"/>
            </p:custDataLst>
          </p:nvPr>
        </p:nvSpPr>
        <p:spPr>
          <a:xfrm>
            <a:off x="5984401" y="3388255"/>
            <a:ext cx="1135375" cy="28111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34" name="任意多边形 133"/>
          <p:cNvSpPr/>
          <p:nvPr>
            <p:custDataLst>
              <p:tags r:id="rId7"/>
            </p:custDataLst>
          </p:nvPr>
        </p:nvSpPr>
        <p:spPr>
          <a:xfrm>
            <a:off x="2704652" y="2563121"/>
            <a:ext cx="3046687" cy="1580736"/>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a:bodyPr>
          <a:lstStyle/>
          <a:p>
            <a:pPr algn="ctr"/>
            <a:endParaRPr lang="zh-CN" altLang="en-US" sz="2000"/>
          </a:p>
        </p:txBody>
      </p:sp>
      <p:sp>
        <p:nvSpPr>
          <p:cNvPr id="135" name="任意多边形 134"/>
          <p:cNvSpPr/>
          <p:nvPr>
            <p:custDataLst>
              <p:tags r:id="rId8"/>
            </p:custDataLst>
          </p:nvPr>
        </p:nvSpPr>
        <p:spPr>
          <a:xfrm>
            <a:off x="3307523" y="3528808"/>
            <a:ext cx="2432707" cy="859980"/>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a:bodyPr>
          <a:lstStyle/>
          <a:p>
            <a:pPr algn="ctr"/>
            <a:endParaRPr lang="zh-CN" altLang="en-US" sz="2000"/>
          </a:p>
        </p:txBody>
      </p:sp>
      <p:sp>
        <p:nvSpPr>
          <p:cNvPr id="136" name="任意多边形 135"/>
          <p:cNvSpPr/>
          <p:nvPr>
            <p:custDataLst>
              <p:tags r:id="rId9"/>
            </p:custDataLst>
          </p:nvPr>
        </p:nvSpPr>
        <p:spPr>
          <a:xfrm>
            <a:off x="3759679" y="4522146"/>
            <a:ext cx="1980552" cy="52197"/>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25000" lnSpcReduction="20000"/>
          </a:bodyPr>
          <a:lstStyle/>
          <a:p>
            <a:pPr algn="ctr"/>
            <a:endParaRPr lang="zh-CN" altLang="en-US" sz="600"/>
          </a:p>
        </p:txBody>
      </p:sp>
      <p:sp>
        <p:nvSpPr>
          <p:cNvPr id="137" name="任意多边形 136"/>
          <p:cNvSpPr/>
          <p:nvPr>
            <p:custDataLst>
              <p:tags r:id="rId10"/>
            </p:custDataLst>
          </p:nvPr>
        </p:nvSpPr>
        <p:spPr>
          <a:xfrm>
            <a:off x="3307525" y="4777334"/>
            <a:ext cx="2432707" cy="752393"/>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a:bodyPr>
          <a:lstStyle/>
          <a:p>
            <a:pPr algn="ctr"/>
            <a:endParaRPr lang="zh-CN" altLang="en-US" sz="2000"/>
          </a:p>
        </p:txBody>
      </p:sp>
      <p:sp>
        <p:nvSpPr>
          <p:cNvPr id="138" name="Rectangle 66"/>
          <p:cNvSpPr>
            <a:spLocks noChangeArrowheads="1"/>
          </p:cNvSpPr>
          <p:nvPr>
            <p:custDataLst>
              <p:tags r:id="rId11"/>
            </p:custDataLst>
          </p:nvPr>
        </p:nvSpPr>
        <p:spPr bwMode="auto">
          <a:xfrm>
            <a:off x="5984398" y="4772478"/>
            <a:ext cx="2988372" cy="4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39" name="圆角矩形 138"/>
          <p:cNvSpPr/>
          <p:nvPr>
            <p:custDataLst>
              <p:tags r:id="rId12"/>
            </p:custDataLst>
          </p:nvPr>
        </p:nvSpPr>
        <p:spPr>
          <a:xfrm>
            <a:off x="5984401" y="4395239"/>
            <a:ext cx="1135375" cy="28111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40" name="Rectangle 66"/>
          <p:cNvSpPr>
            <a:spLocks noChangeArrowheads="1"/>
          </p:cNvSpPr>
          <p:nvPr>
            <p:custDataLst>
              <p:tags r:id="rId13"/>
            </p:custDataLst>
          </p:nvPr>
        </p:nvSpPr>
        <p:spPr bwMode="auto">
          <a:xfrm>
            <a:off x="5984398" y="5766412"/>
            <a:ext cx="2988372" cy="4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41" name="圆角矩形 140"/>
          <p:cNvSpPr/>
          <p:nvPr>
            <p:custDataLst>
              <p:tags r:id="rId14"/>
            </p:custDataLst>
          </p:nvPr>
        </p:nvSpPr>
        <p:spPr>
          <a:xfrm>
            <a:off x="5984401" y="5389173"/>
            <a:ext cx="1135375" cy="281113"/>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grpSp>
        <p:nvGrpSpPr>
          <p:cNvPr id="152" name="组合 151"/>
          <p:cNvGrpSpPr/>
          <p:nvPr/>
        </p:nvGrpSpPr>
        <p:grpSpPr>
          <a:xfrm>
            <a:off x="5867401" y="115629"/>
            <a:ext cx="3078328" cy="417679"/>
            <a:chOff x="5867401" y="115629"/>
            <a:chExt cx="3078328" cy="417679"/>
          </a:xfrm>
        </p:grpSpPr>
        <p:grpSp>
          <p:nvGrpSpPr>
            <p:cNvPr id="153" name="组合 152"/>
            <p:cNvGrpSpPr/>
            <p:nvPr>
              <p:custDataLst>
                <p:tags r:id="rId15"/>
              </p:custDataLst>
            </p:nvPr>
          </p:nvGrpSpPr>
          <p:grpSpPr>
            <a:xfrm>
              <a:off x="8632483" y="266733"/>
              <a:ext cx="156623" cy="156623"/>
              <a:chOff x="8689063" y="2493438"/>
              <a:chExt cx="156623" cy="156623"/>
            </a:xfrm>
          </p:grpSpPr>
          <p:sp>
            <p:nvSpPr>
              <p:cNvPr id="160" name="矩形 159"/>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1" name="任意多边形 16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4" name="组合 153"/>
            <p:cNvGrpSpPr/>
            <p:nvPr>
              <p:custDataLst>
                <p:tags r:id="rId16"/>
              </p:custDataLst>
            </p:nvPr>
          </p:nvGrpSpPr>
          <p:grpSpPr>
            <a:xfrm>
              <a:off x="8789106" y="266733"/>
              <a:ext cx="156623" cy="156623"/>
              <a:chOff x="8845686" y="2493438"/>
              <a:chExt cx="156623" cy="156623"/>
            </a:xfrm>
          </p:grpSpPr>
          <p:sp>
            <p:nvSpPr>
              <p:cNvPr id="158" name="矩形 157"/>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9" name="任意多边形 158"/>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55" name="矩形 154">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56" name="矩形 155">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57" name="矩形 156"/>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研究思路</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17"/>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各个模块</a:t>
            </a:r>
            <a:endParaRPr lang="zh-CN" altLang="en-US"/>
          </a:p>
        </p:txBody>
      </p:sp>
      <p:pic>
        <p:nvPicPr>
          <p:cNvPr id="5" name="内容占位符 4"/>
          <p:cNvPicPr>
            <a:picLocks noChangeAspect="1"/>
          </p:cNvPicPr>
          <p:nvPr>
            <p:ph idx="1"/>
          </p:nvPr>
        </p:nvPicPr>
        <p:blipFill>
          <a:blip r:embed="rId1"/>
          <a:stretch>
            <a:fillRect/>
          </a:stretch>
        </p:blipFill>
        <p:spPr>
          <a:xfrm>
            <a:off x="628650" y="1750695"/>
            <a:ext cx="3211830" cy="435165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103"/>
          <p:cNvSpPr>
            <a:spLocks noEditPoints="1"/>
          </p:cNvSpPr>
          <p:nvPr>
            <p:custDataLst>
              <p:tags r:id="rId1"/>
            </p:custDataLst>
          </p:nvPr>
        </p:nvSpPr>
        <p:spPr bwMode="auto">
          <a:xfrm>
            <a:off x="6244985" y="2277082"/>
            <a:ext cx="465187" cy="419592"/>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37B0E8"/>
          </a:solidFill>
          <a:ln>
            <a:noFill/>
          </a:ln>
        </p:spPr>
        <p:txBody>
          <a:bodyPr vert="horz" wrap="square" lIns="90000" tIns="46800" rIns="90000" bIns="46800" numCol="1" anchor="t" anchorCtr="0" compatLnSpc="1">
            <a:normAutofit/>
          </a:bodyPr>
          <a:lstStyle/>
          <a:p>
            <a:endParaRPr lang="zh-CN" altLang="en-US" sz="2000"/>
          </a:p>
        </p:txBody>
      </p:sp>
      <p:sp>
        <p:nvSpPr>
          <p:cNvPr id="143" name="Freeform 104"/>
          <p:cNvSpPr/>
          <p:nvPr>
            <p:custDataLst>
              <p:tags r:id="rId2"/>
            </p:custDataLst>
          </p:nvPr>
        </p:nvSpPr>
        <p:spPr bwMode="auto">
          <a:xfrm>
            <a:off x="4379453" y="2875335"/>
            <a:ext cx="961921" cy="3258446"/>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46800" rIns="90000" bIns="46800" numCol="1" spcCol="0" rtlCol="0" fromWordArt="0" anchor="ctr" anchorCtr="0" forceAA="0" compatLnSpc="1">
            <a:normAutofit/>
          </a:bodyPr>
          <a:lstStyle/>
          <a:p>
            <a:pPr algn="ctr"/>
            <a:endParaRPr lang="zh-CN" altLang="en-US" sz="2000"/>
          </a:p>
        </p:txBody>
      </p:sp>
      <p:sp>
        <p:nvSpPr>
          <p:cNvPr id="144" name="Freeform 105"/>
          <p:cNvSpPr/>
          <p:nvPr>
            <p:custDataLst>
              <p:tags r:id="rId3"/>
            </p:custDataLst>
          </p:nvPr>
        </p:nvSpPr>
        <p:spPr bwMode="auto">
          <a:xfrm>
            <a:off x="3868327" y="4968029"/>
            <a:ext cx="1419420" cy="1053237"/>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46800" rIns="90000" bIns="46800" numCol="1" spcCol="0" rtlCol="0" fromWordArt="0" anchor="ctr" anchorCtr="0" forceAA="0" compatLnSpc="1">
            <a:normAutofit/>
          </a:bodyPr>
          <a:lstStyle/>
          <a:p>
            <a:pPr algn="ctr"/>
            <a:endParaRPr lang="zh-CN" altLang="en-US" sz="2000"/>
          </a:p>
        </p:txBody>
      </p:sp>
      <p:sp>
        <p:nvSpPr>
          <p:cNvPr id="145" name="Freeform 106"/>
          <p:cNvSpPr/>
          <p:nvPr>
            <p:custDataLst>
              <p:tags r:id="rId4"/>
            </p:custDataLst>
          </p:nvPr>
        </p:nvSpPr>
        <p:spPr bwMode="auto">
          <a:xfrm>
            <a:off x="5513983" y="2879023"/>
            <a:ext cx="963597" cy="3258446"/>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46800" rIns="90000" bIns="46800" numCol="1" spcCol="0" rtlCol="0" fromWordArt="0" anchor="ctr" anchorCtr="0" forceAA="0" compatLnSpc="1">
            <a:normAutofit/>
          </a:bodyPr>
          <a:lstStyle/>
          <a:p>
            <a:pPr algn="ctr"/>
            <a:endParaRPr lang="zh-CN" altLang="en-US" sz="2000"/>
          </a:p>
        </p:txBody>
      </p:sp>
      <p:sp>
        <p:nvSpPr>
          <p:cNvPr id="146" name="Freeform 107"/>
          <p:cNvSpPr/>
          <p:nvPr>
            <p:custDataLst>
              <p:tags r:id="rId5"/>
            </p:custDataLst>
          </p:nvPr>
        </p:nvSpPr>
        <p:spPr bwMode="auto">
          <a:xfrm>
            <a:off x="5567609" y="4966182"/>
            <a:ext cx="1434335" cy="1053237"/>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46800" rIns="90000" bIns="46800" numCol="1" spcCol="0" rtlCol="0" fromWordArt="0" anchor="ctr" anchorCtr="0" forceAA="0" compatLnSpc="1">
            <a:normAutofit/>
          </a:bodyPr>
          <a:lstStyle/>
          <a:p>
            <a:pPr algn="ctr"/>
            <a:endParaRPr lang="zh-CN" altLang="en-US" sz="2000"/>
          </a:p>
        </p:txBody>
      </p:sp>
      <p:sp>
        <p:nvSpPr>
          <p:cNvPr id="147" name="Freeform 108"/>
          <p:cNvSpPr>
            <a:spLocks noEditPoints="1"/>
          </p:cNvSpPr>
          <p:nvPr>
            <p:custDataLst>
              <p:tags r:id="rId6"/>
            </p:custDataLst>
          </p:nvPr>
        </p:nvSpPr>
        <p:spPr bwMode="auto">
          <a:xfrm rot="20105526">
            <a:off x="6833669" y="4377766"/>
            <a:ext cx="281246" cy="462141"/>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37B0E8"/>
          </a:solidFill>
          <a:ln>
            <a:noFill/>
          </a:ln>
        </p:spPr>
        <p:txBody>
          <a:bodyPr vert="horz" wrap="square" lIns="90000" tIns="46800" rIns="90000" bIns="46800" numCol="1" anchor="t" anchorCtr="0" compatLnSpc="1">
            <a:normAutofit/>
          </a:bodyPr>
          <a:lstStyle/>
          <a:p>
            <a:endParaRPr lang="zh-CN" altLang="en-US" sz="2000"/>
          </a:p>
        </p:txBody>
      </p:sp>
      <p:grpSp>
        <p:nvGrpSpPr>
          <p:cNvPr id="148" name="组合 147"/>
          <p:cNvGrpSpPr/>
          <p:nvPr>
            <p:custDataLst>
              <p:tags r:id="rId7"/>
            </p:custDataLst>
          </p:nvPr>
        </p:nvGrpSpPr>
        <p:grpSpPr>
          <a:xfrm>
            <a:off x="4164853" y="2268549"/>
            <a:ext cx="429200" cy="473879"/>
            <a:chOff x="3020219" y="1344612"/>
            <a:chExt cx="511175" cy="512763"/>
          </a:xfrm>
          <a:solidFill>
            <a:srgbClr val="37B0E8"/>
          </a:solidFill>
        </p:grpSpPr>
        <p:sp>
          <p:nvSpPr>
            <p:cNvPr id="149"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sz="2000"/>
            </a:p>
          </p:txBody>
        </p:sp>
        <p:sp>
          <p:nvSpPr>
            <p:cNvPr id="150"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sz="2000"/>
            </a:p>
          </p:txBody>
        </p:sp>
        <p:sp>
          <p:nvSpPr>
            <p:cNvPr id="15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sz="2000"/>
            </a:p>
          </p:txBody>
        </p:sp>
        <p:sp>
          <p:nvSpPr>
            <p:cNvPr id="15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sz="2000"/>
            </a:p>
          </p:txBody>
        </p:sp>
        <p:sp>
          <p:nvSpPr>
            <p:cNvPr id="15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sz="2000"/>
            </a:p>
          </p:txBody>
        </p:sp>
      </p:grpSp>
      <p:sp>
        <p:nvSpPr>
          <p:cNvPr id="154" name="Freeform 80"/>
          <p:cNvSpPr>
            <a:spLocks noEditPoints="1"/>
          </p:cNvSpPr>
          <p:nvPr>
            <p:custDataLst>
              <p:tags r:id="rId8"/>
            </p:custDataLst>
          </p:nvPr>
        </p:nvSpPr>
        <p:spPr bwMode="auto">
          <a:xfrm flipH="1">
            <a:off x="3670243" y="4431393"/>
            <a:ext cx="412252" cy="372598"/>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37B0E8"/>
          </a:solidFill>
          <a:ln>
            <a:noFill/>
          </a:ln>
        </p:spPr>
        <p:txBody>
          <a:bodyPr vert="horz" wrap="square" lIns="90000" tIns="46800" rIns="90000" bIns="46800" numCol="1" anchor="t" anchorCtr="0" compatLnSpc="1">
            <a:noAutofit/>
          </a:bodyPr>
          <a:lstStyle/>
          <a:p>
            <a:endParaRPr lang="zh-CN" altLang="en-US" sz="2000"/>
          </a:p>
        </p:txBody>
      </p:sp>
      <p:sp>
        <p:nvSpPr>
          <p:cNvPr id="155" name="Rectangle 66"/>
          <p:cNvSpPr>
            <a:spLocks noChangeArrowheads="1"/>
          </p:cNvSpPr>
          <p:nvPr>
            <p:custDataLst>
              <p:tags r:id="rId9"/>
            </p:custDataLst>
          </p:nvPr>
        </p:nvSpPr>
        <p:spPr bwMode="auto">
          <a:xfrm>
            <a:off x="6876469" y="2710422"/>
            <a:ext cx="1746835" cy="11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56" name="圆角矩形 155"/>
          <p:cNvSpPr/>
          <p:nvPr>
            <p:custDataLst>
              <p:tags r:id="rId10"/>
            </p:custDataLst>
          </p:nvPr>
        </p:nvSpPr>
        <p:spPr>
          <a:xfrm>
            <a:off x="6876469" y="2326498"/>
            <a:ext cx="1110924" cy="2860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方法二</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57" name="Rectangle 66"/>
          <p:cNvSpPr>
            <a:spLocks noChangeArrowheads="1"/>
          </p:cNvSpPr>
          <p:nvPr>
            <p:custDataLst>
              <p:tags r:id="rId11"/>
            </p:custDataLst>
          </p:nvPr>
        </p:nvSpPr>
        <p:spPr bwMode="auto">
          <a:xfrm>
            <a:off x="7351062" y="4782214"/>
            <a:ext cx="1746835" cy="11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58" name="圆角矩形 157"/>
          <p:cNvSpPr/>
          <p:nvPr>
            <p:custDataLst>
              <p:tags r:id="rId12"/>
            </p:custDataLst>
          </p:nvPr>
        </p:nvSpPr>
        <p:spPr>
          <a:xfrm>
            <a:off x="7351062" y="4398291"/>
            <a:ext cx="1110924" cy="2860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方法四</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59" name="Rectangle 66"/>
          <p:cNvSpPr>
            <a:spLocks noChangeArrowheads="1"/>
          </p:cNvSpPr>
          <p:nvPr>
            <p:custDataLst>
              <p:tags r:id="rId13"/>
            </p:custDataLst>
          </p:nvPr>
        </p:nvSpPr>
        <p:spPr bwMode="auto">
          <a:xfrm>
            <a:off x="2296591" y="2710422"/>
            <a:ext cx="1746835" cy="11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60" name="圆角矩形 159"/>
          <p:cNvSpPr/>
          <p:nvPr>
            <p:custDataLst>
              <p:tags r:id="rId14"/>
            </p:custDataLst>
          </p:nvPr>
        </p:nvSpPr>
        <p:spPr>
          <a:xfrm>
            <a:off x="2873559" y="2326498"/>
            <a:ext cx="1110924" cy="2860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方法一</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161" name="Rectangle 66"/>
          <p:cNvSpPr>
            <a:spLocks noChangeArrowheads="1"/>
          </p:cNvSpPr>
          <p:nvPr>
            <p:custDataLst>
              <p:tags r:id="rId15"/>
            </p:custDataLst>
          </p:nvPr>
        </p:nvSpPr>
        <p:spPr bwMode="auto">
          <a:xfrm>
            <a:off x="1711331" y="4782214"/>
            <a:ext cx="1746835" cy="11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162" name="圆角矩形 161"/>
          <p:cNvSpPr/>
          <p:nvPr>
            <p:custDataLst>
              <p:tags r:id="rId16"/>
            </p:custDataLst>
          </p:nvPr>
        </p:nvSpPr>
        <p:spPr>
          <a:xfrm>
            <a:off x="2347243" y="4398291"/>
            <a:ext cx="1110924" cy="2860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方法三</a:t>
            </a:r>
            <a:endParaRPr lang="zh-CN" altLang="en-US" sz="1050" dirty="0">
              <a:ln w="6350">
                <a:noFill/>
              </a:ln>
              <a:solidFill>
                <a:schemeClr val="bg1"/>
              </a:solidFill>
              <a:latin typeface="Impact" panose="020B0806030902050204" pitchFamily="34" charset="0"/>
              <a:ea typeface="微软雅黑" panose="020B0503020204020204" charset="-122"/>
            </a:endParaRPr>
          </a:p>
        </p:txBody>
      </p:sp>
      <p:grpSp>
        <p:nvGrpSpPr>
          <p:cNvPr id="163" name="组合 162"/>
          <p:cNvGrpSpPr/>
          <p:nvPr>
            <p:custDataLst>
              <p:tags r:id="rId17"/>
            </p:custDataLst>
          </p:nvPr>
        </p:nvGrpSpPr>
        <p:grpSpPr>
          <a:xfrm>
            <a:off x="5208982" y="2490805"/>
            <a:ext cx="440741" cy="3672489"/>
            <a:chOff x="4360547" y="1601788"/>
            <a:chExt cx="417513" cy="3160713"/>
          </a:xfrm>
        </p:grpSpPr>
        <p:sp>
          <p:nvSpPr>
            <p:cNvPr id="164"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sz="2000"/>
            </a:p>
          </p:txBody>
        </p:sp>
        <p:sp>
          <p:nvSpPr>
            <p:cNvPr id="165" name="Rectangle 97"/>
            <p:cNvSpPr>
              <a:spLocks noChangeArrowheads="1"/>
            </p:cNvSpPr>
            <p:nvPr/>
          </p:nvSpPr>
          <p:spPr bwMode="auto">
            <a:xfrm>
              <a:off x="4360547" y="1824038"/>
              <a:ext cx="417513" cy="2393950"/>
            </a:xfrm>
            <a:prstGeom prst="rect">
              <a:avLst/>
            </a:prstGeom>
            <a:solidFill>
              <a:schemeClr val="bg1">
                <a:lumMod val="50000"/>
              </a:schemeClr>
            </a:solidFill>
            <a:ln>
              <a:noFill/>
            </a:ln>
          </p:spPr>
          <p:txBody>
            <a:bodyPr vert="horz" wrap="square" lIns="91440" tIns="45720" rIns="91440" bIns="45720" numCol="1" anchor="t" anchorCtr="0" compatLnSpc="1"/>
            <a:lstStyle/>
            <a:p>
              <a:endParaRPr lang="zh-CN" altLang="en-US" sz="2000"/>
            </a:p>
          </p:txBody>
        </p:sp>
        <p:sp>
          <p:nvSpPr>
            <p:cNvPr id="166"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sz="2000"/>
            </a:p>
          </p:txBody>
        </p:sp>
        <p:sp>
          <p:nvSpPr>
            <p:cNvPr id="167"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sz="2000"/>
            </a:p>
          </p:txBody>
        </p:sp>
        <p:sp>
          <p:nvSpPr>
            <p:cNvPr id="168" name="Rectangle 100"/>
            <p:cNvSpPr>
              <a:spLocks noChangeArrowheads="1"/>
            </p:cNvSpPr>
            <p:nvPr/>
          </p:nvSpPr>
          <p:spPr bwMode="auto">
            <a:xfrm>
              <a:off x="4502627" y="1824038"/>
              <a:ext cx="127795" cy="2393950"/>
            </a:xfrm>
            <a:prstGeom prst="rect">
              <a:avLst/>
            </a:prstGeom>
            <a:solidFill>
              <a:srgbClr val="37B0E8"/>
            </a:solidFill>
            <a:ln>
              <a:noFill/>
            </a:ln>
          </p:spPr>
          <p:txBody>
            <a:bodyPr vert="horz" wrap="square" lIns="91440" tIns="45720" rIns="91440" bIns="45720" numCol="1" anchor="t" anchorCtr="0" compatLnSpc="1"/>
            <a:lstStyle/>
            <a:p>
              <a:endParaRPr lang="zh-CN" altLang="en-US" sz="2000"/>
            </a:p>
          </p:txBody>
        </p:sp>
        <p:sp>
          <p:nvSpPr>
            <p:cNvPr id="169"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000"/>
            </a:p>
          </p:txBody>
        </p:sp>
        <p:sp>
          <p:nvSpPr>
            <p:cNvPr id="170"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37B0E8"/>
            </a:solidFill>
            <a:ln>
              <a:noFill/>
            </a:ln>
          </p:spPr>
          <p:txBody>
            <a:bodyPr vert="horz" wrap="square" lIns="91440" tIns="45720" rIns="91440" bIns="45720" numCol="1" anchor="t" anchorCtr="0" compatLnSpc="1"/>
            <a:lstStyle/>
            <a:p>
              <a:endParaRPr lang="zh-CN" altLang="en-US" sz="2000"/>
            </a:p>
          </p:txBody>
        </p:sp>
      </p:grpSp>
      <p:grpSp>
        <p:nvGrpSpPr>
          <p:cNvPr id="65" name="组合 64"/>
          <p:cNvGrpSpPr/>
          <p:nvPr/>
        </p:nvGrpSpPr>
        <p:grpSpPr>
          <a:xfrm>
            <a:off x="5867401" y="115629"/>
            <a:ext cx="3078328" cy="417679"/>
            <a:chOff x="5867401" y="115629"/>
            <a:chExt cx="3078328" cy="417679"/>
          </a:xfrm>
        </p:grpSpPr>
        <p:grpSp>
          <p:nvGrpSpPr>
            <p:cNvPr id="66" name="组合 65"/>
            <p:cNvGrpSpPr/>
            <p:nvPr>
              <p:custDataLst>
                <p:tags r:id="rId18"/>
              </p:custDataLst>
            </p:nvPr>
          </p:nvGrpSpPr>
          <p:grpSpPr>
            <a:xfrm>
              <a:off x="8632483" y="266733"/>
              <a:ext cx="156623" cy="156623"/>
              <a:chOff x="8689063" y="2493438"/>
              <a:chExt cx="156623" cy="156623"/>
            </a:xfrm>
          </p:grpSpPr>
          <p:sp>
            <p:nvSpPr>
              <p:cNvPr id="73" name="矩形 72"/>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4" name="任意多边形 73"/>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67" name="组合 66"/>
            <p:cNvGrpSpPr/>
            <p:nvPr>
              <p:custDataLst>
                <p:tags r:id="rId19"/>
              </p:custDataLst>
            </p:nvPr>
          </p:nvGrpSpPr>
          <p:grpSpPr>
            <a:xfrm>
              <a:off x="8789106" y="266733"/>
              <a:ext cx="156623" cy="156623"/>
              <a:chOff x="8845686" y="2493438"/>
              <a:chExt cx="156623" cy="156623"/>
            </a:xfrm>
          </p:grpSpPr>
          <p:sp>
            <p:nvSpPr>
              <p:cNvPr id="71" name="矩形 70"/>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2" name="任意多边形 7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8" name="矩形 67">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69" name="矩形 68">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0" name="矩形 69"/>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研究方法</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75" name="组合 74"/>
          <p:cNvGrpSpPr/>
          <p:nvPr/>
        </p:nvGrpSpPr>
        <p:grpSpPr>
          <a:xfrm>
            <a:off x="-1" y="2242800"/>
            <a:ext cx="1616400" cy="2372400"/>
            <a:chOff x="0" y="2511290"/>
            <a:chExt cx="1280513" cy="1817741"/>
          </a:xfrm>
        </p:grpSpPr>
        <p:cxnSp>
          <p:nvCxnSpPr>
            <p:cNvPr id="76" name="直接连接符 75"/>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0" y="2829653"/>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p>
          </p:txBody>
        </p:sp>
        <p:sp>
          <p:nvSpPr>
            <p:cNvPr id="81"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82"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83"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84"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85" name="矩形 8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6" name="矩形 8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思路与方法</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87" name="矩形 86"/>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8" name="矩形 87"/>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9"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90" name="矩形 89"/>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20"/>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
          <p:cNvGrpSpPr/>
          <p:nvPr>
            <p:custDataLst>
              <p:tags r:id="rId1"/>
            </p:custDataLst>
          </p:nvPr>
        </p:nvGrpSpPr>
        <p:grpSpPr bwMode="auto">
          <a:xfrm>
            <a:off x="5965842" y="3330692"/>
            <a:ext cx="1014412" cy="1655763"/>
            <a:chOff x="3333" y="1602"/>
            <a:chExt cx="639" cy="1043"/>
          </a:xfrm>
          <a:solidFill>
            <a:srgbClr val="061926"/>
          </a:solidFill>
        </p:grpSpPr>
        <p:sp>
          <p:nvSpPr>
            <p:cNvPr id="56"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sz="1800">
                <a:solidFill>
                  <a:schemeClr val="bg1">
                    <a:lumMod val="50000"/>
                  </a:schemeClr>
                </a:solidFill>
              </a:endParaRPr>
            </a:p>
          </p:txBody>
        </p:sp>
        <p:sp>
          <p:nvSpPr>
            <p:cNvPr id="57" name="Oval 7"/>
            <p:cNvSpPr>
              <a:spLocks noChangeArrowheads="1"/>
            </p:cNvSpPr>
            <p:nvPr/>
          </p:nvSpPr>
          <p:spPr bwMode="auto">
            <a:xfrm>
              <a:off x="3350" y="1602"/>
              <a:ext cx="310" cy="306"/>
            </a:xfrm>
            <a:prstGeom prst="ellipse">
              <a:avLst/>
            </a:prstGeom>
            <a:solidFill>
              <a:schemeClr val="bg1"/>
            </a:solidFill>
            <a:ln w="12700">
              <a:solidFill>
                <a:schemeClr val="bg1">
                  <a:lumMod val="85000"/>
                </a:schemeClr>
              </a:solidFill>
              <a:miter lim="800000"/>
            </a:ln>
          </p:spPr>
          <p:txBody>
            <a:bodyPr/>
            <a:lstStyle/>
            <a:p>
              <a:endParaRPr lang="zh-CN" altLang="en-US" sz="1800">
                <a:solidFill>
                  <a:schemeClr val="bg1">
                    <a:lumMod val="50000"/>
                  </a:schemeClr>
                </a:solidFill>
              </a:endParaRPr>
            </a:p>
          </p:txBody>
        </p:sp>
      </p:grpSp>
      <p:grpSp>
        <p:nvGrpSpPr>
          <p:cNvPr id="58" name="Group 8"/>
          <p:cNvGrpSpPr/>
          <p:nvPr>
            <p:custDataLst>
              <p:tags r:id="rId2"/>
            </p:custDataLst>
          </p:nvPr>
        </p:nvGrpSpPr>
        <p:grpSpPr bwMode="auto">
          <a:xfrm>
            <a:off x="3438539" y="3330692"/>
            <a:ext cx="1014413" cy="1655763"/>
            <a:chOff x="1756" y="1602"/>
            <a:chExt cx="639" cy="1043"/>
          </a:xfrm>
          <a:solidFill>
            <a:srgbClr val="061926"/>
          </a:solidFill>
        </p:grpSpPr>
        <p:sp>
          <p:nvSpPr>
            <p:cNvPr id="59"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sz="1800">
                <a:solidFill>
                  <a:schemeClr val="bg1">
                    <a:lumMod val="50000"/>
                  </a:schemeClr>
                </a:solidFill>
              </a:endParaRPr>
            </a:p>
          </p:txBody>
        </p:sp>
        <p:sp>
          <p:nvSpPr>
            <p:cNvPr id="60" name="Oval 10"/>
            <p:cNvSpPr>
              <a:spLocks noChangeArrowheads="1"/>
            </p:cNvSpPr>
            <p:nvPr/>
          </p:nvSpPr>
          <p:spPr bwMode="auto">
            <a:xfrm>
              <a:off x="2072" y="1602"/>
              <a:ext cx="306" cy="306"/>
            </a:xfrm>
            <a:prstGeom prst="ellipse">
              <a:avLst/>
            </a:prstGeom>
            <a:solidFill>
              <a:schemeClr val="bg1"/>
            </a:solidFill>
            <a:ln w="12700">
              <a:solidFill>
                <a:schemeClr val="bg1">
                  <a:lumMod val="85000"/>
                </a:schemeClr>
              </a:solidFill>
              <a:miter lim="800000"/>
            </a:ln>
          </p:spPr>
          <p:txBody>
            <a:bodyPr/>
            <a:lstStyle/>
            <a:p>
              <a:endParaRPr lang="zh-CN" altLang="en-US" sz="1800">
                <a:solidFill>
                  <a:schemeClr val="bg1">
                    <a:lumMod val="50000"/>
                  </a:schemeClr>
                </a:solidFill>
              </a:endParaRPr>
            </a:p>
          </p:txBody>
        </p:sp>
      </p:grpSp>
      <p:grpSp>
        <p:nvGrpSpPr>
          <p:cNvPr id="61" name="Group 11"/>
          <p:cNvGrpSpPr/>
          <p:nvPr>
            <p:custDataLst>
              <p:tags r:id="rId3"/>
            </p:custDataLst>
          </p:nvPr>
        </p:nvGrpSpPr>
        <p:grpSpPr bwMode="auto">
          <a:xfrm>
            <a:off x="3856051" y="3460867"/>
            <a:ext cx="1073150" cy="1698625"/>
            <a:chOff x="2019" y="1684"/>
            <a:chExt cx="676" cy="1070"/>
          </a:xfrm>
          <a:solidFill>
            <a:srgbClr val="061926"/>
          </a:solidFill>
        </p:grpSpPr>
        <p:sp>
          <p:nvSpPr>
            <p:cNvPr id="62" name="Oval 12"/>
            <p:cNvSpPr>
              <a:spLocks noChangeArrowheads="1"/>
            </p:cNvSpPr>
            <p:nvPr/>
          </p:nvSpPr>
          <p:spPr bwMode="auto">
            <a:xfrm>
              <a:off x="2362" y="1684"/>
              <a:ext cx="313" cy="316"/>
            </a:xfrm>
            <a:prstGeom prst="ellipse">
              <a:avLst/>
            </a:prstGeom>
            <a:solidFill>
              <a:schemeClr val="bg1"/>
            </a:solidFill>
            <a:ln w="12700">
              <a:solidFill>
                <a:schemeClr val="bg1">
                  <a:lumMod val="85000"/>
                </a:schemeClr>
              </a:solidFill>
              <a:miter lim="800000"/>
            </a:ln>
          </p:spPr>
          <p:txBody>
            <a:bodyPr/>
            <a:lstStyle/>
            <a:p>
              <a:endParaRPr lang="zh-CN" altLang="en-US" sz="1800">
                <a:solidFill>
                  <a:schemeClr val="bg1">
                    <a:lumMod val="50000"/>
                  </a:schemeClr>
                </a:solidFill>
              </a:endParaRPr>
            </a:p>
          </p:txBody>
        </p:sp>
        <p:sp>
          <p:nvSpPr>
            <p:cNvPr id="63"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sz="1800">
                <a:solidFill>
                  <a:schemeClr val="bg1">
                    <a:lumMod val="50000"/>
                  </a:schemeClr>
                </a:solidFill>
              </a:endParaRPr>
            </a:p>
          </p:txBody>
        </p:sp>
      </p:grpSp>
      <p:grpSp>
        <p:nvGrpSpPr>
          <p:cNvPr id="64" name="Group 14"/>
          <p:cNvGrpSpPr/>
          <p:nvPr>
            <p:custDataLst>
              <p:tags r:id="rId4"/>
            </p:custDataLst>
          </p:nvPr>
        </p:nvGrpSpPr>
        <p:grpSpPr bwMode="auto">
          <a:xfrm>
            <a:off x="5462603" y="3433880"/>
            <a:ext cx="1066800" cy="1698625"/>
            <a:chOff x="3037" y="1684"/>
            <a:chExt cx="672" cy="1070"/>
          </a:xfrm>
          <a:solidFill>
            <a:srgbClr val="061926"/>
          </a:solidFill>
        </p:grpSpPr>
        <p:sp>
          <p:nvSpPr>
            <p:cNvPr id="65" name="Oval 15"/>
            <p:cNvSpPr>
              <a:spLocks noChangeArrowheads="1"/>
            </p:cNvSpPr>
            <p:nvPr/>
          </p:nvSpPr>
          <p:spPr bwMode="auto">
            <a:xfrm>
              <a:off x="3054" y="1684"/>
              <a:ext cx="316" cy="316"/>
            </a:xfrm>
            <a:prstGeom prst="ellipse">
              <a:avLst/>
            </a:prstGeom>
            <a:solidFill>
              <a:schemeClr val="bg1"/>
            </a:solidFill>
            <a:ln w="12700">
              <a:solidFill>
                <a:schemeClr val="bg1">
                  <a:lumMod val="85000"/>
                </a:schemeClr>
              </a:solidFill>
              <a:miter lim="800000"/>
            </a:ln>
          </p:spPr>
          <p:txBody>
            <a:bodyPr/>
            <a:lstStyle/>
            <a:p>
              <a:endParaRPr lang="zh-CN" altLang="en-US" sz="1800">
                <a:solidFill>
                  <a:schemeClr val="bg1">
                    <a:lumMod val="50000"/>
                  </a:schemeClr>
                </a:solidFill>
              </a:endParaRPr>
            </a:p>
          </p:txBody>
        </p:sp>
        <p:sp>
          <p:nvSpPr>
            <p:cNvPr id="66"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sz="1800">
                <a:solidFill>
                  <a:schemeClr val="bg1">
                    <a:lumMod val="50000"/>
                  </a:schemeClr>
                </a:solidFill>
              </a:endParaRPr>
            </a:p>
          </p:txBody>
        </p:sp>
      </p:grpSp>
      <p:grpSp>
        <p:nvGrpSpPr>
          <p:cNvPr id="67" name="Group 17"/>
          <p:cNvGrpSpPr/>
          <p:nvPr>
            <p:custDataLst>
              <p:tags r:id="rId5"/>
            </p:custDataLst>
          </p:nvPr>
        </p:nvGrpSpPr>
        <p:grpSpPr bwMode="auto">
          <a:xfrm>
            <a:off x="4876813" y="3413242"/>
            <a:ext cx="647700" cy="1965325"/>
            <a:chOff x="2662" y="1654"/>
            <a:chExt cx="408" cy="1238"/>
          </a:xfrm>
          <a:solidFill>
            <a:srgbClr val="1D93DD"/>
          </a:solidFill>
          <a:effectLst/>
        </p:grpSpPr>
        <p:sp>
          <p:nvSpPr>
            <p:cNvPr id="68" name="Oval 18"/>
            <p:cNvSpPr>
              <a:spLocks noChangeArrowheads="1"/>
            </p:cNvSpPr>
            <p:nvPr/>
          </p:nvSpPr>
          <p:spPr bwMode="auto">
            <a:xfrm>
              <a:off x="2681" y="1654"/>
              <a:ext cx="366" cy="366"/>
            </a:xfrm>
            <a:prstGeom prst="ellipse">
              <a:avLst/>
            </a:pr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69"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grpSp>
      <p:sp>
        <p:nvSpPr>
          <p:cNvPr id="70" name="Rectangle 20"/>
          <p:cNvSpPr>
            <a:spLocks noChangeArrowheads="1"/>
          </p:cNvSpPr>
          <p:nvPr>
            <p:custDataLst>
              <p:tags r:id="rId6"/>
            </p:custDataLst>
          </p:nvPr>
        </p:nvSpPr>
        <p:spPr bwMode="auto">
          <a:xfrm>
            <a:off x="5048101" y="3527026"/>
            <a:ext cx="2987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lgn="ctr"/>
            <a:r>
              <a:rPr lang="en-US" altLang="zh-CN" sz="2400" dirty="0">
                <a:ln w="6350">
                  <a:noFill/>
                </a:ln>
                <a:solidFill>
                  <a:schemeClr val="bg1"/>
                </a:solidFill>
                <a:latin typeface="Impact" panose="020B0806030902050204" pitchFamily="34" charset="0"/>
                <a:ea typeface="微软雅黑" panose="020B0503020204020204" charset="-122"/>
              </a:rPr>
              <a:t>1</a:t>
            </a:r>
            <a:endParaRPr lang="en-US" altLang="zh-CN" sz="2400" dirty="0">
              <a:ln w="6350">
                <a:noFill/>
              </a:ln>
              <a:solidFill>
                <a:schemeClr val="bg1"/>
              </a:solidFill>
              <a:latin typeface="Impact" panose="020B0806030902050204" pitchFamily="34" charset="0"/>
              <a:ea typeface="微软雅黑" panose="020B0503020204020204" charset="-122"/>
            </a:endParaRPr>
          </a:p>
        </p:txBody>
      </p:sp>
      <p:sp>
        <p:nvSpPr>
          <p:cNvPr id="71" name="Rectangle 21"/>
          <p:cNvSpPr>
            <a:spLocks noChangeArrowheads="1"/>
          </p:cNvSpPr>
          <p:nvPr>
            <p:custDataLst>
              <p:tags r:id="rId7"/>
            </p:custDataLst>
          </p:nvPr>
        </p:nvSpPr>
        <p:spPr bwMode="auto">
          <a:xfrm>
            <a:off x="4572065" y="3519088"/>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2</a:t>
            </a:r>
            <a:endPar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2" name="Rectangle 22"/>
          <p:cNvSpPr>
            <a:spLocks noChangeArrowheads="1"/>
          </p:cNvSpPr>
          <p:nvPr>
            <p:custDataLst>
              <p:tags r:id="rId8"/>
            </p:custDataLst>
          </p:nvPr>
        </p:nvSpPr>
        <p:spPr bwMode="auto">
          <a:xfrm>
            <a:off x="4106131" y="3388913"/>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4</a:t>
            </a:r>
            <a:endPar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3" name="Rectangle 23"/>
          <p:cNvSpPr>
            <a:spLocks noChangeArrowheads="1"/>
          </p:cNvSpPr>
          <p:nvPr>
            <p:custDataLst>
              <p:tags r:id="rId9"/>
            </p:custDataLst>
          </p:nvPr>
        </p:nvSpPr>
        <p:spPr bwMode="auto">
          <a:xfrm>
            <a:off x="6156335" y="3388913"/>
            <a:ext cx="34686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5</a:t>
            </a:r>
            <a:endPar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4" name="Rectangle 24"/>
          <p:cNvSpPr>
            <a:spLocks noChangeArrowheads="1"/>
          </p:cNvSpPr>
          <p:nvPr>
            <p:custDataLst>
              <p:tags r:id="rId10"/>
            </p:custDataLst>
          </p:nvPr>
        </p:nvSpPr>
        <p:spPr bwMode="auto">
          <a:xfrm>
            <a:off x="5658663" y="3500039"/>
            <a:ext cx="3452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rPr>
              <a:t>3</a:t>
            </a:r>
            <a:endParaRPr lang="en-US" altLang="zh-CN" sz="2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5" name="Rectangle 66"/>
          <p:cNvSpPr>
            <a:spLocks noChangeArrowheads="1"/>
          </p:cNvSpPr>
          <p:nvPr>
            <p:custDataLst>
              <p:tags r:id="rId11"/>
            </p:custDataLst>
          </p:nvPr>
        </p:nvSpPr>
        <p:spPr bwMode="auto">
          <a:xfrm>
            <a:off x="7082207" y="2910870"/>
            <a:ext cx="176701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76" name="圆角矩形 75"/>
          <p:cNvSpPr/>
          <p:nvPr>
            <p:custDataLst>
              <p:tags r:id="rId12"/>
            </p:custDataLst>
          </p:nvPr>
        </p:nvSpPr>
        <p:spPr>
          <a:xfrm>
            <a:off x="7439527" y="2580447"/>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7" name="Rectangle 66"/>
          <p:cNvSpPr>
            <a:spLocks noChangeArrowheads="1"/>
          </p:cNvSpPr>
          <p:nvPr>
            <p:custDataLst>
              <p:tags r:id="rId13"/>
            </p:custDataLst>
          </p:nvPr>
        </p:nvSpPr>
        <p:spPr bwMode="auto">
          <a:xfrm>
            <a:off x="7082207" y="4729263"/>
            <a:ext cx="176701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78" name="圆角矩形 77"/>
          <p:cNvSpPr/>
          <p:nvPr>
            <p:custDataLst>
              <p:tags r:id="rId14"/>
            </p:custDataLst>
          </p:nvPr>
        </p:nvSpPr>
        <p:spPr>
          <a:xfrm>
            <a:off x="7439527" y="439884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9" name="Rectangle 66"/>
          <p:cNvSpPr>
            <a:spLocks noChangeArrowheads="1"/>
          </p:cNvSpPr>
          <p:nvPr>
            <p:custDataLst>
              <p:tags r:id="rId15"/>
            </p:custDataLst>
          </p:nvPr>
        </p:nvSpPr>
        <p:spPr bwMode="auto">
          <a:xfrm>
            <a:off x="1588485" y="2910870"/>
            <a:ext cx="176701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80" name="圆角矩形 79"/>
          <p:cNvSpPr/>
          <p:nvPr>
            <p:custDataLst>
              <p:tags r:id="rId16"/>
            </p:custDataLst>
          </p:nvPr>
        </p:nvSpPr>
        <p:spPr>
          <a:xfrm>
            <a:off x="1945805" y="2580447"/>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81" name="Rectangle 66"/>
          <p:cNvSpPr>
            <a:spLocks noChangeArrowheads="1"/>
          </p:cNvSpPr>
          <p:nvPr>
            <p:custDataLst>
              <p:tags r:id="rId17"/>
            </p:custDataLst>
          </p:nvPr>
        </p:nvSpPr>
        <p:spPr bwMode="auto">
          <a:xfrm>
            <a:off x="1588485" y="4729263"/>
            <a:ext cx="176701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82" name="圆角矩形 81"/>
          <p:cNvSpPr/>
          <p:nvPr>
            <p:custDataLst>
              <p:tags r:id="rId18"/>
            </p:custDataLst>
          </p:nvPr>
        </p:nvSpPr>
        <p:spPr>
          <a:xfrm>
            <a:off x="1945805" y="439884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83" name="Rectangle 66"/>
          <p:cNvSpPr>
            <a:spLocks noChangeArrowheads="1"/>
          </p:cNvSpPr>
          <p:nvPr>
            <p:custDataLst>
              <p:tags r:id="rId19"/>
            </p:custDataLst>
          </p:nvPr>
        </p:nvSpPr>
        <p:spPr bwMode="auto">
          <a:xfrm>
            <a:off x="4317156" y="1880382"/>
            <a:ext cx="176701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84" name="圆角矩形 83"/>
          <p:cNvSpPr/>
          <p:nvPr>
            <p:custDataLst>
              <p:tags r:id="rId20"/>
            </p:custDataLst>
          </p:nvPr>
        </p:nvSpPr>
        <p:spPr>
          <a:xfrm>
            <a:off x="4674476" y="154996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en-US" sz="1000" dirty="0">
              <a:ln w="6350">
                <a:noFill/>
              </a:ln>
              <a:solidFill>
                <a:schemeClr val="bg1"/>
              </a:solidFill>
              <a:latin typeface="Impact" panose="020B0806030902050204" pitchFamily="34" charset="0"/>
              <a:ea typeface="微软雅黑" panose="020B0503020204020204" charset="-122"/>
            </a:endParaRPr>
          </a:p>
        </p:txBody>
      </p:sp>
      <p:grpSp>
        <p:nvGrpSpPr>
          <p:cNvPr id="95" name="组合 94"/>
          <p:cNvGrpSpPr/>
          <p:nvPr/>
        </p:nvGrpSpPr>
        <p:grpSpPr>
          <a:xfrm>
            <a:off x="5867401" y="115629"/>
            <a:ext cx="3078328" cy="417679"/>
            <a:chOff x="5867401" y="115629"/>
            <a:chExt cx="3078328" cy="417679"/>
          </a:xfrm>
        </p:grpSpPr>
        <p:grpSp>
          <p:nvGrpSpPr>
            <p:cNvPr id="96" name="组合 95"/>
            <p:cNvGrpSpPr/>
            <p:nvPr>
              <p:custDataLst>
                <p:tags r:id="rId21"/>
              </p:custDataLst>
            </p:nvPr>
          </p:nvGrpSpPr>
          <p:grpSpPr>
            <a:xfrm>
              <a:off x="8632483" y="266733"/>
              <a:ext cx="156623" cy="156623"/>
              <a:chOff x="8689063" y="2493438"/>
              <a:chExt cx="156623" cy="156623"/>
            </a:xfrm>
          </p:grpSpPr>
          <p:sp>
            <p:nvSpPr>
              <p:cNvPr id="103" name="矩形 102"/>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4" name="任意多边形 103"/>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97" name="组合 96"/>
            <p:cNvGrpSpPr/>
            <p:nvPr>
              <p:custDataLst>
                <p:tags r:id="rId22"/>
              </p:custDataLst>
            </p:nvPr>
          </p:nvGrpSpPr>
          <p:grpSpPr>
            <a:xfrm>
              <a:off x="8789106" y="266733"/>
              <a:ext cx="156623" cy="156623"/>
              <a:chOff x="8845686" y="2493438"/>
              <a:chExt cx="156623" cy="156623"/>
            </a:xfrm>
          </p:grpSpPr>
          <p:sp>
            <p:nvSpPr>
              <p:cNvPr id="101" name="矩形 100"/>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2" name="任意多边形 10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98" name="矩形 97">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9" name="矩形 98">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00" name="矩形 99"/>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研究方案可行性说明</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05" name="组合 104"/>
          <p:cNvGrpSpPr/>
          <p:nvPr/>
        </p:nvGrpSpPr>
        <p:grpSpPr>
          <a:xfrm>
            <a:off x="-1" y="2242800"/>
            <a:ext cx="1616400" cy="2372400"/>
            <a:chOff x="0" y="2511290"/>
            <a:chExt cx="1280513" cy="1817741"/>
          </a:xfrm>
        </p:grpSpPr>
        <p:cxnSp>
          <p:nvCxnSpPr>
            <p:cNvPr id="106" name="直接连接符 105"/>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0" y="2829653"/>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p>
          </p:txBody>
        </p:sp>
        <p:sp>
          <p:nvSpPr>
            <p:cNvPr id="111"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12"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13"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14"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100"/>
            </a:p>
          </p:txBody>
        </p:sp>
        <p:sp>
          <p:nvSpPr>
            <p:cNvPr id="115" name="矩形 11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6" name="矩形 11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思路与方法</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17" name="矩形 116"/>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8" name="矩形 117"/>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9"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20" name="矩形 119"/>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2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anim calcmode="lin" valueType="num">
                                          <p:cBhvr>
                                            <p:cTn id="8" dur="500" fill="hold"/>
                                            <p:tgtEl>
                                              <p:spTgt spid="67"/>
                                            </p:tgtEl>
                                            <p:attrNameLst>
                                              <p:attrName>ppt_x</p:attrName>
                                            </p:attrNameLst>
                                          </p:cBhvr>
                                          <p:tavLst>
                                            <p:tav tm="0">
                                              <p:val>
                                                <p:strVal val="#ppt_x"/>
                                              </p:val>
                                            </p:tav>
                                            <p:tav tm="100000">
                                              <p:val>
                                                <p:strVal val="#ppt_x"/>
                                              </p:val>
                                            </p:tav>
                                          </p:tavLst>
                                        </p:anim>
                                        <p:anim calcmode="lin" valueType="num">
                                          <p:cBhvr>
                                            <p:cTn id="9" dur="500" fill="hold"/>
                                            <p:tgtEl>
                                              <p:spTgt spid="67"/>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strVal val="#ppt_x"/>
                                              </p:val>
                                            </p:tav>
                                            <p:tav tm="100000">
                                              <p:val>
                                                <p:strVal val="#ppt_x"/>
                                              </p:val>
                                            </p:tav>
                                          </p:tavLst>
                                        </p:anim>
                                        <p:anim calcmode="lin" valueType="num">
                                          <p:cBhvr>
                                            <p:cTn id="18" dur="500" fill="hold"/>
                                            <p:tgtEl>
                                              <p:spTgt spid="61"/>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71"/>
                                            </p:tgtEl>
                                            <p:attrNameLst>
                                              <p:attrName>style.visibility</p:attrName>
                                            </p:attrNameLst>
                                          </p:cBhvr>
                                          <p:to>
                                            <p:strVal val="visible"/>
                                          </p:to>
                                        </p:set>
                                        <p:anim calcmode="lin" valueType="num">
                                          <p:cBhvr>
                                            <p:cTn id="21" dur="500" fill="hold"/>
                                            <p:tgtEl>
                                              <p:spTgt spid="71"/>
                                            </p:tgtEl>
                                            <p:attrNameLst>
                                              <p:attrName>ppt_w</p:attrName>
                                            </p:attrNameLst>
                                          </p:cBhvr>
                                          <p:tavLst>
                                            <p:tav tm="0">
                                              <p:val>
                                                <p:fltVal val="0"/>
                                              </p:val>
                                            </p:tav>
                                            <p:tav tm="100000">
                                              <p:val>
                                                <p:strVal val="#ppt_w"/>
                                              </p:val>
                                            </p:tav>
                                          </p:tavLst>
                                        </p:anim>
                                        <p:anim calcmode="lin" valueType="num">
                                          <p:cBhvr>
                                            <p:cTn id="22" dur="500" fill="hold"/>
                                            <p:tgtEl>
                                              <p:spTgt spid="71"/>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anim calcmode="lin" valueType="num">
                                          <p:cBhvr>
                                            <p:cTn id="44" dur="500" fill="hold"/>
                                            <p:tgtEl>
                                              <p:spTgt spid="58"/>
                                            </p:tgtEl>
                                            <p:attrNameLst>
                                              <p:attrName>ppt_x</p:attrName>
                                            </p:attrNameLst>
                                          </p:cBhvr>
                                          <p:tavLst>
                                            <p:tav tm="0">
                                              <p:val>
                                                <p:strVal val="#ppt_x"/>
                                              </p:val>
                                            </p:tav>
                                            <p:tav tm="100000">
                                              <p:val>
                                                <p:strVal val="#ppt_x"/>
                                              </p:val>
                                            </p:tav>
                                          </p:tavLst>
                                        </p:anim>
                                        <p:anim calcmode="lin" valueType="num">
                                          <p:cBhvr>
                                            <p:cTn id="45" dur="500" fill="hold"/>
                                            <p:tgtEl>
                                              <p:spTgt spid="58"/>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76"/>
                                            </p:tgtEl>
                                            <p:attrNameLst>
                                              <p:attrName>style.visibility</p:attrName>
                                            </p:attrNameLst>
                                          </p:cBhvr>
                                          <p:to>
                                            <p:strVal val="visible"/>
                                          </p:to>
                                        </p:set>
                                        <p:anim calcmode="lin" valueType="num" p14:bounceEnd="60000">
                                          <p:cBhvr additive="base">
                                            <p:cTn id="52" dur="500" fill="hold"/>
                                            <p:tgtEl>
                                              <p:spTgt spid="7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7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75"/>
                                            </p:tgtEl>
                                            <p:attrNameLst>
                                              <p:attrName>style.visibility</p:attrName>
                                            </p:attrNameLst>
                                          </p:cBhvr>
                                          <p:to>
                                            <p:strVal val="visible"/>
                                          </p:to>
                                        </p:set>
                                        <p:anim calcmode="lin" valueType="num">
                                          <p:cBhvr>
                                            <p:cTn id="56" dur="500" fill="hold"/>
                                            <p:tgtEl>
                                              <p:spTgt spid="75"/>
                                            </p:tgtEl>
                                            <p:attrNameLst>
                                              <p:attrName>ppt_w</p:attrName>
                                            </p:attrNameLst>
                                          </p:cBhvr>
                                          <p:tavLst>
                                            <p:tav tm="0">
                                              <p:val>
                                                <p:strVal val="#ppt_w*0.70"/>
                                              </p:val>
                                            </p:tav>
                                            <p:tav tm="100000">
                                              <p:val>
                                                <p:strVal val="#ppt_w"/>
                                              </p:val>
                                            </p:tav>
                                          </p:tavLst>
                                        </p:anim>
                                        <p:anim calcmode="lin" valueType="num">
                                          <p:cBhvr>
                                            <p:cTn id="57" dur="500" fill="hold"/>
                                            <p:tgtEl>
                                              <p:spTgt spid="75"/>
                                            </p:tgtEl>
                                            <p:attrNameLst>
                                              <p:attrName>ppt_h</p:attrName>
                                            </p:attrNameLst>
                                          </p:cBhvr>
                                          <p:tavLst>
                                            <p:tav tm="0">
                                              <p:val>
                                                <p:strVal val="#ppt_h"/>
                                              </p:val>
                                            </p:tav>
                                            <p:tav tm="100000">
                                              <p:val>
                                                <p:strVal val="#ppt_h"/>
                                              </p:val>
                                            </p:tav>
                                          </p:tavLst>
                                        </p:anim>
                                        <p:animEffect transition="in" filter="fade">
                                          <p:cBhvr>
                                            <p:cTn id="58" dur="500"/>
                                            <p:tgtEl>
                                              <p:spTgt spid="7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78"/>
                                            </p:tgtEl>
                                            <p:attrNameLst>
                                              <p:attrName>style.visibility</p:attrName>
                                            </p:attrNameLst>
                                          </p:cBhvr>
                                          <p:to>
                                            <p:strVal val="visible"/>
                                          </p:to>
                                        </p:set>
                                        <p:anim calcmode="lin" valueType="num" p14:bounceEnd="60000">
                                          <p:cBhvr additive="base">
                                            <p:cTn id="61" dur="500" fill="hold"/>
                                            <p:tgtEl>
                                              <p:spTgt spid="7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7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77"/>
                                            </p:tgtEl>
                                            <p:attrNameLst>
                                              <p:attrName>style.visibility</p:attrName>
                                            </p:attrNameLst>
                                          </p:cBhvr>
                                          <p:to>
                                            <p:strVal val="visible"/>
                                          </p:to>
                                        </p:set>
                                        <p:anim calcmode="lin" valueType="num">
                                          <p:cBhvr>
                                            <p:cTn id="65" dur="500" fill="hold"/>
                                            <p:tgtEl>
                                              <p:spTgt spid="77"/>
                                            </p:tgtEl>
                                            <p:attrNameLst>
                                              <p:attrName>ppt_w</p:attrName>
                                            </p:attrNameLst>
                                          </p:cBhvr>
                                          <p:tavLst>
                                            <p:tav tm="0">
                                              <p:val>
                                                <p:strVal val="#ppt_w*0.70"/>
                                              </p:val>
                                            </p:tav>
                                            <p:tav tm="100000">
                                              <p:val>
                                                <p:strVal val="#ppt_w"/>
                                              </p:val>
                                            </p:tav>
                                          </p:tavLst>
                                        </p:anim>
                                        <p:anim calcmode="lin" valueType="num">
                                          <p:cBhvr>
                                            <p:cTn id="66" dur="500" fill="hold"/>
                                            <p:tgtEl>
                                              <p:spTgt spid="77"/>
                                            </p:tgtEl>
                                            <p:attrNameLst>
                                              <p:attrName>ppt_h</p:attrName>
                                            </p:attrNameLst>
                                          </p:cBhvr>
                                          <p:tavLst>
                                            <p:tav tm="0">
                                              <p:val>
                                                <p:strVal val="#ppt_h"/>
                                              </p:val>
                                            </p:tav>
                                            <p:tav tm="100000">
                                              <p:val>
                                                <p:strVal val="#ppt_h"/>
                                              </p:val>
                                            </p:tav>
                                          </p:tavLst>
                                        </p:anim>
                                        <p:animEffect transition="in" filter="fade">
                                          <p:cBhvr>
                                            <p:cTn id="67" dur="500"/>
                                            <p:tgtEl>
                                              <p:spTgt spid="7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80"/>
                                            </p:tgtEl>
                                            <p:attrNameLst>
                                              <p:attrName>style.visibility</p:attrName>
                                            </p:attrNameLst>
                                          </p:cBhvr>
                                          <p:to>
                                            <p:strVal val="visible"/>
                                          </p:to>
                                        </p:set>
                                        <p:anim calcmode="lin" valueType="num" p14:bounceEnd="60000">
                                          <p:cBhvr additive="base">
                                            <p:cTn id="70" dur="500" fill="hold"/>
                                            <p:tgtEl>
                                              <p:spTgt spid="80"/>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80"/>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79"/>
                                            </p:tgtEl>
                                            <p:attrNameLst>
                                              <p:attrName>style.visibility</p:attrName>
                                            </p:attrNameLst>
                                          </p:cBhvr>
                                          <p:to>
                                            <p:strVal val="visible"/>
                                          </p:to>
                                        </p:set>
                                        <p:anim calcmode="lin" valueType="num">
                                          <p:cBhvr>
                                            <p:cTn id="74" dur="500" fill="hold"/>
                                            <p:tgtEl>
                                              <p:spTgt spid="79"/>
                                            </p:tgtEl>
                                            <p:attrNameLst>
                                              <p:attrName>ppt_w</p:attrName>
                                            </p:attrNameLst>
                                          </p:cBhvr>
                                          <p:tavLst>
                                            <p:tav tm="0">
                                              <p:val>
                                                <p:strVal val="#ppt_w*0.70"/>
                                              </p:val>
                                            </p:tav>
                                            <p:tav tm="100000">
                                              <p:val>
                                                <p:strVal val="#ppt_w"/>
                                              </p:val>
                                            </p:tav>
                                          </p:tavLst>
                                        </p:anim>
                                        <p:anim calcmode="lin" valueType="num">
                                          <p:cBhvr>
                                            <p:cTn id="75" dur="500" fill="hold"/>
                                            <p:tgtEl>
                                              <p:spTgt spid="79"/>
                                            </p:tgtEl>
                                            <p:attrNameLst>
                                              <p:attrName>ppt_h</p:attrName>
                                            </p:attrNameLst>
                                          </p:cBhvr>
                                          <p:tavLst>
                                            <p:tav tm="0">
                                              <p:val>
                                                <p:strVal val="#ppt_h"/>
                                              </p:val>
                                            </p:tav>
                                            <p:tav tm="100000">
                                              <p:val>
                                                <p:strVal val="#ppt_h"/>
                                              </p:val>
                                            </p:tav>
                                          </p:tavLst>
                                        </p:anim>
                                        <p:animEffect transition="in" filter="fade">
                                          <p:cBhvr>
                                            <p:cTn id="76" dur="500"/>
                                            <p:tgtEl>
                                              <p:spTgt spid="79"/>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82"/>
                                            </p:tgtEl>
                                            <p:attrNameLst>
                                              <p:attrName>style.visibility</p:attrName>
                                            </p:attrNameLst>
                                          </p:cBhvr>
                                          <p:to>
                                            <p:strVal val="visible"/>
                                          </p:to>
                                        </p:set>
                                        <p:anim calcmode="lin" valueType="num" p14:bounceEnd="60000">
                                          <p:cBhvr additive="base">
                                            <p:cTn id="79" dur="500" fill="hold"/>
                                            <p:tgtEl>
                                              <p:spTgt spid="82"/>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82"/>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81"/>
                                            </p:tgtEl>
                                            <p:attrNameLst>
                                              <p:attrName>style.visibility</p:attrName>
                                            </p:attrNameLst>
                                          </p:cBhvr>
                                          <p:to>
                                            <p:strVal val="visible"/>
                                          </p:to>
                                        </p:set>
                                        <p:anim calcmode="lin" valueType="num">
                                          <p:cBhvr>
                                            <p:cTn id="83" dur="500" fill="hold"/>
                                            <p:tgtEl>
                                              <p:spTgt spid="81"/>
                                            </p:tgtEl>
                                            <p:attrNameLst>
                                              <p:attrName>ppt_w</p:attrName>
                                            </p:attrNameLst>
                                          </p:cBhvr>
                                          <p:tavLst>
                                            <p:tav tm="0">
                                              <p:val>
                                                <p:strVal val="#ppt_w*0.70"/>
                                              </p:val>
                                            </p:tav>
                                            <p:tav tm="100000">
                                              <p:val>
                                                <p:strVal val="#ppt_w"/>
                                              </p:val>
                                            </p:tav>
                                          </p:tavLst>
                                        </p:anim>
                                        <p:anim calcmode="lin" valueType="num">
                                          <p:cBhvr>
                                            <p:cTn id="84" dur="500" fill="hold"/>
                                            <p:tgtEl>
                                              <p:spTgt spid="81"/>
                                            </p:tgtEl>
                                            <p:attrNameLst>
                                              <p:attrName>ppt_h</p:attrName>
                                            </p:attrNameLst>
                                          </p:cBhvr>
                                          <p:tavLst>
                                            <p:tav tm="0">
                                              <p:val>
                                                <p:strVal val="#ppt_h"/>
                                              </p:val>
                                            </p:tav>
                                            <p:tav tm="100000">
                                              <p:val>
                                                <p:strVal val="#ppt_h"/>
                                              </p:val>
                                            </p:tav>
                                          </p:tavLst>
                                        </p:anim>
                                        <p:animEffect transition="in" filter="fade">
                                          <p:cBhvr>
                                            <p:cTn id="85" dur="500"/>
                                            <p:tgtEl>
                                              <p:spTgt spid="81"/>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84"/>
                                            </p:tgtEl>
                                            <p:attrNameLst>
                                              <p:attrName>style.visibility</p:attrName>
                                            </p:attrNameLst>
                                          </p:cBhvr>
                                          <p:to>
                                            <p:strVal val="visible"/>
                                          </p:to>
                                        </p:set>
                                        <p:anim calcmode="lin" valueType="num" p14:bounceEnd="60000">
                                          <p:cBhvr additive="base">
                                            <p:cTn id="88" dur="500" fill="hold"/>
                                            <p:tgtEl>
                                              <p:spTgt spid="84"/>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84"/>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83"/>
                                            </p:tgtEl>
                                            <p:attrNameLst>
                                              <p:attrName>style.visibility</p:attrName>
                                            </p:attrNameLst>
                                          </p:cBhvr>
                                          <p:to>
                                            <p:strVal val="visible"/>
                                          </p:to>
                                        </p:set>
                                        <p:anim calcmode="lin" valueType="num">
                                          <p:cBhvr>
                                            <p:cTn id="92" dur="500" fill="hold"/>
                                            <p:tgtEl>
                                              <p:spTgt spid="83"/>
                                            </p:tgtEl>
                                            <p:attrNameLst>
                                              <p:attrName>ppt_w</p:attrName>
                                            </p:attrNameLst>
                                          </p:cBhvr>
                                          <p:tavLst>
                                            <p:tav tm="0">
                                              <p:val>
                                                <p:strVal val="#ppt_w*0.70"/>
                                              </p:val>
                                            </p:tav>
                                            <p:tav tm="100000">
                                              <p:val>
                                                <p:strVal val="#ppt_w"/>
                                              </p:val>
                                            </p:tav>
                                          </p:tavLst>
                                        </p:anim>
                                        <p:anim calcmode="lin" valueType="num">
                                          <p:cBhvr>
                                            <p:cTn id="93" dur="500" fill="hold"/>
                                            <p:tgtEl>
                                              <p:spTgt spid="83"/>
                                            </p:tgtEl>
                                            <p:attrNameLst>
                                              <p:attrName>ppt_h</p:attrName>
                                            </p:attrNameLst>
                                          </p:cBhvr>
                                          <p:tavLst>
                                            <p:tav tm="0">
                                              <p:val>
                                                <p:strVal val="#ppt_h"/>
                                              </p:val>
                                            </p:tav>
                                            <p:tav tm="100000">
                                              <p:val>
                                                <p:strVal val="#ppt_h"/>
                                              </p:val>
                                            </p:tav>
                                          </p:tavLst>
                                        </p:anim>
                                        <p:animEffect transition="in" filter="fade">
                                          <p:cBhvr>
                                            <p:cTn id="9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bldLvl="0" animBg="1"/>
          <p:bldP spid="77" grpId="0"/>
          <p:bldP spid="78" grpId="0" bldLvl="0" animBg="1"/>
          <p:bldP spid="79" grpId="0"/>
          <p:bldP spid="80" grpId="0" bldLvl="0" animBg="1"/>
          <p:bldP spid="81" grpId="0"/>
          <p:bldP spid="82" grpId="0" bldLvl="0" animBg="1"/>
          <p:bldP spid="83" grpId="0"/>
          <p:bldP spid="8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anim calcmode="lin" valueType="num">
                                          <p:cBhvr>
                                            <p:cTn id="8" dur="500" fill="hold"/>
                                            <p:tgtEl>
                                              <p:spTgt spid="67"/>
                                            </p:tgtEl>
                                            <p:attrNameLst>
                                              <p:attrName>ppt_x</p:attrName>
                                            </p:attrNameLst>
                                          </p:cBhvr>
                                          <p:tavLst>
                                            <p:tav tm="0">
                                              <p:val>
                                                <p:strVal val="#ppt_x"/>
                                              </p:val>
                                            </p:tav>
                                            <p:tav tm="100000">
                                              <p:val>
                                                <p:strVal val="#ppt_x"/>
                                              </p:val>
                                            </p:tav>
                                          </p:tavLst>
                                        </p:anim>
                                        <p:anim calcmode="lin" valueType="num">
                                          <p:cBhvr>
                                            <p:cTn id="9" dur="500" fill="hold"/>
                                            <p:tgtEl>
                                              <p:spTgt spid="67"/>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strVal val="#ppt_x"/>
                                              </p:val>
                                            </p:tav>
                                            <p:tav tm="100000">
                                              <p:val>
                                                <p:strVal val="#ppt_x"/>
                                              </p:val>
                                            </p:tav>
                                          </p:tavLst>
                                        </p:anim>
                                        <p:anim calcmode="lin" valueType="num">
                                          <p:cBhvr>
                                            <p:cTn id="18" dur="500" fill="hold"/>
                                            <p:tgtEl>
                                              <p:spTgt spid="61"/>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71"/>
                                            </p:tgtEl>
                                            <p:attrNameLst>
                                              <p:attrName>style.visibility</p:attrName>
                                            </p:attrNameLst>
                                          </p:cBhvr>
                                          <p:to>
                                            <p:strVal val="visible"/>
                                          </p:to>
                                        </p:set>
                                        <p:anim calcmode="lin" valueType="num">
                                          <p:cBhvr>
                                            <p:cTn id="21" dur="500" fill="hold"/>
                                            <p:tgtEl>
                                              <p:spTgt spid="71"/>
                                            </p:tgtEl>
                                            <p:attrNameLst>
                                              <p:attrName>ppt_w</p:attrName>
                                            </p:attrNameLst>
                                          </p:cBhvr>
                                          <p:tavLst>
                                            <p:tav tm="0">
                                              <p:val>
                                                <p:fltVal val="0"/>
                                              </p:val>
                                            </p:tav>
                                            <p:tav tm="100000">
                                              <p:val>
                                                <p:strVal val="#ppt_w"/>
                                              </p:val>
                                            </p:tav>
                                          </p:tavLst>
                                        </p:anim>
                                        <p:anim calcmode="lin" valueType="num">
                                          <p:cBhvr>
                                            <p:cTn id="22" dur="500" fill="hold"/>
                                            <p:tgtEl>
                                              <p:spTgt spid="71"/>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anim calcmode="lin" valueType="num">
                                          <p:cBhvr>
                                            <p:cTn id="44" dur="500" fill="hold"/>
                                            <p:tgtEl>
                                              <p:spTgt spid="58"/>
                                            </p:tgtEl>
                                            <p:attrNameLst>
                                              <p:attrName>ppt_x</p:attrName>
                                            </p:attrNameLst>
                                          </p:cBhvr>
                                          <p:tavLst>
                                            <p:tav tm="0">
                                              <p:val>
                                                <p:strVal val="#ppt_x"/>
                                              </p:val>
                                            </p:tav>
                                            <p:tav tm="100000">
                                              <p:val>
                                                <p:strVal val="#ppt_x"/>
                                              </p:val>
                                            </p:tav>
                                          </p:tavLst>
                                        </p:anim>
                                        <p:anim calcmode="lin" valueType="num">
                                          <p:cBhvr>
                                            <p:cTn id="45" dur="500" fill="hold"/>
                                            <p:tgtEl>
                                              <p:spTgt spid="58"/>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1+#ppt_w/2"/>
                                              </p:val>
                                            </p:tav>
                                            <p:tav tm="100000">
                                              <p:val>
                                                <p:strVal val="#ppt_x"/>
                                              </p:val>
                                            </p:tav>
                                          </p:tavLst>
                                        </p:anim>
                                        <p:anim calcmode="lin" valueType="num">
                                          <p:cBhvr additive="base">
                                            <p:cTn id="53" dur="500" fill="hold"/>
                                            <p:tgtEl>
                                              <p:spTgt spid="7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75"/>
                                            </p:tgtEl>
                                            <p:attrNameLst>
                                              <p:attrName>style.visibility</p:attrName>
                                            </p:attrNameLst>
                                          </p:cBhvr>
                                          <p:to>
                                            <p:strVal val="visible"/>
                                          </p:to>
                                        </p:set>
                                        <p:anim calcmode="lin" valueType="num">
                                          <p:cBhvr>
                                            <p:cTn id="56" dur="500" fill="hold"/>
                                            <p:tgtEl>
                                              <p:spTgt spid="75"/>
                                            </p:tgtEl>
                                            <p:attrNameLst>
                                              <p:attrName>ppt_w</p:attrName>
                                            </p:attrNameLst>
                                          </p:cBhvr>
                                          <p:tavLst>
                                            <p:tav tm="0">
                                              <p:val>
                                                <p:strVal val="#ppt_w*0.70"/>
                                              </p:val>
                                            </p:tav>
                                            <p:tav tm="100000">
                                              <p:val>
                                                <p:strVal val="#ppt_w"/>
                                              </p:val>
                                            </p:tav>
                                          </p:tavLst>
                                        </p:anim>
                                        <p:anim calcmode="lin" valueType="num">
                                          <p:cBhvr>
                                            <p:cTn id="57" dur="500" fill="hold"/>
                                            <p:tgtEl>
                                              <p:spTgt spid="75"/>
                                            </p:tgtEl>
                                            <p:attrNameLst>
                                              <p:attrName>ppt_h</p:attrName>
                                            </p:attrNameLst>
                                          </p:cBhvr>
                                          <p:tavLst>
                                            <p:tav tm="0">
                                              <p:val>
                                                <p:strVal val="#ppt_h"/>
                                              </p:val>
                                            </p:tav>
                                            <p:tav tm="100000">
                                              <p:val>
                                                <p:strVal val="#ppt_h"/>
                                              </p:val>
                                            </p:tav>
                                          </p:tavLst>
                                        </p:anim>
                                        <p:animEffect transition="in" filter="fade">
                                          <p:cBhvr>
                                            <p:cTn id="58" dur="500"/>
                                            <p:tgtEl>
                                              <p:spTgt spid="7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78"/>
                                            </p:tgtEl>
                                            <p:attrNameLst>
                                              <p:attrName>style.visibility</p:attrName>
                                            </p:attrNameLst>
                                          </p:cBhvr>
                                          <p:to>
                                            <p:strVal val="visible"/>
                                          </p:to>
                                        </p:set>
                                        <p:anim calcmode="lin" valueType="num">
                                          <p:cBhvr additive="base">
                                            <p:cTn id="61" dur="500" fill="hold"/>
                                            <p:tgtEl>
                                              <p:spTgt spid="78"/>
                                            </p:tgtEl>
                                            <p:attrNameLst>
                                              <p:attrName>ppt_x</p:attrName>
                                            </p:attrNameLst>
                                          </p:cBhvr>
                                          <p:tavLst>
                                            <p:tav tm="0">
                                              <p:val>
                                                <p:strVal val="1+#ppt_w/2"/>
                                              </p:val>
                                            </p:tav>
                                            <p:tav tm="100000">
                                              <p:val>
                                                <p:strVal val="#ppt_x"/>
                                              </p:val>
                                            </p:tav>
                                          </p:tavLst>
                                        </p:anim>
                                        <p:anim calcmode="lin" valueType="num">
                                          <p:cBhvr additive="base">
                                            <p:cTn id="62" dur="500" fill="hold"/>
                                            <p:tgtEl>
                                              <p:spTgt spid="7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77"/>
                                            </p:tgtEl>
                                            <p:attrNameLst>
                                              <p:attrName>style.visibility</p:attrName>
                                            </p:attrNameLst>
                                          </p:cBhvr>
                                          <p:to>
                                            <p:strVal val="visible"/>
                                          </p:to>
                                        </p:set>
                                        <p:anim calcmode="lin" valueType="num">
                                          <p:cBhvr>
                                            <p:cTn id="65" dur="500" fill="hold"/>
                                            <p:tgtEl>
                                              <p:spTgt spid="77"/>
                                            </p:tgtEl>
                                            <p:attrNameLst>
                                              <p:attrName>ppt_w</p:attrName>
                                            </p:attrNameLst>
                                          </p:cBhvr>
                                          <p:tavLst>
                                            <p:tav tm="0">
                                              <p:val>
                                                <p:strVal val="#ppt_w*0.70"/>
                                              </p:val>
                                            </p:tav>
                                            <p:tav tm="100000">
                                              <p:val>
                                                <p:strVal val="#ppt_w"/>
                                              </p:val>
                                            </p:tav>
                                          </p:tavLst>
                                        </p:anim>
                                        <p:anim calcmode="lin" valueType="num">
                                          <p:cBhvr>
                                            <p:cTn id="66" dur="500" fill="hold"/>
                                            <p:tgtEl>
                                              <p:spTgt spid="77"/>
                                            </p:tgtEl>
                                            <p:attrNameLst>
                                              <p:attrName>ppt_h</p:attrName>
                                            </p:attrNameLst>
                                          </p:cBhvr>
                                          <p:tavLst>
                                            <p:tav tm="0">
                                              <p:val>
                                                <p:strVal val="#ppt_h"/>
                                              </p:val>
                                            </p:tav>
                                            <p:tav tm="100000">
                                              <p:val>
                                                <p:strVal val="#ppt_h"/>
                                              </p:val>
                                            </p:tav>
                                          </p:tavLst>
                                        </p:anim>
                                        <p:animEffect transition="in" filter="fade">
                                          <p:cBhvr>
                                            <p:cTn id="67" dur="500"/>
                                            <p:tgtEl>
                                              <p:spTgt spid="7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80"/>
                                            </p:tgtEl>
                                            <p:attrNameLst>
                                              <p:attrName>style.visibility</p:attrName>
                                            </p:attrNameLst>
                                          </p:cBhvr>
                                          <p:to>
                                            <p:strVal val="visible"/>
                                          </p:to>
                                        </p:set>
                                        <p:anim calcmode="lin" valueType="num">
                                          <p:cBhvr additive="base">
                                            <p:cTn id="70" dur="500" fill="hold"/>
                                            <p:tgtEl>
                                              <p:spTgt spid="80"/>
                                            </p:tgtEl>
                                            <p:attrNameLst>
                                              <p:attrName>ppt_x</p:attrName>
                                            </p:attrNameLst>
                                          </p:cBhvr>
                                          <p:tavLst>
                                            <p:tav tm="0">
                                              <p:val>
                                                <p:strVal val="0-#ppt_w/2"/>
                                              </p:val>
                                            </p:tav>
                                            <p:tav tm="100000">
                                              <p:val>
                                                <p:strVal val="#ppt_x"/>
                                              </p:val>
                                            </p:tav>
                                          </p:tavLst>
                                        </p:anim>
                                        <p:anim calcmode="lin" valueType="num">
                                          <p:cBhvr additive="base">
                                            <p:cTn id="71" dur="500" fill="hold"/>
                                            <p:tgtEl>
                                              <p:spTgt spid="80"/>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79"/>
                                            </p:tgtEl>
                                            <p:attrNameLst>
                                              <p:attrName>style.visibility</p:attrName>
                                            </p:attrNameLst>
                                          </p:cBhvr>
                                          <p:to>
                                            <p:strVal val="visible"/>
                                          </p:to>
                                        </p:set>
                                        <p:anim calcmode="lin" valueType="num">
                                          <p:cBhvr>
                                            <p:cTn id="74" dur="500" fill="hold"/>
                                            <p:tgtEl>
                                              <p:spTgt spid="79"/>
                                            </p:tgtEl>
                                            <p:attrNameLst>
                                              <p:attrName>ppt_w</p:attrName>
                                            </p:attrNameLst>
                                          </p:cBhvr>
                                          <p:tavLst>
                                            <p:tav tm="0">
                                              <p:val>
                                                <p:strVal val="#ppt_w*0.70"/>
                                              </p:val>
                                            </p:tav>
                                            <p:tav tm="100000">
                                              <p:val>
                                                <p:strVal val="#ppt_w"/>
                                              </p:val>
                                            </p:tav>
                                          </p:tavLst>
                                        </p:anim>
                                        <p:anim calcmode="lin" valueType="num">
                                          <p:cBhvr>
                                            <p:cTn id="75" dur="500" fill="hold"/>
                                            <p:tgtEl>
                                              <p:spTgt spid="79"/>
                                            </p:tgtEl>
                                            <p:attrNameLst>
                                              <p:attrName>ppt_h</p:attrName>
                                            </p:attrNameLst>
                                          </p:cBhvr>
                                          <p:tavLst>
                                            <p:tav tm="0">
                                              <p:val>
                                                <p:strVal val="#ppt_h"/>
                                              </p:val>
                                            </p:tav>
                                            <p:tav tm="100000">
                                              <p:val>
                                                <p:strVal val="#ppt_h"/>
                                              </p:val>
                                            </p:tav>
                                          </p:tavLst>
                                        </p:anim>
                                        <p:animEffect transition="in" filter="fade">
                                          <p:cBhvr>
                                            <p:cTn id="76" dur="500"/>
                                            <p:tgtEl>
                                              <p:spTgt spid="79"/>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82"/>
                                            </p:tgtEl>
                                            <p:attrNameLst>
                                              <p:attrName>style.visibility</p:attrName>
                                            </p:attrNameLst>
                                          </p:cBhvr>
                                          <p:to>
                                            <p:strVal val="visible"/>
                                          </p:to>
                                        </p:set>
                                        <p:anim calcmode="lin" valueType="num">
                                          <p:cBhvr additive="base">
                                            <p:cTn id="79" dur="500" fill="hold"/>
                                            <p:tgtEl>
                                              <p:spTgt spid="82"/>
                                            </p:tgtEl>
                                            <p:attrNameLst>
                                              <p:attrName>ppt_x</p:attrName>
                                            </p:attrNameLst>
                                          </p:cBhvr>
                                          <p:tavLst>
                                            <p:tav tm="0">
                                              <p:val>
                                                <p:strVal val="0-#ppt_w/2"/>
                                              </p:val>
                                            </p:tav>
                                            <p:tav tm="100000">
                                              <p:val>
                                                <p:strVal val="#ppt_x"/>
                                              </p:val>
                                            </p:tav>
                                          </p:tavLst>
                                        </p:anim>
                                        <p:anim calcmode="lin" valueType="num">
                                          <p:cBhvr additive="base">
                                            <p:cTn id="80" dur="500" fill="hold"/>
                                            <p:tgtEl>
                                              <p:spTgt spid="82"/>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81"/>
                                            </p:tgtEl>
                                            <p:attrNameLst>
                                              <p:attrName>style.visibility</p:attrName>
                                            </p:attrNameLst>
                                          </p:cBhvr>
                                          <p:to>
                                            <p:strVal val="visible"/>
                                          </p:to>
                                        </p:set>
                                        <p:anim calcmode="lin" valueType="num">
                                          <p:cBhvr>
                                            <p:cTn id="83" dur="500" fill="hold"/>
                                            <p:tgtEl>
                                              <p:spTgt spid="81"/>
                                            </p:tgtEl>
                                            <p:attrNameLst>
                                              <p:attrName>ppt_w</p:attrName>
                                            </p:attrNameLst>
                                          </p:cBhvr>
                                          <p:tavLst>
                                            <p:tav tm="0">
                                              <p:val>
                                                <p:strVal val="#ppt_w*0.70"/>
                                              </p:val>
                                            </p:tav>
                                            <p:tav tm="100000">
                                              <p:val>
                                                <p:strVal val="#ppt_w"/>
                                              </p:val>
                                            </p:tav>
                                          </p:tavLst>
                                        </p:anim>
                                        <p:anim calcmode="lin" valueType="num">
                                          <p:cBhvr>
                                            <p:cTn id="84" dur="500" fill="hold"/>
                                            <p:tgtEl>
                                              <p:spTgt spid="81"/>
                                            </p:tgtEl>
                                            <p:attrNameLst>
                                              <p:attrName>ppt_h</p:attrName>
                                            </p:attrNameLst>
                                          </p:cBhvr>
                                          <p:tavLst>
                                            <p:tav tm="0">
                                              <p:val>
                                                <p:strVal val="#ppt_h"/>
                                              </p:val>
                                            </p:tav>
                                            <p:tav tm="100000">
                                              <p:val>
                                                <p:strVal val="#ppt_h"/>
                                              </p:val>
                                            </p:tav>
                                          </p:tavLst>
                                        </p:anim>
                                        <p:animEffect transition="in" filter="fade">
                                          <p:cBhvr>
                                            <p:cTn id="85" dur="500"/>
                                            <p:tgtEl>
                                              <p:spTgt spid="81"/>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84"/>
                                            </p:tgtEl>
                                            <p:attrNameLst>
                                              <p:attrName>style.visibility</p:attrName>
                                            </p:attrNameLst>
                                          </p:cBhvr>
                                          <p:to>
                                            <p:strVal val="visible"/>
                                          </p:to>
                                        </p:set>
                                        <p:anim calcmode="lin" valueType="num">
                                          <p:cBhvr additive="base">
                                            <p:cTn id="88" dur="500" fill="hold"/>
                                            <p:tgtEl>
                                              <p:spTgt spid="84"/>
                                            </p:tgtEl>
                                            <p:attrNameLst>
                                              <p:attrName>ppt_x</p:attrName>
                                            </p:attrNameLst>
                                          </p:cBhvr>
                                          <p:tavLst>
                                            <p:tav tm="0">
                                              <p:val>
                                                <p:strVal val="#ppt_x"/>
                                              </p:val>
                                            </p:tav>
                                            <p:tav tm="100000">
                                              <p:val>
                                                <p:strVal val="#ppt_x"/>
                                              </p:val>
                                            </p:tav>
                                          </p:tavLst>
                                        </p:anim>
                                        <p:anim calcmode="lin" valueType="num">
                                          <p:cBhvr additive="base">
                                            <p:cTn id="89" dur="500" fill="hold"/>
                                            <p:tgtEl>
                                              <p:spTgt spid="84"/>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83"/>
                                            </p:tgtEl>
                                            <p:attrNameLst>
                                              <p:attrName>style.visibility</p:attrName>
                                            </p:attrNameLst>
                                          </p:cBhvr>
                                          <p:to>
                                            <p:strVal val="visible"/>
                                          </p:to>
                                        </p:set>
                                        <p:anim calcmode="lin" valueType="num">
                                          <p:cBhvr>
                                            <p:cTn id="92" dur="500" fill="hold"/>
                                            <p:tgtEl>
                                              <p:spTgt spid="83"/>
                                            </p:tgtEl>
                                            <p:attrNameLst>
                                              <p:attrName>ppt_w</p:attrName>
                                            </p:attrNameLst>
                                          </p:cBhvr>
                                          <p:tavLst>
                                            <p:tav tm="0">
                                              <p:val>
                                                <p:strVal val="#ppt_w*0.70"/>
                                              </p:val>
                                            </p:tav>
                                            <p:tav tm="100000">
                                              <p:val>
                                                <p:strVal val="#ppt_w"/>
                                              </p:val>
                                            </p:tav>
                                          </p:tavLst>
                                        </p:anim>
                                        <p:anim calcmode="lin" valueType="num">
                                          <p:cBhvr>
                                            <p:cTn id="93" dur="500" fill="hold"/>
                                            <p:tgtEl>
                                              <p:spTgt spid="83"/>
                                            </p:tgtEl>
                                            <p:attrNameLst>
                                              <p:attrName>ppt_h</p:attrName>
                                            </p:attrNameLst>
                                          </p:cBhvr>
                                          <p:tavLst>
                                            <p:tav tm="0">
                                              <p:val>
                                                <p:strVal val="#ppt_h"/>
                                              </p:val>
                                            </p:tav>
                                            <p:tav tm="100000">
                                              <p:val>
                                                <p:strVal val="#ppt_h"/>
                                              </p:val>
                                            </p:tav>
                                          </p:tavLst>
                                        </p:anim>
                                        <p:animEffect transition="in" filter="fade">
                                          <p:cBhvr>
                                            <p:cTn id="9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bldLvl="0" animBg="1"/>
          <p:bldP spid="77" grpId="0"/>
          <p:bldP spid="78" grpId="0" bldLvl="0" animBg="1"/>
          <p:bldP spid="79" grpId="0"/>
          <p:bldP spid="80" grpId="0" bldLvl="0" animBg="1"/>
          <p:bldP spid="81" grpId="0"/>
          <p:bldP spid="82" grpId="0" bldLvl="0" animBg="1"/>
          <p:bldP spid="83" grpId="0"/>
          <p:bldP spid="84" grpId="0" bldLvl="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66"/>
          <p:cNvSpPr>
            <a:spLocks noChangeArrowheads="1"/>
          </p:cNvSpPr>
          <p:nvPr>
            <p:custDataLst>
              <p:tags r:id="rId1"/>
            </p:custDataLst>
          </p:nvPr>
        </p:nvSpPr>
        <p:spPr bwMode="auto">
          <a:xfrm>
            <a:off x="6936341" y="5395674"/>
            <a:ext cx="210395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54" name="圆角矩形 53"/>
          <p:cNvSpPr/>
          <p:nvPr>
            <p:custDataLst>
              <p:tags r:id="rId2"/>
            </p:custDataLst>
          </p:nvPr>
        </p:nvSpPr>
        <p:spPr>
          <a:xfrm>
            <a:off x="6936341" y="5065251"/>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关键技术四</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55" name="Rectangle 66"/>
          <p:cNvSpPr>
            <a:spLocks noChangeArrowheads="1"/>
          </p:cNvSpPr>
          <p:nvPr>
            <p:custDataLst>
              <p:tags r:id="rId3"/>
            </p:custDataLst>
          </p:nvPr>
        </p:nvSpPr>
        <p:spPr bwMode="auto">
          <a:xfrm>
            <a:off x="6937492" y="1432659"/>
            <a:ext cx="210395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56" name="圆角矩形 55"/>
          <p:cNvSpPr/>
          <p:nvPr>
            <p:custDataLst>
              <p:tags r:id="rId4"/>
            </p:custDataLst>
          </p:nvPr>
        </p:nvSpPr>
        <p:spPr>
          <a:xfrm>
            <a:off x="6937492" y="1102236"/>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关键技术二</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57" name="Rectangle 66"/>
          <p:cNvSpPr>
            <a:spLocks noChangeArrowheads="1"/>
          </p:cNvSpPr>
          <p:nvPr>
            <p:custDataLst>
              <p:tags r:id="rId5"/>
            </p:custDataLst>
          </p:nvPr>
        </p:nvSpPr>
        <p:spPr bwMode="auto">
          <a:xfrm>
            <a:off x="1463149" y="1425326"/>
            <a:ext cx="210395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58" name="圆角矩形 57"/>
          <p:cNvSpPr/>
          <p:nvPr>
            <p:custDataLst>
              <p:tags r:id="rId6"/>
            </p:custDataLst>
          </p:nvPr>
        </p:nvSpPr>
        <p:spPr>
          <a:xfrm>
            <a:off x="2486982" y="109490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关键技术一</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59" name="Rectangle 66"/>
          <p:cNvSpPr>
            <a:spLocks noChangeArrowheads="1"/>
          </p:cNvSpPr>
          <p:nvPr>
            <p:custDataLst>
              <p:tags r:id="rId7"/>
            </p:custDataLst>
          </p:nvPr>
        </p:nvSpPr>
        <p:spPr bwMode="auto">
          <a:xfrm>
            <a:off x="1434822" y="5429416"/>
            <a:ext cx="210395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60" name="圆角矩形 59"/>
          <p:cNvSpPr/>
          <p:nvPr>
            <p:custDataLst>
              <p:tags r:id="rId8"/>
            </p:custDataLst>
          </p:nvPr>
        </p:nvSpPr>
        <p:spPr>
          <a:xfrm>
            <a:off x="2442090" y="5098993"/>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关键技术三</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nvGrpSpPr>
          <p:cNvPr id="2" name="组合 1"/>
          <p:cNvGrpSpPr/>
          <p:nvPr/>
        </p:nvGrpSpPr>
        <p:grpSpPr>
          <a:xfrm>
            <a:off x="3565091" y="2030431"/>
            <a:ext cx="3302694" cy="3301590"/>
            <a:chOff x="4062015" y="2527189"/>
            <a:chExt cx="2308846" cy="2308074"/>
          </a:xfrm>
        </p:grpSpPr>
        <p:grpSp>
          <p:nvGrpSpPr>
            <p:cNvPr id="32" name="组合 31"/>
            <p:cNvGrpSpPr/>
            <p:nvPr>
              <p:custDataLst>
                <p:tags r:id="rId9"/>
              </p:custDataLst>
            </p:nvPr>
          </p:nvGrpSpPr>
          <p:grpSpPr>
            <a:xfrm>
              <a:off x="4062015" y="2594502"/>
              <a:ext cx="2235998" cy="2240760"/>
              <a:chOff x="3414826" y="1736458"/>
              <a:chExt cx="2235998" cy="2240760"/>
            </a:xfrm>
          </p:grpSpPr>
          <p:sp>
            <p:nvSpPr>
              <p:cNvPr id="3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34"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grpSp>
          <p:nvGrpSpPr>
            <p:cNvPr id="38" name="组合 37"/>
            <p:cNvGrpSpPr/>
            <p:nvPr>
              <p:custDataLst>
                <p:tags r:id="rId10"/>
              </p:custDataLst>
            </p:nvPr>
          </p:nvGrpSpPr>
          <p:grpSpPr>
            <a:xfrm>
              <a:off x="4138179" y="2608790"/>
              <a:ext cx="2232682" cy="2226473"/>
              <a:chOff x="3490990" y="1750745"/>
              <a:chExt cx="2232682" cy="2226473"/>
            </a:xfrm>
          </p:grpSpPr>
          <p:sp>
            <p:nvSpPr>
              <p:cNvPr id="39"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40"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grpSp>
          <p:nvGrpSpPr>
            <p:cNvPr id="41" name="组合 40"/>
            <p:cNvGrpSpPr/>
            <p:nvPr>
              <p:custDataLst>
                <p:tags r:id="rId11"/>
              </p:custDataLst>
            </p:nvPr>
          </p:nvGrpSpPr>
          <p:grpSpPr>
            <a:xfrm>
              <a:off x="4133416" y="2529310"/>
              <a:ext cx="2237444" cy="2235997"/>
              <a:chOff x="3486228" y="1671265"/>
              <a:chExt cx="2237444" cy="2235997"/>
            </a:xfrm>
          </p:grpSpPr>
          <p:sp>
            <p:nvSpPr>
              <p:cNvPr id="42"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49"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grpSp>
          <p:nvGrpSpPr>
            <p:cNvPr id="50" name="组合 49"/>
            <p:cNvGrpSpPr/>
            <p:nvPr>
              <p:custDataLst>
                <p:tags r:id="rId12"/>
              </p:custDataLst>
            </p:nvPr>
          </p:nvGrpSpPr>
          <p:grpSpPr>
            <a:xfrm>
              <a:off x="4067511" y="2527189"/>
              <a:ext cx="2232682" cy="2231235"/>
              <a:chOff x="3420323" y="1669144"/>
              <a:chExt cx="2232682" cy="2231235"/>
            </a:xfrm>
          </p:grpSpPr>
          <p:sp>
            <p:nvSpPr>
              <p:cNvPr id="51"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sp>
            <p:nvSpPr>
              <p:cNvPr id="52"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anose="020B0806030902050204" pitchFamily="34" charset="0"/>
                  <a:ea typeface="微软雅黑" panose="020B0503020204020204" charset="-122"/>
                </a:endParaRPr>
              </a:p>
            </p:txBody>
          </p:sp>
        </p:grpSp>
        <p:grpSp>
          <p:nvGrpSpPr>
            <p:cNvPr id="61" name="组合 60"/>
            <p:cNvGrpSpPr/>
            <p:nvPr>
              <p:custDataLst>
                <p:tags r:id="rId13"/>
              </p:custDataLst>
            </p:nvPr>
          </p:nvGrpSpPr>
          <p:grpSpPr>
            <a:xfrm>
              <a:off x="4457897" y="3947642"/>
              <a:ext cx="373731" cy="667155"/>
              <a:chOff x="4062413" y="3968750"/>
              <a:chExt cx="192088" cy="342901"/>
            </a:xfrm>
            <a:solidFill>
              <a:schemeClr val="tx1">
                <a:lumMod val="65000"/>
                <a:lumOff val="35000"/>
              </a:schemeClr>
            </a:solidFill>
          </p:grpSpPr>
          <p:sp>
            <p:nvSpPr>
              <p:cNvPr id="62"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64" name="Freeform 42"/>
            <p:cNvSpPr>
              <a:spLocks noEditPoints="1"/>
            </p:cNvSpPr>
            <p:nvPr/>
          </p:nvSpPr>
          <p:spPr bwMode="auto">
            <a:xfrm>
              <a:off x="4450613" y="2906148"/>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0000" tIns="46800" rIns="90000" bIns="46800" numCol="1" anchor="t" anchorCtr="0" compatLnSpc="1">
              <a:normAutofit/>
            </a:bodyPr>
            <a:lstStyle/>
            <a:p>
              <a:endParaRPr lang="zh-CN" altLang="en-US" sz="1800"/>
            </a:p>
          </p:txBody>
        </p:sp>
        <p:grpSp>
          <p:nvGrpSpPr>
            <p:cNvPr id="65" name="组合 64"/>
            <p:cNvGrpSpPr/>
            <p:nvPr>
              <p:custDataLst>
                <p:tags r:id="rId14"/>
              </p:custDataLst>
            </p:nvPr>
          </p:nvGrpSpPr>
          <p:grpSpPr>
            <a:xfrm>
              <a:off x="5552912" y="2865896"/>
              <a:ext cx="436159" cy="410501"/>
              <a:chOff x="4860032" y="3075012"/>
              <a:chExt cx="296863" cy="279400"/>
            </a:xfrm>
            <a:solidFill>
              <a:schemeClr val="tx1">
                <a:lumMod val="65000"/>
                <a:lumOff val="35000"/>
              </a:schemeClr>
            </a:solidFill>
          </p:grpSpPr>
          <p:sp>
            <p:nvSpPr>
              <p:cNvPr id="6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68" name="组合 67"/>
            <p:cNvGrpSpPr/>
            <p:nvPr>
              <p:custDataLst>
                <p:tags r:id="rId15"/>
              </p:custDataLst>
            </p:nvPr>
          </p:nvGrpSpPr>
          <p:grpSpPr>
            <a:xfrm>
              <a:off x="5635729" y="3983864"/>
              <a:ext cx="366933" cy="543605"/>
              <a:chOff x="4062413" y="2374900"/>
              <a:chExt cx="814388" cy="1206501"/>
            </a:xfrm>
            <a:solidFill>
              <a:schemeClr val="bg1"/>
            </a:solidFill>
          </p:grpSpPr>
          <p:sp>
            <p:nvSpPr>
              <p:cNvPr id="69"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0"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1"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2"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3"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4"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5"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6"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sp>
            <p:nvSpPr>
              <p:cNvPr id="77"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anose="020B0806030902050204" pitchFamily="34" charset="0"/>
                  <a:ea typeface="微软雅黑" panose="020B0503020204020204" charset="-122"/>
                </a:endParaRPr>
              </a:p>
            </p:txBody>
          </p:sp>
        </p:grpSp>
      </p:grpSp>
      <p:grpSp>
        <p:nvGrpSpPr>
          <p:cNvPr id="88" name="组合 87"/>
          <p:cNvGrpSpPr/>
          <p:nvPr/>
        </p:nvGrpSpPr>
        <p:grpSpPr>
          <a:xfrm>
            <a:off x="5867401" y="115629"/>
            <a:ext cx="3078328" cy="417679"/>
            <a:chOff x="5867401" y="115629"/>
            <a:chExt cx="3078328" cy="417679"/>
          </a:xfrm>
        </p:grpSpPr>
        <p:grpSp>
          <p:nvGrpSpPr>
            <p:cNvPr id="89" name="组合 88"/>
            <p:cNvGrpSpPr/>
            <p:nvPr>
              <p:custDataLst>
                <p:tags r:id="rId16"/>
              </p:custDataLst>
            </p:nvPr>
          </p:nvGrpSpPr>
          <p:grpSpPr>
            <a:xfrm>
              <a:off x="8632483" y="266733"/>
              <a:ext cx="156623" cy="156623"/>
              <a:chOff x="8689063" y="2493438"/>
              <a:chExt cx="156623" cy="156623"/>
            </a:xfrm>
          </p:grpSpPr>
          <p:sp>
            <p:nvSpPr>
              <p:cNvPr id="96" name="矩形 9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7" name="任意多边形 96"/>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90" name="组合 89"/>
            <p:cNvGrpSpPr/>
            <p:nvPr>
              <p:custDataLst>
                <p:tags r:id="rId17"/>
              </p:custDataLst>
            </p:nvPr>
          </p:nvGrpSpPr>
          <p:grpSpPr>
            <a:xfrm>
              <a:off x="8789106" y="266733"/>
              <a:ext cx="156623" cy="156623"/>
              <a:chOff x="8845686" y="2493438"/>
              <a:chExt cx="156623" cy="156623"/>
            </a:xfrm>
          </p:grpSpPr>
          <p:sp>
            <p:nvSpPr>
              <p:cNvPr id="94" name="矩形 9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5" name="任意多边形 9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91" name="矩形 90">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2" name="矩形 91">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3" name="矩形 92"/>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关键技术</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98" name="组合 97"/>
          <p:cNvGrpSpPr/>
          <p:nvPr/>
        </p:nvGrpSpPr>
        <p:grpSpPr>
          <a:xfrm>
            <a:off x="-1" y="2242800"/>
            <a:ext cx="1616400" cy="2372400"/>
            <a:chOff x="0" y="2511290"/>
            <a:chExt cx="1280513" cy="1817741"/>
          </a:xfrm>
        </p:grpSpPr>
        <p:cxnSp>
          <p:nvCxnSpPr>
            <p:cNvPr id="99" name="直接连接符 98"/>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0" y="3239791"/>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solidFill>
                  <a:schemeClr val="bg1"/>
                </a:solidFill>
              </a:endParaRPr>
            </a:p>
          </p:txBody>
        </p:sp>
        <p:sp>
          <p:nvSpPr>
            <p:cNvPr id="104"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05"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06"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07"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solidFill>
                <a:srgbClr val="354054"/>
              </a:solidFill>
            </a:ln>
          </p:spPr>
          <p:txBody>
            <a:bodyPr vert="horz" wrap="square" lIns="90000" tIns="46800" rIns="90000" bIns="46800" numCol="1" anchor="t" anchorCtr="0" compatLnSpc="1">
              <a:normAutofit fontScale="72500"/>
            </a:bodyPr>
            <a:lstStyle/>
            <a:p>
              <a:endParaRPr lang="zh-CN" altLang="en-US" sz="1100">
                <a:solidFill>
                  <a:srgbClr val="354054"/>
                </a:solidFill>
              </a:endParaRPr>
            </a:p>
          </p:txBody>
        </p:sp>
        <p:sp>
          <p:nvSpPr>
            <p:cNvPr id="108" name="矩形 107"/>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09" name="矩形 108"/>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354054"/>
                  </a:solidFill>
                  <a:latin typeface="Impact" panose="020B0806030902050204" pitchFamily="34" charset="0"/>
                  <a:ea typeface="微软雅黑" panose="020B0503020204020204" charset="-122"/>
                </a:rPr>
                <a:t>思路与方法</a:t>
              </a:r>
              <a:endParaRPr lang="zh-CN" altLang="en-US" sz="1200" dirty="0">
                <a:ln w="6350">
                  <a:noFill/>
                </a:ln>
                <a:solidFill>
                  <a:srgbClr val="354054"/>
                </a:solidFill>
                <a:latin typeface="Impact" panose="020B0806030902050204" pitchFamily="34" charset="0"/>
                <a:ea typeface="微软雅黑" panose="020B0503020204020204" charset="-122"/>
              </a:endParaRPr>
            </a:p>
          </p:txBody>
        </p:sp>
        <p:sp>
          <p:nvSpPr>
            <p:cNvPr id="110" name="矩形 109"/>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1" name="矩形 110"/>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技术与难点</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12"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13" name="矩形 112"/>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18"/>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1800"/>
                                      </p:stCondLst>
                                      <p:childTnLst>
                                        <p:set>
                                          <p:cBhvr>
                                            <p:cTn id="6" dur="1" fill="hold">
                                              <p:stCondLst>
                                                <p:cond delay="0"/>
                                              </p:stCondLst>
                                            </p:cTn>
                                            <p:tgtEl>
                                              <p:spTgt spid="54"/>
                                            </p:tgtEl>
                                            <p:attrNameLst>
                                              <p:attrName>style.visibility</p:attrName>
                                            </p:attrNameLst>
                                          </p:cBhvr>
                                          <p:to>
                                            <p:strVal val="visible"/>
                                          </p:to>
                                        </p:set>
                                        <p:anim calcmode="lin" valueType="num" p14:bounceEnd="60000">
                                          <p:cBhvr additive="base">
                                            <p:cTn id="7" dur="500" fill="hold"/>
                                            <p:tgtEl>
                                              <p:spTgt spid="54"/>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20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strVal val="#ppt_w*0.70"/>
                                              </p:val>
                                            </p:tav>
                                            <p:tav tm="100000">
                                              <p:val>
                                                <p:strVal val="#ppt_w"/>
                                              </p:val>
                                            </p:tav>
                                          </p:tavLst>
                                        </p:anim>
                                        <p:anim calcmode="lin" valueType="num">
                                          <p:cBhvr>
                                            <p:cTn id="12" dur="500" fill="hold"/>
                                            <p:tgtEl>
                                              <p:spTgt spid="53"/>
                                            </p:tgtEl>
                                            <p:attrNameLst>
                                              <p:attrName>ppt_h</p:attrName>
                                            </p:attrNameLst>
                                          </p:cBhvr>
                                          <p:tavLst>
                                            <p:tav tm="0">
                                              <p:val>
                                                <p:strVal val="#ppt_h"/>
                                              </p:val>
                                            </p:tav>
                                            <p:tav tm="100000">
                                              <p:val>
                                                <p:strVal val="#ppt_h"/>
                                              </p:val>
                                            </p:tav>
                                          </p:tavLst>
                                        </p:anim>
                                        <p:animEffect transition="in" filter="fade">
                                          <p:cBhvr>
                                            <p:cTn id="13" dur="500"/>
                                            <p:tgtEl>
                                              <p:spTgt spid="53"/>
                                            </p:tgtEl>
                                          </p:cBhvr>
                                        </p:animEffect>
                                      </p:childTnLst>
                                    </p:cTn>
                                  </p:par>
                                  <p:par>
                                    <p:cTn id="14" presetID="2" presetClass="entr" presetSubtype="2" fill="hold" grpId="0" nodeType="withEffect" p14:presetBounceEnd="60000">
                                      <p:stCondLst>
                                        <p:cond delay="1800"/>
                                      </p:stCondLst>
                                      <p:childTnLst>
                                        <p:set>
                                          <p:cBhvr>
                                            <p:cTn id="15" dur="1" fill="hold">
                                              <p:stCondLst>
                                                <p:cond delay="0"/>
                                              </p:stCondLst>
                                            </p:cTn>
                                            <p:tgtEl>
                                              <p:spTgt spid="56"/>
                                            </p:tgtEl>
                                            <p:attrNameLst>
                                              <p:attrName>style.visibility</p:attrName>
                                            </p:attrNameLst>
                                          </p:cBhvr>
                                          <p:to>
                                            <p:strVal val="visible"/>
                                          </p:to>
                                        </p:set>
                                        <p:anim calcmode="lin" valueType="num" p14:bounceEnd="60000">
                                          <p:cBhvr additive="base">
                                            <p:cTn id="16" dur="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6"/>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220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strVal val="#ppt_w*0.70"/>
                                              </p:val>
                                            </p:tav>
                                            <p:tav tm="100000">
                                              <p:val>
                                                <p:strVal val="#ppt_w"/>
                                              </p:val>
                                            </p:tav>
                                          </p:tavLst>
                                        </p:anim>
                                        <p:anim calcmode="lin" valueType="num">
                                          <p:cBhvr>
                                            <p:cTn id="21" dur="500" fill="hold"/>
                                            <p:tgtEl>
                                              <p:spTgt spid="55"/>
                                            </p:tgtEl>
                                            <p:attrNameLst>
                                              <p:attrName>ppt_h</p:attrName>
                                            </p:attrNameLst>
                                          </p:cBhvr>
                                          <p:tavLst>
                                            <p:tav tm="0">
                                              <p:val>
                                                <p:strVal val="#ppt_h"/>
                                              </p:val>
                                            </p:tav>
                                            <p:tav tm="100000">
                                              <p:val>
                                                <p:strVal val="#ppt_h"/>
                                              </p:val>
                                            </p:tav>
                                          </p:tavLst>
                                        </p:anim>
                                        <p:animEffect transition="in" filter="fade">
                                          <p:cBhvr>
                                            <p:cTn id="22" dur="500"/>
                                            <p:tgtEl>
                                              <p:spTgt spid="55"/>
                                            </p:tgtEl>
                                          </p:cBhvr>
                                        </p:animEffect>
                                      </p:childTnLst>
                                    </p:cTn>
                                  </p:par>
                                  <p:par>
                                    <p:cTn id="23" presetID="2" presetClass="entr" presetSubtype="8" fill="hold" grpId="0" nodeType="withEffect" p14:presetBounceEnd="60000">
                                      <p:stCondLst>
                                        <p:cond delay="1800"/>
                                      </p:stCondLst>
                                      <p:childTnLst>
                                        <p:set>
                                          <p:cBhvr>
                                            <p:cTn id="24" dur="1" fill="hold">
                                              <p:stCondLst>
                                                <p:cond delay="0"/>
                                              </p:stCondLst>
                                            </p:cTn>
                                            <p:tgtEl>
                                              <p:spTgt spid="58"/>
                                            </p:tgtEl>
                                            <p:attrNameLst>
                                              <p:attrName>style.visibility</p:attrName>
                                            </p:attrNameLst>
                                          </p:cBhvr>
                                          <p:to>
                                            <p:strVal val="visible"/>
                                          </p:to>
                                        </p:set>
                                        <p:anim calcmode="lin" valueType="num" p14:bounceEnd="60000">
                                          <p:cBhvr additive="base">
                                            <p:cTn id="25" dur="500" fill="hold"/>
                                            <p:tgtEl>
                                              <p:spTgt spid="58"/>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58"/>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20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strVal val="#ppt_w*0.70"/>
                                              </p:val>
                                            </p:tav>
                                            <p:tav tm="100000">
                                              <p:val>
                                                <p:strVal val="#ppt_w"/>
                                              </p:val>
                                            </p:tav>
                                          </p:tavLst>
                                        </p:anim>
                                        <p:anim calcmode="lin" valueType="num">
                                          <p:cBhvr>
                                            <p:cTn id="30" dur="500" fill="hold"/>
                                            <p:tgtEl>
                                              <p:spTgt spid="57"/>
                                            </p:tgtEl>
                                            <p:attrNameLst>
                                              <p:attrName>ppt_h</p:attrName>
                                            </p:attrNameLst>
                                          </p:cBhvr>
                                          <p:tavLst>
                                            <p:tav tm="0">
                                              <p:val>
                                                <p:strVal val="#ppt_h"/>
                                              </p:val>
                                            </p:tav>
                                            <p:tav tm="100000">
                                              <p:val>
                                                <p:strVal val="#ppt_h"/>
                                              </p:val>
                                            </p:tav>
                                          </p:tavLst>
                                        </p:anim>
                                        <p:animEffect transition="in" filter="fade">
                                          <p:cBhvr>
                                            <p:cTn id="31" dur="500"/>
                                            <p:tgtEl>
                                              <p:spTgt spid="57"/>
                                            </p:tgtEl>
                                          </p:cBhvr>
                                        </p:animEffect>
                                      </p:childTnLst>
                                    </p:cTn>
                                  </p:par>
                                  <p:par>
                                    <p:cTn id="32" presetID="2" presetClass="entr" presetSubtype="8" fill="hold" grpId="0" nodeType="withEffect" p14:presetBounceEnd="60000">
                                      <p:stCondLst>
                                        <p:cond delay="1800"/>
                                      </p:stCondLst>
                                      <p:childTnLst>
                                        <p:set>
                                          <p:cBhvr>
                                            <p:cTn id="33" dur="1" fill="hold">
                                              <p:stCondLst>
                                                <p:cond delay="0"/>
                                              </p:stCondLst>
                                            </p:cTn>
                                            <p:tgtEl>
                                              <p:spTgt spid="60"/>
                                            </p:tgtEl>
                                            <p:attrNameLst>
                                              <p:attrName>style.visibility</p:attrName>
                                            </p:attrNameLst>
                                          </p:cBhvr>
                                          <p:to>
                                            <p:strVal val="visible"/>
                                          </p:to>
                                        </p:set>
                                        <p:anim calcmode="lin" valueType="num" p14:bounceEnd="60000">
                                          <p:cBhvr additive="base">
                                            <p:cTn id="34" dur="50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35" dur="500" fill="hold"/>
                                            <p:tgtEl>
                                              <p:spTgt spid="60"/>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220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strVal val="#ppt_w*0.70"/>
                                              </p:val>
                                            </p:tav>
                                            <p:tav tm="100000">
                                              <p:val>
                                                <p:strVal val="#ppt_w"/>
                                              </p:val>
                                            </p:tav>
                                          </p:tavLst>
                                        </p:anim>
                                        <p:anim calcmode="lin" valueType="num">
                                          <p:cBhvr>
                                            <p:cTn id="39" dur="500" fill="hold"/>
                                            <p:tgtEl>
                                              <p:spTgt spid="59"/>
                                            </p:tgtEl>
                                            <p:attrNameLst>
                                              <p:attrName>ppt_h</p:attrName>
                                            </p:attrNameLst>
                                          </p:cBhvr>
                                          <p:tavLst>
                                            <p:tav tm="0">
                                              <p:val>
                                                <p:strVal val="#ppt_h"/>
                                              </p:val>
                                            </p:tav>
                                            <p:tav tm="100000">
                                              <p:val>
                                                <p:strVal val="#ppt_h"/>
                                              </p:val>
                                            </p:tav>
                                          </p:tavLst>
                                        </p:anim>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ldLvl="0" animBg="1"/>
          <p:bldP spid="55" grpId="0"/>
          <p:bldP spid="56" grpId="0" bldLvl="0" animBg="1"/>
          <p:bldP spid="57" grpId="0"/>
          <p:bldP spid="58" grpId="0" bldLvl="0" animBg="1"/>
          <p:bldP spid="59" grpId="0"/>
          <p:bldP spid="6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80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20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strVal val="#ppt_w*0.70"/>
                                              </p:val>
                                            </p:tav>
                                            <p:tav tm="100000">
                                              <p:val>
                                                <p:strVal val="#ppt_w"/>
                                              </p:val>
                                            </p:tav>
                                          </p:tavLst>
                                        </p:anim>
                                        <p:anim calcmode="lin" valueType="num">
                                          <p:cBhvr>
                                            <p:cTn id="12" dur="500" fill="hold"/>
                                            <p:tgtEl>
                                              <p:spTgt spid="53"/>
                                            </p:tgtEl>
                                            <p:attrNameLst>
                                              <p:attrName>ppt_h</p:attrName>
                                            </p:attrNameLst>
                                          </p:cBhvr>
                                          <p:tavLst>
                                            <p:tav tm="0">
                                              <p:val>
                                                <p:strVal val="#ppt_h"/>
                                              </p:val>
                                            </p:tav>
                                            <p:tav tm="100000">
                                              <p:val>
                                                <p:strVal val="#ppt_h"/>
                                              </p:val>
                                            </p:tav>
                                          </p:tavLst>
                                        </p:anim>
                                        <p:animEffect transition="in" filter="fade">
                                          <p:cBhvr>
                                            <p:cTn id="13" dur="500"/>
                                            <p:tgtEl>
                                              <p:spTgt spid="53"/>
                                            </p:tgtEl>
                                          </p:cBhvr>
                                        </p:animEffect>
                                      </p:childTnLst>
                                    </p:cTn>
                                  </p:par>
                                  <p:par>
                                    <p:cTn id="14" presetID="2" presetClass="entr" presetSubtype="2" fill="hold" grpId="0" nodeType="withEffect">
                                      <p:stCondLst>
                                        <p:cond delay="180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1+#ppt_w/2"/>
                                              </p:val>
                                            </p:tav>
                                            <p:tav tm="100000">
                                              <p:val>
                                                <p:strVal val="#ppt_x"/>
                                              </p:val>
                                            </p:tav>
                                          </p:tavLst>
                                        </p:anim>
                                        <p:anim calcmode="lin" valueType="num">
                                          <p:cBhvr additive="base">
                                            <p:cTn id="17" dur="500" fill="hold"/>
                                            <p:tgtEl>
                                              <p:spTgt spid="56"/>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220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strVal val="#ppt_w*0.70"/>
                                              </p:val>
                                            </p:tav>
                                            <p:tav tm="100000">
                                              <p:val>
                                                <p:strVal val="#ppt_w"/>
                                              </p:val>
                                            </p:tav>
                                          </p:tavLst>
                                        </p:anim>
                                        <p:anim calcmode="lin" valueType="num">
                                          <p:cBhvr>
                                            <p:cTn id="21" dur="500" fill="hold"/>
                                            <p:tgtEl>
                                              <p:spTgt spid="55"/>
                                            </p:tgtEl>
                                            <p:attrNameLst>
                                              <p:attrName>ppt_h</p:attrName>
                                            </p:attrNameLst>
                                          </p:cBhvr>
                                          <p:tavLst>
                                            <p:tav tm="0">
                                              <p:val>
                                                <p:strVal val="#ppt_h"/>
                                              </p:val>
                                            </p:tav>
                                            <p:tav tm="100000">
                                              <p:val>
                                                <p:strVal val="#ppt_h"/>
                                              </p:val>
                                            </p:tav>
                                          </p:tavLst>
                                        </p:anim>
                                        <p:animEffect transition="in" filter="fade">
                                          <p:cBhvr>
                                            <p:cTn id="22" dur="500"/>
                                            <p:tgtEl>
                                              <p:spTgt spid="55"/>
                                            </p:tgtEl>
                                          </p:cBhvr>
                                        </p:animEffect>
                                      </p:childTnLst>
                                    </p:cTn>
                                  </p:par>
                                  <p:par>
                                    <p:cTn id="23" presetID="2" presetClass="entr" presetSubtype="8" fill="hold" grpId="0" nodeType="withEffect">
                                      <p:stCondLst>
                                        <p:cond delay="180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0-#ppt_w/2"/>
                                              </p:val>
                                            </p:tav>
                                            <p:tav tm="100000">
                                              <p:val>
                                                <p:strVal val="#ppt_x"/>
                                              </p:val>
                                            </p:tav>
                                          </p:tavLst>
                                        </p:anim>
                                        <p:anim calcmode="lin" valueType="num">
                                          <p:cBhvr additive="base">
                                            <p:cTn id="26" dur="500" fill="hold"/>
                                            <p:tgtEl>
                                              <p:spTgt spid="58"/>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20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strVal val="#ppt_w*0.70"/>
                                              </p:val>
                                            </p:tav>
                                            <p:tav tm="100000">
                                              <p:val>
                                                <p:strVal val="#ppt_w"/>
                                              </p:val>
                                            </p:tav>
                                          </p:tavLst>
                                        </p:anim>
                                        <p:anim calcmode="lin" valueType="num">
                                          <p:cBhvr>
                                            <p:cTn id="30" dur="500" fill="hold"/>
                                            <p:tgtEl>
                                              <p:spTgt spid="57"/>
                                            </p:tgtEl>
                                            <p:attrNameLst>
                                              <p:attrName>ppt_h</p:attrName>
                                            </p:attrNameLst>
                                          </p:cBhvr>
                                          <p:tavLst>
                                            <p:tav tm="0">
                                              <p:val>
                                                <p:strVal val="#ppt_h"/>
                                              </p:val>
                                            </p:tav>
                                            <p:tav tm="100000">
                                              <p:val>
                                                <p:strVal val="#ppt_h"/>
                                              </p:val>
                                            </p:tav>
                                          </p:tavLst>
                                        </p:anim>
                                        <p:animEffect transition="in" filter="fade">
                                          <p:cBhvr>
                                            <p:cTn id="31" dur="500"/>
                                            <p:tgtEl>
                                              <p:spTgt spid="57"/>
                                            </p:tgtEl>
                                          </p:cBhvr>
                                        </p:animEffect>
                                      </p:childTnLst>
                                    </p:cTn>
                                  </p:par>
                                  <p:par>
                                    <p:cTn id="32" presetID="2" presetClass="entr" presetSubtype="8" fill="hold" grpId="0" nodeType="withEffect">
                                      <p:stCondLst>
                                        <p:cond delay="1800"/>
                                      </p:stCondLst>
                                      <p:childTnLst>
                                        <p:set>
                                          <p:cBhvr>
                                            <p:cTn id="33" dur="1" fill="hold">
                                              <p:stCondLst>
                                                <p:cond delay="0"/>
                                              </p:stCondLst>
                                            </p:cTn>
                                            <p:tgtEl>
                                              <p:spTgt spid="60"/>
                                            </p:tgtEl>
                                            <p:attrNameLst>
                                              <p:attrName>style.visibility</p:attrName>
                                            </p:attrNameLst>
                                          </p:cBhvr>
                                          <p:to>
                                            <p:strVal val="visible"/>
                                          </p:to>
                                        </p:set>
                                        <p:anim calcmode="lin" valueType="num">
                                          <p:cBhvr additive="base">
                                            <p:cTn id="34" dur="500" fill="hold"/>
                                            <p:tgtEl>
                                              <p:spTgt spid="60"/>
                                            </p:tgtEl>
                                            <p:attrNameLst>
                                              <p:attrName>ppt_x</p:attrName>
                                            </p:attrNameLst>
                                          </p:cBhvr>
                                          <p:tavLst>
                                            <p:tav tm="0">
                                              <p:val>
                                                <p:strVal val="0-#ppt_w/2"/>
                                              </p:val>
                                            </p:tav>
                                            <p:tav tm="100000">
                                              <p:val>
                                                <p:strVal val="#ppt_x"/>
                                              </p:val>
                                            </p:tav>
                                          </p:tavLst>
                                        </p:anim>
                                        <p:anim calcmode="lin" valueType="num">
                                          <p:cBhvr additive="base">
                                            <p:cTn id="35" dur="500" fill="hold"/>
                                            <p:tgtEl>
                                              <p:spTgt spid="60"/>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2200"/>
                                      </p:stCondLst>
                                      <p:childTnLst>
                                        <p:set>
                                          <p:cBhvr>
                                            <p:cTn id="37" dur="1" fill="hold">
                                              <p:stCondLst>
                                                <p:cond delay="0"/>
                                              </p:stCondLst>
                                            </p:cTn>
                                            <p:tgtEl>
                                              <p:spTgt spid="59"/>
                                            </p:tgtEl>
                                            <p:attrNameLst>
                                              <p:attrName>style.visibility</p:attrName>
                                            </p:attrNameLst>
                                          </p:cBhvr>
                                          <p:to>
                                            <p:strVal val="visible"/>
                                          </p:to>
                                        </p:set>
                                        <p:anim calcmode="lin" valueType="num">
                                          <p:cBhvr>
                                            <p:cTn id="38" dur="500" fill="hold"/>
                                            <p:tgtEl>
                                              <p:spTgt spid="59"/>
                                            </p:tgtEl>
                                            <p:attrNameLst>
                                              <p:attrName>ppt_w</p:attrName>
                                            </p:attrNameLst>
                                          </p:cBhvr>
                                          <p:tavLst>
                                            <p:tav tm="0">
                                              <p:val>
                                                <p:strVal val="#ppt_w*0.70"/>
                                              </p:val>
                                            </p:tav>
                                            <p:tav tm="100000">
                                              <p:val>
                                                <p:strVal val="#ppt_w"/>
                                              </p:val>
                                            </p:tav>
                                          </p:tavLst>
                                        </p:anim>
                                        <p:anim calcmode="lin" valueType="num">
                                          <p:cBhvr>
                                            <p:cTn id="39" dur="500" fill="hold"/>
                                            <p:tgtEl>
                                              <p:spTgt spid="59"/>
                                            </p:tgtEl>
                                            <p:attrNameLst>
                                              <p:attrName>ppt_h</p:attrName>
                                            </p:attrNameLst>
                                          </p:cBhvr>
                                          <p:tavLst>
                                            <p:tav tm="0">
                                              <p:val>
                                                <p:strVal val="#ppt_h"/>
                                              </p:val>
                                            </p:tav>
                                            <p:tav tm="100000">
                                              <p:val>
                                                <p:strVal val="#ppt_h"/>
                                              </p:val>
                                            </p:tav>
                                          </p:tavLst>
                                        </p:anim>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ldLvl="0" animBg="1"/>
          <p:bldP spid="55" grpId="0"/>
          <p:bldP spid="56" grpId="0" bldLvl="0" animBg="1"/>
          <p:bldP spid="57" grpId="0"/>
          <p:bldP spid="58" grpId="0" bldLvl="0" animBg="1"/>
          <p:bldP spid="59" grpId="0"/>
          <p:bldP spid="60" grpId="0"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圆角矩形 77"/>
          <p:cNvSpPr/>
          <p:nvPr>
            <p:custDataLst>
              <p:tags r:id="rId1"/>
            </p:custDataLst>
          </p:nvPr>
        </p:nvSpPr>
        <p:spPr>
          <a:xfrm>
            <a:off x="1793999" y="2364079"/>
            <a:ext cx="1711010" cy="3300451"/>
          </a:xfrm>
          <a:prstGeom prst="roundRect">
            <a:avLst>
              <a:gd name="adj" fmla="val 0"/>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79" name="圆角矩形 78"/>
          <p:cNvSpPr/>
          <p:nvPr>
            <p:custDataLst>
              <p:tags r:id="rId2"/>
            </p:custDataLst>
          </p:nvPr>
        </p:nvSpPr>
        <p:spPr>
          <a:xfrm>
            <a:off x="3614043" y="2364079"/>
            <a:ext cx="1711010" cy="3300451"/>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0" name="圆角矩形 79"/>
          <p:cNvSpPr/>
          <p:nvPr>
            <p:custDataLst>
              <p:tags r:id="rId3"/>
            </p:custDataLst>
          </p:nvPr>
        </p:nvSpPr>
        <p:spPr>
          <a:xfrm>
            <a:off x="5433984" y="2364079"/>
            <a:ext cx="1711010" cy="3300451"/>
          </a:xfrm>
          <a:prstGeom prst="roundRect">
            <a:avLst>
              <a:gd name="adj" fmla="val 0"/>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1" name="圆角矩形 80"/>
          <p:cNvSpPr/>
          <p:nvPr>
            <p:custDataLst>
              <p:tags r:id="rId4"/>
            </p:custDataLst>
          </p:nvPr>
        </p:nvSpPr>
        <p:spPr>
          <a:xfrm>
            <a:off x="7249425" y="2364079"/>
            <a:ext cx="1711010" cy="3300451"/>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2" name="Oval 13"/>
          <p:cNvSpPr>
            <a:spLocks noChangeArrowheads="1"/>
          </p:cNvSpPr>
          <p:nvPr>
            <p:custDataLst>
              <p:tags r:id="rId5"/>
            </p:custDataLst>
          </p:nvPr>
        </p:nvSpPr>
        <p:spPr bwMode="auto">
          <a:xfrm>
            <a:off x="4100480" y="2000235"/>
            <a:ext cx="688974" cy="751876"/>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3" name="Oval 14"/>
          <p:cNvSpPr>
            <a:spLocks noChangeArrowheads="1"/>
          </p:cNvSpPr>
          <p:nvPr>
            <p:custDataLst>
              <p:tags r:id="rId6"/>
            </p:custDataLst>
          </p:nvPr>
        </p:nvSpPr>
        <p:spPr bwMode="auto">
          <a:xfrm>
            <a:off x="5928042" y="2000235"/>
            <a:ext cx="688974" cy="751876"/>
          </a:xfrm>
          <a:prstGeom prst="ellipse">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4" name="Oval 15"/>
          <p:cNvSpPr>
            <a:spLocks noChangeArrowheads="1"/>
          </p:cNvSpPr>
          <p:nvPr>
            <p:custDataLst>
              <p:tags r:id="rId7"/>
            </p:custDataLst>
          </p:nvPr>
        </p:nvSpPr>
        <p:spPr bwMode="auto">
          <a:xfrm>
            <a:off x="2307934" y="2000235"/>
            <a:ext cx="688974" cy="751876"/>
          </a:xfrm>
          <a:prstGeom prst="ellipse">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5" name="Freeform 16"/>
          <p:cNvSpPr>
            <a:spLocks noEditPoints="1"/>
          </p:cNvSpPr>
          <p:nvPr>
            <p:custDataLst>
              <p:tags r:id="rId8"/>
            </p:custDataLst>
          </p:nvPr>
        </p:nvSpPr>
        <p:spPr bwMode="auto">
          <a:xfrm>
            <a:off x="4261669" y="2176502"/>
            <a:ext cx="347548" cy="36469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tx1">
              <a:lumMod val="65000"/>
              <a:lumOff val="35000"/>
            </a:schemeClr>
          </a:solidFill>
          <a:ln>
            <a:noFill/>
          </a:ln>
        </p:spPr>
        <p:txBody>
          <a:bodyPr vert="horz" wrap="square" lIns="90000" tIns="46800" rIns="90000" bIns="46800" numCol="1" anchor="t" anchorCtr="0" compatLnSpc="1">
            <a:normAutofit lnSpcReduction="10000"/>
          </a:bodyPr>
          <a:lstStyle/>
          <a:p>
            <a:endParaRPr lang="zh-CN" altLang="en-US" sz="1800"/>
          </a:p>
        </p:txBody>
      </p:sp>
      <p:sp>
        <p:nvSpPr>
          <p:cNvPr id="86" name="Freeform 17"/>
          <p:cNvSpPr>
            <a:spLocks noEditPoints="1"/>
          </p:cNvSpPr>
          <p:nvPr>
            <p:custDataLst>
              <p:tags r:id="rId9"/>
            </p:custDataLst>
          </p:nvPr>
        </p:nvSpPr>
        <p:spPr bwMode="auto">
          <a:xfrm>
            <a:off x="2493741" y="2224218"/>
            <a:ext cx="336410" cy="303909"/>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1800"/>
          </a:p>
        </p:txBody>
      </p:sp>
      <p:sp>
        <p:nvSpPr>
          <p:cNvPr id="87" name="Freeform 18"/>
          <p:cNvSpPr/>
          <p:nvPr>
            <p:custDataLst>
              <p:tags r:id="rId10"/>
            </p:custDataLst>
          </p:nvPr>
        </p:nvSpPr>
        <p:spPr bwMode="auto">
          <a:xfrm>
            <a:off x="6104240" y="2232727"/>
            <a:ext cx="339754" cy="286891"/>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0000" tIns="46800" rIns="90000" bIns="46800" numCol="1" anchor="t" anchorCtr="0" compatLnSpc="1">
            <a:normAutofit fontScale="65000" lnSpcReduction="20000"/>
          </a:bodyPr>
          <a:lstStyle/>
          <a:p>
            <a:endParaRPr lang="zh-CN" altLang="en-US" sz="1800"/>
          </a:p>
        </p:txBody>
      </p:sp>
      <p:sp>
        <p:nvSpPr>
          <p:cNvPr id="88" name="Oval 14"/>
          <p:cNvSpPr>
            <a:spLocks noChangeArrowheads="1"/>
          </p:cNvSpPr>
          <p:nvPr>
            <p:custDataLst>
              <p:tags r:id="rId11"/>
            </p:custDataLst>
          </p:nvPr>
        </p:nvSpPr>
        <p:spPr bwMode="auto">
          <a:xfrm>
            <a:off x="7734746" y="2000235"/>
            <a:ext cx="688974" cy="751876"/>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1800"/>
          </a:p>
        </p:txBody>
      </p:sp>
      <p:sp>
        <p:nvSpPr>
          <p:cNvPr id="89" name="Freeform 80"/>
          <p:cNvSpPr>
            <a:spLocks noEditPoints="1"/>
          </p:cNvSpPr>
          <p:nvPr>
            <p:custDataLst>
              <p:tags r:id="rId12"/>
            </p:custDataLst>
          </p:nvPr>
        </p:nvSpPr>
        <p:spPr bwMode="auto">
          <a:xfrm flipH="1">
            <a:off x="7919227" y="2229630"/>
            <a:ext cx="327066" cy="29308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tx1">
              <a:lumMod val="65000"/>
              <a:lumOff val="35000"/>
            </a:schemeClr>
          </a:solidFill>
          <a:ln>
            <a:noFill/>
          </a:ln>
        </p:spPr>
        <p:txBody>
          <a:bodyPr vert="horz" wrap="square" lIns="90000" tIns="46800" rIns="90000" bIns="46800" numCol="1" anchor="t" anchorCtr="0" compatLnSpc="1">
            <a:normAutofit fontScale="75000" lnSpcReduction="20000"/>
          </a:bodyPr>
          <a:lstStyle/>
          <a:p>
            <a:endParaRPr lang="zh-CN" altLang="en-US" sz="1800"/>
          </a:p>
        </p:txBody>
      </p:sp>
      <p:sp>
        <p:nvSpPr>
          <p:cNvPr id="90" name="Rectangle 66"/>
          <p:cNvSpPr>
            <a:spLocks noChangeArrowheads="1"/>
          </p:cNvSpPr>
          <p:nvPr>
            <p:custDataLst>
              <p:tags r:id="rId13"/>
            </p:custDataLst>
          </p:nvPr>
        </p:nvSpPr>
        <p:spPr bwMode="auto">
          <a:xfrm>
            <a:off x="1911933" y="3526180"/>
            <a:ext cx="1481142" cy="211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anose="020B0604020202020204" pitchFamily="34" charset="0"/>
              <a:ea typeface="微软雅黑" panose="020B0503020204020204" charset="-122"/>
            </a:endParaRPr>
          </a:p>
        </p:txBody>
      </p:sp>
      <p:sp>
        <p:nvSpPr>
          <p:cNvPr id="91" name="圆角矩形 90"/>
          <p:cNvSpPr/>
          <p:nvPr>
            <p:custDataLst>
              <p:tags r:id="rId14"/>
            </p:custDataLst>
          </p:nvPr>
        </p:nvSpPr>
        <p:spPr>
          <a:xfrm>
            <a:off x="2112445" y="3087950"/>
            <a:ext cx="1052375" cy="26870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难点一</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92" name="Rectangle 66"/>
          <p:cNvSpPr>
            <a:spLocks noChangeArrowheads="1"/>
          </p:cNvSpPr>
          <p:nvPr>
            <p:custDataLst>
              <p:tags r:id="rId15"/>
            </p:custDataLst>
          </p:nvPr>
        </p:nvSpPr>
        <p:spPr bwMode="auto">
          <a:xfrm>
            <a:off x="3730861" y="3526180"/>
            <a:ext cx="1481142" cy="211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93" name="圆角矩形 92"/>
          <p:cNvSpPr/>
          <p:nvPr>
            <p:custDataLst>
              <p:tags r:id="rId16"/>
            </p:custDataLst>
          </p:nvPr>
        </p:nvSpPr>
        <p:spPr>
          <a:xfrm>
            <a:off x="3931373" y="3087950"/>
            <a:ext cx="1052375" cy="26870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难点二</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94" name="Rectangle 66"/>
          <p:cNvSpPr>
            <a:spLocks noChangeArrowheads="1"/>
          </p:cNvSpPr>
          <p:nvPr>
            <p:custDataLst>
              <p:tags r:id="rId17"/>
            </p:custDataLst>
          </p:nvPr>
        </p:nvSpPr>
        <p:spPr bwMode="auto">
          <a:xfrm>
            <a:off x="5542067" y="3526180"/>
            <a:ext cx="1481142" cy="211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anose="020B0604020202020204" pitchFamily="34" charset="0"/>
              <a:ea typeface="微软雅黑" panose="020B0503020204020204" charset="-122"/>
            </a:endParaRPr>
          </a:p>
        </p:txBody>
      </p:sp>
      <p:sp>
        <p:nvSpPr>
          <p:cNvPr id="95" name="圆角矩形 94"/>
          <p:cNvSpPr/>
          <p:nvPr>
            <p:custDataLst>
              <p:tags r:id="rId18"/>
            </p:custDataLst>
          </p:nvPr>
        </p:nvSpPr>
        <p:spPr>
          <a:xfrm>
            <a:off x="5742579" y="3087950"/>
            <a:ext cx="1052375" cy="26870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难点三</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96" name="Rectangle 66"/>
          <p:cNvSpPr>
            <a:spLocks noChangeArrowheads="1"/>
          </p:cNvSpPr>
          <p:nvPr>
            <p:custDataLst>
              <p:tags r:id="rId19"/>
            </p:custDataLst>
          </p:nvPr>
        </p:nvSpPr>
        <p:spPr bwMode="auto">
          <a:xfrm>
            <a:off x="7364011" y="3526180"/>
            <a:ext cx="1481142" cy="211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97" name="圆角矩形 96"/>
          <p:cNvSpPr/>
          <p:nvPr>
            <p:custDataLst>
              <p:tags r:id="rId20"/>
            </p:custDataLst>
          </p:nvPr>
        </p:nvSpPr>
        <p:spPr>
          <a:xfrm>
            <a:off x="7564523" y="3087950"/>
            <a:ext cx="1052375" cy="26870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难点四</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nvGrpSpPr>
          <p:cNvPr id="59" name="组合 58"/>
          <p:cNvGrpSpPr/>
          <p:nvPr/>
        </p:nvGrpSpPr>
        <p:grpSpPr>
          <a:xfrm>
            <a:off x="5867401" y="115629"/>
            <a:ext cx="3078328" cy="417679"/>
            <a:chOff x="5867401" y="115629"/>
            <a:chExt cx="3078328" cy="417679"/>
          </a:xfrm>
        </p:grpSpPr>
        <p:grpSp>
          <p:nvGrpSpPr>
            <p:cNvPr id="60" name="组合 59"/>
            <p:cNvGrpSpPr/>
            <p:nvPr>
              <p:custDataLst>
                <p:tags r:id="rId21"/>
              </p:custDataLst>
            </p:nvPr>
          </p:nvGrpSpPr>
          <p:grpSpPr>
            <a:xfrm>
              <a:off x="8632483" y="266733"/>
              <a:ext cx="156623" cy="156623"/>
              <a:chOff x="8689063" y="2493438"/>
              <a:chExt cx="156623" cy="156623"/>
            </a:xfrm>
          </p:grpSpPr>
          <p:sp>
            <p:nvSpPr>
              <p:cNvPr id="67" name="矩形 6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8" name="任意多边形 6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61" name="组合 60"/>
            <p:cNvGrpSpPr/>
            <p:nvPr>
              <p:custDataLst>
                <p:tags r:id="rId22"/>
              </p:custDataLst>
            </p:nvPr>
          </p:nvGrpSpPr>
          <p:grpSpPr>
            <a:xfrm>
              <a:off x="8789106" y="266733"/>
              <a:ext cx="156623" cy="156623"/>
              <a:chOff x="8845686" y="2493438"/>
              <a:chExt cx="156623" cy="156623"/>
            </a:xfrm>
          </p:grpSpPr>
          <p:sp>
            <p:nvSpPr>
              <p:cNvPr id="65" name="矩形 64"/>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6" name="任意多边形 65"/>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2" name="矩形 61">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63" name="矩形 62">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64" name="矩形 63"/>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实践难点</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05" name="组合 104"/>
          <p:cNvGrpSpPr/>
          <p:nvPr/>
        </p:nvGrpSpPr>
        <p:grpSpPr>
          <a:xfrm>
            <a:off x="-1" y="2242800"/>
            <a:ext cx="1616400" cy="2372400"/>
            <a:chOff x="0" y="2511290"/>
            <a:chExt cx="1280513" cy="1817741"/>
          </a:xfrm>
        </p:grpSpPr>
        <p:cxnSp>
          <p:nvCxnSpPr>
            <p:cNvPr id="106" name="直接连接符 105"/>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0" y="3239791"/>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solidFill>
                  <a:schemeClr val="bg1"/>
                </a:solidFill>
              </a:endParaRPr>
            </a:p>
          </p:txBody>
        </p:sp>
        <p:sp>
          <p:nvSpPr>
            <p:cNvPr id="111"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12"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13"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14"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solidFill>
                <a:srgbClr val="354054"/>
              </a:solidFill>
            </a:ln>
          </p:spPr>
          <p:txBody>
            <a:bodyPr vert="horz" wrap="square" lIns="90000" tIns="46800" rIns="90000" bIns="46800" numCol="1" anchor="t" anchorCtr="0" compatLnSpc="1">
              <a:normAutofit fontScale="72500"/>
            </a:bodyPr>
            <a:lstStyle/>
            <a:p>
              <a:endParaRPr lang="zh-CN" altLang="en-US" sz="1100">
                <a:solidFill>
                  <a:srgbClr val="354054"/>
                </a:solidFill>
              </a:endParaRPr>
            </a:p>
          </p:txBody>
        </p:sp>
        <p:sp>
          <p:nvSpPr>
            <p:cNvPr id="115" name="矩形 11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6" name="矩形 11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354054"/>
                  </a:solidFill>
                  <a:latin typeface="Impact" panose="020B0806030902050204" pitchFamily="34" charset="0"/>
                  <a:ea typeface="微软雅黑" panose="020B0503020204020204" charset="-122"/>
                </a:rPr>
                <a:t>思路与方法</a:t>
              </a:r>
              <a:endParaRPr lang="zh-CN" altLang="en-US" sz="1200" dirty="0">
                <a:ln w="6350">
                  <a:noFill/>
                </a:ln>
                <a:solidFill>
                  <a:srgbClr val="354054"/>
                </a:solidFill>
                <a:latin typeface="Impact" panose="020B0806030902050204" pitchFamily="34" charset="0"/>
                <a:ea typeface="微软雅黑" panose="020B0503020204020204" charset="-122"/>
              </a:endParaRPr>
            </a:p>
          </p:txBody>
        </p:sp>
        <p:sp>
          <p:nvSpPr>
            <p:cNvPr id="117" name="矩形 116"/>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8" name="矩形 117"/>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技术与难点</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19"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20" name="矩形 119"/>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2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8161" y="1884323"/>
            <a:ext cx="3382060" cy="4029590"/>
            <a:chOff x="3857630" y="2276872"/>
            <a:chExt cx="2723121" cy="3244491"/>
          </a:xfrm>
        </p:grpSpPr>
        <p:grpSp>
          <p:nvGrpSpPr>
            <p:cNvPr id="49" name="组合 48"/>
            <p:cNvGrpSpPr/>
            <p:nvPr>
              <p:custDataLst>
                <p:tags r:id="rId1"/>
              </p:custDataLst>
            </p:nvPr>
          </p:nvGrpSpPr>
          <p:grpSpPr>
            <a:xfrm>
              <a:off x="3857630" y="2276872"/>
              <a:ext cx="2723121" cy="2449004"/>
              <a:chOff x="3210439" y="1418828"/>
              <a:chExt cx="2723121" cy="2449004"/>
            </a:xfrm>
          </p:grpSpPr>
          <p:sp>
            <p:nvSpPr>
              <p:cNvPr id="50" name="Freeform 5"/>
              <p:cNvSpPr/>
              <p:nvPr/>
            </p:nvSpPr>
            <p:spPr bwMode="auto">
              <a:xfrm>
                <a:off x="3210439" y="1418828"/>
                <a:ext cx="1598452" cy="1159639"/>
              </a:xfrm>
              <a:custGeom>
                <a:avLst/>
                <a:gdLst>
                  <a:gd name="T0" fmla="*/ 298 w 600"/>
                  <a:gd name="T1" fmla="*/ 433 h 435"/>
                  <a:gd name="T2" fmla="*/ 283 w 600"/>
                  <a:gd name="T3" fmla="*/ 424 h 435"/>
                  <a:gd name="T4" fmla="*/ 282 w 600"/>
                  <a:gd name="T5" fmla="*/ 417 h 435"/>
                  <a:gd name="T6" fmla="*/ 285 w 600"/>
                  <a:gd name="T7" fmla="*/ 406 h 435"/>
                  <a:gd name="T8" fmla="*/ 291 w 600"/>
                  <a:gd name="T9" fmla="*/ 398 h 435"/>
                  <a:gd name="T10" fmla="*/ 302 w 600"/>
                  <a:gd name="T11" fmla="*/ 366 h 435"/>
                  <a:gd name="T12" fmla="*/ 286 w 600"/>
                  <a:gd name="T13" fmla="*/ 339 h 435"/>
                  <a:gd name="T14" fmla="*/ 242 w 600"/>
                  <a:gd name="T15" fmla="*/ 331 h 435"/>
                  <a:gd name="T16" fmla="*/ 189 w 600"/>
                  <a:gd name="T17" fmla="*/ 372 h 435"/>
                  <a:gd name="T18" fmla="*/ 190 w 600"/>
                  <a:gd name="T19" fmla="*/ 380 h 435"/>
                  <a:gd name="T20" fmla="*/ 197 w 600"/>
                  <a:gd name="T21" fmla="*/ 395 h 435"/>
                  <a:gd name="T22" fmla="*/ 204 w 600"/>
                  <a:gd name="T23" fmla="*/ 405 h 435"/>
                  <a:gd name="T24" fmla="*/ 207 w 600"/>
                  <a:gd name="T25" fmla="*/ 415 h 435"/>
                  <a:gd name="T26" fmla="*/ 206 w 600"/>
                  <a:gd name="T27" fmla="*/ 424 h 435"/>
                  <a:gd name="T28" fmla="*/ 187 w 600"/>
                  <a:gd name="T29" fmla="*/ 432 h 435"/>
                  <a:gd name="T30" fmla="*/ 158 w 600"/>
                  <a:gd name="T31" fmla="*/ 434 h 435"/>
                  <a:gd name="T32" fmla="*/ 0 w 600"/>
                  <a:gd name="T33" fmla="*/ 428 h 435"/>
                  <a:gd name="T34" fmla="*/ 504 w 600"/>
                  <a:gd name="T35" fmla="*/ 0 h 435"/>
                  <a:gd name="T36" fmla="*/ 496 w 600"/>
                  <a:gd name="T37" fmla="*/ 164 h 435"/>
                  <a:gd name="T38" fmla="*/ 509 w 600"/>
                  <a:gd name="T39" fmla="*/ 185 h 435"/>
                  <a:gd name="T40" fmla="*/ 520 w 600"/>
                  <a:gd name="T41" fmla="*/ 187 h 435"/>
                  <a:gd name="T42" fmla="*/ 532 w 600"/>
                  <a:gd name="T43" fmla="*/ 183 h 435"/>
                  <a:gd name="T44" fmla="*/ 542 w 600"/>
                  <a:gd name="T45" fmla="*/ 176 h 435"/>
                  <a:gd name="T46" fmla="*/ 556 w 600"/>
                  <a:gd name="T47" fmla="*/ 170 h 435"/>
                  <a:gd name="T48" fmla="*/ 563 w 600"/>
                  <a:gd name="T49" fmla="*/ 169 h 435"/>
                  <a:gd name="T50" fmla="*/ 600 w 600"/>
                  <a:gd name="T51" fmla="*/ 218 h 435"/>
                  <a:gd name="T52" fmla="*/ 583 w 600"/>
                  <a:gd name="T53" fmla="*/ 270 h 435"/>
                  <a:gd name="T54" fmla="*/ 569 w 600"/>
                  <a:gd name="T55" fmla="*/ 274 h 435"/>
                  <a:gd name="T56" fmla="*/ 540 w 600"/>
                  <a:gd name="T57" fmla="*/ 264 h 435"/>
                  <a:gd name="T58" fmla="*/ 531 w 600"/>
                  <a:gd name="T59" fmla="*/ 258 h 435"/>
                  <a:gd name="T60" fmla="*/ 518 w 600"/>
                  <a:gd name="T61" fmla="*/ 253 h 435"/>
                  <a:gd name="T62" fmla="*/ 517 w 600"/>
                  <a:gd name="T63" fmla="*/ 253 h 435"/>
                  <a:gd name="T64" fmla="*/ 502 w 600"/>
                  <a:gd name="T65" fmla="*/ 262 h 435"/>
                  <a:gd name="T66" fmla="*/ 497 w 600"/>
                  <a:gd name="T67" fmla="*/ 291 h 435"/>
                  <a:gd name="T68" fmla="*/ 499 w 600"/>
                  <a:gd name="T69" fmla="*/ 365 h 435"/>
                  <a:gd name="T70" fmla="*/ 338 w 600"/>
                  <a:gd name="T7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sz="2800"/>
              </a:p>
            </p:txBody>
          </p:sp>
          <p:sp>
            <p:nvSpPr>
              <p:cNvPr id="51" name="Freeform 6"/>
              <p:cNvSpPr/>
              <p:nvPr/>
            </p:nvSpPr>
            <p:spPr bwMode="auto">
              <a:xfrm>
                <a:off x="4534774" y="1418828"/>
                <a:ext cx="1398786" cy="1398786"/>
              </a:xfrm>
              <a:custGeom>
                <a:avLst/>
                <a:gdLst>
                  <a:gd name="T0" fmla="*/ 209 w 525"/>
                  <a:gd name="T1" fmla="*/ 518 h 525"/>
                  <a:gd name="T2" fmla="*/ 194 w 525"/>
                  <a:gd name="T3" fmla="*/ 494 h 525"/>
                  <a:gd name="T4" fmla="*/ 205 w 525"/>
                  <a:gd name="T5" fmla="*/ 465 h 525"/>
                  <a:gd name="T6" fmla="*/ 211 w 525"/>
                  <a:gd name="T7" fmla="*/ 457 h 525"/>
                  <a:gd name="T8" fmla="*/ 215 w 525"/>
                  <a:gd name="T9" fmla="*/ 443 h 525"/>
                  <a:gd name="T10" fmla="*/ 213 w 525"/>
                  <a:gd name="T11" fmla="*/ 434 h 525"/>
                  <a:gd name="T12" fmla="*/ 195 w 525"/>
                  <a:gd name="T13" fmla="*/ 424 h 525"/>
                  <a:gd name="T14" fmla="*/ 162 w 525"/>
                  <a:gd name="T15" fmla="*/ 422 h 525"/>
                  <a:gd name="T16" fmla="*/ 103 w 525"/>
                  <a:gd name="T17" fmla="*/ 424 h 525"/>
                  <a:gd name="T18" fmla="*/ 11 w 525"/>
                  <a:gd name="T19" fmla="*/ 429 h 525"/>
                  <a:gd name="T20" fmla="*/ 3 w 525"/>
                  <a:gd name="T21" fmla="*/ 313 h 525"/>
                  <a:gd name="T22" fmla="*/ 5 w 525"/>
                  <a:gd name="T23" fmla="*/ 274 h 525"/>
                  <a:gd name="T24" fmla="*/ 14 w 525"/>
                  <a:gd name="T25" fmla="*/ 259 h 525"/>
                  <a:gd name="T26" fmla="*/ 21 w 525"/>
                  <a:gd name="T27" fmla="*/ 257 h 525"/>
                  <a:gd name="T28" fmla="*/ 32 w 525"/>
                  <a:gd name="T29" fmla="*/ 261 h 525"/>
                  <a:gd name="T30" fmla="*/ 40 w 525"/>
                  <a:gd name="T31" fmla="*/ 267 h 525"/>
                  <a:gd name="T32" fmla="*/ 72 w 525"/>
                  <a:gd name="T33" fmla="*/ 278 h 525"/>
                  <a:gd name="T34" fmla="*/ 88 w 525"/>
                  <a:gd name="T35" fmla="*/ 273 h 525"/>
                  <a:gd name="T36" fmla="*/ 107 w 525"/>
                  <a:gd name="T37" fmla="*/ 218 h 525"/>
                  <a:gd name="T38" fmla="*/ 66 w 525"/>
                  <a:gd name="T39" fmla="*/ 165 h 525"/>
                  <a:gd name="T40" fmla="*/ 58 w 525"/>
                  <a:gd name="T41" fmla="*/ 166 h 525"/>
                  <a:gd name="T42" fmla="*/ 43 w 525"/>
                  <a:gd name="T43" fmla="*/ 172 h 525"/>
                  <a:gd name="T44" fmla="*/ 33 w 525"/>
                  <a:gd name="T45" fmla="*/ 180 h 525"/>
                  <a:gd name="T46" fmla="*/ 23 w 525"/>
                  <a:gd name="T47" fmla="*/ 183 h 525"/>
                  <a:gd name="T48" fmla="*/ 14 w 525"/>
                  <a:gd name="T49" fmla="*/ 181 h 525"/>
                  <a:gd name="T50" fmla="*/ 3 w 525"/>
                  <a:gd name="T51" fmla="*/ 163 h 525"/>
                  <a:gd name="T52" fmla="*/ 11 w 525"/>
                  <a:gd name="T53" fmla="*/ 0 h 525"/>
                  <a:gd name="T54" fmla="*/ 14 w 525"/>
                  <a:gd name="T55" fmla="*/ 0 h 525"/>
                  <a:gd name="T56" fmla="*/ 349 w 525"/>
                  <a:gd name="T57" fmla="*/ 421 h 525"/>
                  <a:gd name="T58" fmla="*/ 284 w 525"/>
                  <a:gd name="T59" fmla="*/ 434 h 525"/>
                  <a:gd name="T60" fmla="*/ 281 w 525"/>
                  <a:gd name="T61" fmla="*/ 445 h 525"/>
                  <a:gd name="T62" fmla="*/ 285 w 525"/>
                  <a:gd name="T63" fmla="*/ 457 h 525"/>
                  <a:gd name="T64" fmla="*/ 292 w 525"/>
                  <a:gd name="T65" fmla="*/ 467 h 525"/>
                  <a:gd name="T66" fmla="*/ 298 w 525"/>
                  <a:gd name="T67" fmla="*/ 481 h 525"/>
                  <a:gd name="T68" fmla="*/ 299 w 525"/>
                  <a:gd name="T69" fmla="*/ 488 h 525"/>
                  <a:gd name="T70" fmla="*/ 250 w 525"/>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sz="2800"/>
              </a:p>
            </p:txBody>
          </p:sp>
          <p:sp>
            <p:nvSpPr>
              <p:cNvPr id="52" name="Freeform 7"/>
              <p:cNvSpPr/>
              <p:nvPr/>
            </p:nvSpPr>
            <p:spPr bwMode="auto">
              <a:xfrm>
                <a:off x="3212695" y="2311118"/>
                <a:ext cx="1367201" cy="1388634"/>
              </a:xfrm>
              <a:custGeom>
                <a:avLst/>
                <a:gdLst>
                  <a:gd name="T0" fmla="*/ 298 w 513"/>
                  <a:gd name="T1" fmla="*/ 485 h 521"/>
                  <a:gd name="T2" fmla="*/ 0 w 513"/>
                  <a:gd name="T3" fmla="*/ 99 h 521"/>
                  <a:gd name="T4" fmla="*/ 161 w 513"/>
                  <a:gd name="T5" fmla="*/ 103 h 521"/>
                  <a:gd name="T6" fmla="*/ 187 w 513"/>
                  <a:gd name="T7" fmla="*/ 101 h 521"/>
                  <a:gd name="T8" fmla="*/ 210 w 513"/>
                  <a:gd name="T9" fmla="*/ 81 h 521"/>
                  <a:gd name="T10" fmla="*/ 210 w 513"/>
                  <a:gd name="T11" fmla="*/ 80 h 521"/>
                  <a:gd name="T12" fmla="*/ 202 w 513"/>
                  <a:gd name="T13" fmla="*/ 62 h 521"/>
                  <a:gd name="T14" fmla="*/ 193 w 513"/>
                  <a:gd name="T15" fmla="*/ 46 h 521"/>
                  <a:gd name="T16" fmla="*/ 192 w 513"/>
                  <a:gd name="T17" fmla="*/ 38 h 521"/>
                  <a:gd name="T18" fmla="*/ 205 w 513"/>
                  <a:gd name="T19" fmla="*/ 12 h 521"/>
                  <a:gd name="T20" fmla="*/ 243 w 513"/>
                  <a:gd name="T21" fmla="*/ 0 h 521"/>
                  <a:gd name="T22" fmla="*/ 293 w 513"/>
                  <a:gd name="T23" fmla="*/ 17 h 521"/>
                  <a:gd name="T24" fmla="*/ 296 w 513"/>
                  <a:gd name="T25" fmla="*/ 40 h 521"/>
                  <a:gd name="T26" fmla="*/ 285 w 513"/>
                  <a:gd name="T27" fmla="*/ 63 h 521"/>
                  <a:gd name="T28" fmla="*/ 277 w 513"/>
                  <a:gd name="T29" fmla="*/ 82 h 521"/>
                  <a:gd name="T30" fmla="*/ 277 w 513"/>
                  <a:gd name="T31" fmla="*/ 83 h 521"/>
                  <a:gd name="T32" fmla="*/ 286 w 513"/>
                  <a:gd name="T33" fmla="*/ 98 h 521"/>
                  <a:gd name="T34" fmla="*/ 337 w 513"/>
                  <a:gd name="T35" fmla="*/ 104 h 521"/>
                  <a:gd name="T36" fmla="*/ 508 w 513"/>
                  <a:gd name="T37" fmla="*/ 163 h 521"/>
                  <a:gd name="T38" fmla="*/ 510 w 513"/>
                  <a:gd name="T39" fmla="*/ 237 h 521"/>
                  <a:gd name="T40" fmla="*/ 505 w 513"/>
                  <a:gd name="T41" fmla="*/ 264 h 521"/>
                  <a:gd name="T42" fmla="*/ 493 w 513"/>
                  <a:gd name="T43" fmla="*/ 271 h 521"/>
                  <a:gd name="T44" fmla="*/ 492 w 513"/>
                  <a:gd name="T45" fmla="*/ 271 h 521"/>
                  <a:gd name="T46" fmla="*/ 476 w 513"/>
                  <a:gd name="T47" fmla="*/ 263 h 521"/>
                  <a:gd name="T48" fmla="*/ 451 w 513"/>
                  <a:gd name="T49" fmla="*/ 251 h 521"/>
                  <a:gd name="T50" fmla="*/ 441 w 513"/>
                  <a:gd name="T51" fmla="*/ 250 h 521"/>
                  <a:gd name="T52" fmla="*/ 415 w 513"/>
                  <a:gd name="T53" fmla="*/ 267 h 521"/>
                  <a:gd name="T54" fmla="*/ 419 w 513"/>
                  <a:gd name="T55" fmla="*/ 349 h 521"/>
                  <a:gd name="T56" fmla="*/ 449 w 513"/>
                  <a:gd name="T57" fmla="*/ 363 h 521"/>
                  <a:gd name="T58" fmla="*/ 457 w 513"/>
                  <a:gd name="T59" fmla="*/ 362 h 521"/>
                  <a:gd name="T60" fmla="*/ 475 w 513"/>
                  <a:gd name="T61" fmla="*/ 353 h 521"/>
                  <a:gd name="T62" fmla="*/ 490 w 513"/>
                  <a:gd name="T63" fmla="*/ 345 h 521"/>
                  <a:gd name="T64" fmla="*/ 491 w 513"/>
                  <a:gd name="T65" fmla="*/ 345 h 521"/>
                  <a:gd name="T66" fmla="*/ 507 w 513"/>
                  <a:gd name="T67" fmla="*/ 355 h 521"/>
                  <a:gd name="T68" fmla="*/ 512 w 513"/>
                  <a:gd name="T69" fmla="*/ 394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sz="2800"/>
              </a:p>
            </p:txBody>
          </p:sp>
          <p:sp>
            <p:nvSpPr>
              <p:cNvPr id="53" name="Freeform 8"/>
              <p:cNvSpPr/>
              <p:nvPr/>
            </p:nvSpPr>
            <p:spPr bwMode="auto">
              <a:xfrm>
                <a:off x="4305779" y="2551394"/>
                <a:ext cx="1624397" cy="1316438"/>
              </a:xfrm>
              <a:custGeom>
                <a:avLst/>
                <a:gdLst>
                  <a:gd name="T0" fmla="*/ 271 w 610"/>
                  <a:gd name="T1" fmla="*/ 409 h 494"/>
                  <a:gd name="T2" fmla="*/ 269 w 610"/>
                  <a:gd name="T3" fmla="*/ 407 h 494"/>
                  <a:gd name="T4" fmla="*/ 105 w 610"/>
                  <a:gd name="T5" fmla="*/ 431 h 494"/>
                  <a:gd name="T6" fmla="*/ 97 w 610"/>
                  <a:gd name="T7" fmla="*/ 431 h 494"/>
                  <a:gd name="T8" fmla="*/ 106 w 610"/>
                  <a:gd name="T9" fmla="*/ 303 h 494"/>
                  <a:gd name="T10" fmla="*/ 91 w 610"/>
                  <a:gd name="T11" fmla="*/ 254 h 494"/>
                  <a:gd name="T12" fmla="*/ 81 w 610"/>
                  <a:gd name="T13" fmla="*/ 251 h 494"/>
                  <a:gd name="T14" fmla="*/ 68 w 610"/>
                  <a:gd name="T15" fmla="*/ 255 h 494"/>
                  <a:gd name="T16" fmla="*/ 58 w 610"/>
                  <a:gd name="T17" fmla="*/ 262 h 494"/>
                  <a:gd name="T18" fmla="*/ 45 w 610"/>
                  <a:gd name="T19" fmla="*/ 268 h 494"/>
                  <a:gd name="T20" fmla="*/ 38 w 610"/>
                  <a:gd name="T21" fmla="*/ 270 h 494"/>
                  <a:gd name="T22" fmla="*/ 1 w 610"/>
                  <a:gd name="T23" fmla="*/ 220 h 494"/>
                  <a:gd name="T24" fmla="*/ 17 w 610"/>
                  <a:gd name="T25" fmla="*/ 168 h 494"/>
                  <a:gd name="T26" fmla="*/ 32 w 610"/>
                  <a:gd name="T27" fmla="*/ 164 h 494"/>
                  <a:gd name="T28" fmla="*/ 61 w 610"/>
                  <a:gd name="T29" fmla="*/ 175 h 494"/>
                  <a:gd name="T30" fmla="*/ 69 w 610"/>
                  <a:gd name="T31" fmla="*/ 181 h 494"/>
                  <a:gd name="T32" fmla="*/ 82 w 610"/>
                  <a:gd name="T33" fmla="*/ 185 h 494"/>
                  <a:gd name="T34" fmla="*/ 83 w 610"/>
                  <a:gd name="T35" fmla="*/ 185 h 494"/>
                  <a:gd name="T36" fmla="*/ 99 w 610"/>
                  <a:gd name="T37" fmla="*/ 176 h 494"/>
                  <a:gd name="T38" fmla="*/ 104 w 610"/>
                  <a:gd name="T39" fmla="*/ 148 h 494"/>
                  <a:gd name="T40" fmla="*/ 102 w 610"/>
                  <a:gd name="T41" fmla="*/ 73 h 494"/>
                  <a:gd name="T42" fmla="*/ 175 w 610"/>
                  <a:gd name="T43" fmla="*/ 4 h 494"/>
                  <a:gd name="T44" fmla="*/ 242 w 610"/>
                  <a:gd name="T45" fmla="*/ 1 h 494"/>
                  <a:gd name="T46" fmla="*/ 263 w 610"/>
                  <a:gd name="T47" fmla="*/ 1 h 494"/>
                  <a:gd name="T48" fmla="*/ 290 w 610"/>
                  <a:gd name="T49" fmla="*/ 6 h 494"/>
                  <a:gd name="T50" fmla="*/ 297 w 610"/>
                  <a:gd name="T51" fmla="*/ 18 h 494"/>
                  <a:gd name="T52" fmla="*/ 297 w 610"/>
                  <a:gd name="T53" fmla="*/ 19 h 494"/>
                  <a:gd name="T54" fmla="*/ 289 w 610"/>
                  <a:gd name="T55" fmla="*/ 35 h 494"/>
                  <a:gd name="T56" fmla="*/ 277 w 610"/>
                  <a:gd name="T57" fmla="*/ 60 h 494"/>
                  <a:gd name="T58" fmla="*/ 281 w 610"/>
                  <a:gd name="T59" fmla="*/ 86 h 494"/>
                  <a:gd name="T60" fmla="*/ 334 w 610"/>
                  <a:gd name="T61" fmla="*/ 104 h 494"/>
                  <a:gd name="T62" fmla="*/ 375 w 610"/>
                  <a:gd name="T63" fmla="*/ 92 h 494"/>
                  <a:gd name="T64" fmla="*/ 389 w 610"/>
                  <a:gd name="T65" fmla="*/ 62 h 494"/>
                  <a:gd name="T66" fmla="*/ 388 w 610"/>
                  <a:gd name="T67" fmla="*/ 54 h 494"/>
                  <a:gd name="T68" fmla="*/ 379 w 610"/>
                  <a:gd name="T69" fmla="*/ 36 h 494"/>
                  <a:gd name="T70" fmla="*/ 371 w 610"/>
                  <a:gd name="T71" fmla="*/ 21 h 494"/>
                  <a:gd name="T72" fmla="*/ 371 w 610"/>
                  <a:gd name="T73" fmla="*/ 20 h 494"/>
                  <a:gd name="T74" fmla="*/ 390 w 610"/>
                  <a:gd name="T75" fmla="*/ 2 h 494"/>
                  <a:gd name="T76" fmla="*/ 610 w 610"/>
                  <a:gd name="T77" fmla="*/ 6 h 494"/>
                  <a:gd name="T78" fmla="*/ 555 w 610"/>
                  <a:gd name="T79" fmla="*/ 2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sz="2800"/>
              </a:p>
            </p:txBody>
          </p:sp>
        </p:grpSp>
        <p:grpSp>
          <p:nvGrpSpPr>
            <p:cNvPr id="54" name="组合 53"/>
            <p:cNvGrpSpPr/>
            <p:nvPr>
              <p:custDataLst>
                <p:tags r:id="rId2"/>
              </p:custDataLst>
            </p:nvPr>
          </p:nvGrpSpPr>
          <p:grpSpPr>
            <a:xfrm>
              <a:off x="4747749" y="4797153"/>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55" name="Freeform 9"/>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56" name="Freeform 10"/>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57" name="Freeform 11"/>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58" name="Freeform 12"/>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59" name="Freeform 13"/>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60" name="Freeform 14"/>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61" name="Freeform 15"/>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62" name="Freeform 16"/>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sp>
            <p:nvSpPr>
              <p:cNvPr id="63" name="Freeform 17"/>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p>
            </p:txBody>
          </p:sp>
        </p:grpSp>
        <p:sp>
          <p:nvSpPr>
            <p:cNvPr id="64" name="矩形 63"/>
            <p:cNvSpPr/>
            <p:nvPr/>
          </p:nvSpPr>
          <p:spPr>
            <a:xfrm>
              <a:off x="4383350" y="2588717"/>
              <a:ext cx="325731" cy="276999"/>
            </a:xfrm>
            <a:prstGeom prst="rect">
              <a:avLst/>
            </a:prstGeom>
          </p:spPr>
          <p:txBody>
            <a:bodyPr wrap="none" lIns="90000" tIns="46800" rIns="90000" bIns="46800">
              <a:normAutofit fontScale="90000"/>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01</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65" name="矩形 64"/>
            <p:cNvSpPr/>
            <p:nvPr/>
          </p:nvSpPr>
          <p:spPr>
            <a:xfrm>
              <a:off x="4133282" y="283014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添加关键词</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66" name="矩形 65"/>
            <p:cNvSpPr/>
            <p:nvPr/>
          </p:nvSpPr>
          <p:spPr>
            <a:xfrm>
              <a:off x="5717559" y="2588717"/>
              <a:ext cx="343364" cy="276999"/>
            </a:xfrm>
            <a:prstGeom prst="rect">
              <a:avLst/>
            </a:prstGeom>
          </p:spPr>
          <p:txBody>
            <a:bodyPr wrap="none" lIns="90000" tIns="46800" rIns="90000" bIns="46800">
              <a:normAutofit fontScale="90000"/>
            </a:bodyPr>
            <a:lstStyle/>
            <a:p>
              <a:pPr algn="ctr"/>
              <a:r>
                <a:rPr lang="en-US" altLang="zh-CN" sz="1800" dirty="0">
                  <a:ln w="6350">
                    <a:noFill/>
                  </a:ln>
                  <a:solidFill>
                    <a:schemeClr val="tx1">
                      <a:lumMod val="65000"/>
                      <a:lumOff val="35000"/>
                    </a:schemeClr>
                  </a:solidFill>
                  <a:latin typeface="Impact" panose="020B0806030902050204" pitchFamily="34" charset="0"/>
                  <a:ea typeface="微软雅黑" panose="020B0503020204020204" charset="-122"/>
                </a:rPr>
                <a:t>02</a:t>
              </a:r>
              <a:endParaRPr lang="en-US" altLang="zh-CN" sz="18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67" name="矩形 66"/>
            <p:cNvSpPr/>
            <p:nvPr/>
          </p:nvSpPr>
          <p:spPr>
            <a:xfrm>
              <a:off x="5476307" y="2830140"/>
              <a:ext cx="825868" cy="246221"/>
            </a:xfrm>
            <a:prstGeom prst="rect">
              <a:avLst/>
            </a:prstGeom>
          </p:spPr>
          <p:txBody>
            <a:bodyPr wrap="none" lIns="90000" tIns="46800" rIns="90000" bIns="46800">
              <a:normAutofit/>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68" name="矩形 67"/>
            <p:cNvSpPr/>
            <p:nvPr/>
          </p:nvSpPr>
          <p:spPr>
            <a:xfrm>
              <a:off x="4405466" y="3927475"/>
              <a:ext cx="348172" cy="276999"/>
            </a:xfrm>
            <a:prstGeom prst="rect">
              <a:avLst/>
            </a:prstGeom>
          </p:spPr>
          <p:txBody>
            <a:bodyPr wrap="none" lIns="90000" tIns="46800" rIns="90000" bIns="46800">
              <a:normAutofit fontScale="90000"/>
            </a:bodyPr>
            <a:lstStyle/>
            <a:p>
              <a:pPr algn="ctr"/>
              <a:r>
                <a:rPr lang="en-US" altLang="zh-CN" sz="1800" dirty="0">
                  <a:ln w="6350">
                    <a:noFill/>
                  </a:ln>
                  <a:solidFill>
                    <a:schemeClr val="tx1">
                      <a:lumMod val="65000"/>
                      <a:lumOff val="35000"/>
                    </a:schemeClr>
                  </a:solidFill>
                  <a:latin typeface="Impact" panose="020B0806030902050204" pitchFamily="34" charset="0"/>
                  <a:ea typeface="微软雅黑" panose="020B0503020204020204" charset="-122"/>
                </a:rPr>
                <a:t>03</a:t>
              </a:r>
              <a:endParaRPr lang="en-US" altLang="zh-CN" sz="18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69" name="矩形 68"/>
            <p:cNvSpPr/>
            <p:nvPr/>
          </p:nvSpPr>
          <p:spPr>
            <a:xfrm>
              <a:off x="4166619" y="3716462"/>
              <a:ext cx="825868" cy="246221"/>
            </a:xfrm>
            <a:prstGeom prst="rect">
              <a:avLst/>
            </a:prstGeom>
          </p:spPr>
          <p:txBody>
            <a:bodyPr wrap="none" lIns="90000" tIns="46800" rIns="90000" bIns="46800">
              <a:normAutofit/>
            </a:bodyPr>
            <a:lstStyle/>
            <a:p>
              <a:pPr algn="ctr"/>
              <a:r>
                <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2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0" name="矩形 69"/>
            <p:cNvSpPr/>
            <p:nvPr/>
          </p:nvSpPr>
          <p:spPr>
            <a:xfrm>
              <a:off x="5693745" y="3927475"/>
              <a:ext cx="343364" cy="276999"/>
            </a:xfrm>
            <a:prstGeom prst="rect">
              <a:avLst/>
            </a:prstGeom>
          </p:spPr>
          <p:txBody>
            <a:bodyPr wrap="none" lIns="90000" tIns="46800" rIns="90000" bIns="46800">
              <a:normAutofit fontScale="90000"/>
            </a:bodyPr>
            <a:lstStyle/>
            <a:p>
              <a:pPr algn="ctr"/>
              <a:r>
                <a:rPr lang="en-US" altLang="zh-CN" sz="1800" dirty="0">
                  <a:ln w="6350">
                    <a:noFill/>
                  </a:ln>
                  <a:solidFill>
                    <a:schemeClr val="bg1"/>
                  </a:solidFill>
                  <a:latin typeface="Impact" panose="020B0806030902050204" pitchFamily="34" charset="0"/>
                  <a:ea typeface="微软雅黑" panose="020B0503020204020204" charset="-122"/>
                </a:rPr>
                <a:t>04</a:t>
              </a:r>
              <a:endParaRPr lang="en-US" altLang="zh-CN" sz="1800" dirty="0">
                <a:ln w="6350">
                  <a:noFill/>
                </a:ln>
                <a:solidFill>
                  <a:schemeClr val="bg1"/>
                </a:solidFill>
                <a:latin typeface="Impact" panose="020B0806030902050204" pitchFamily="34" charset="0"/>
                <a:ea typeface="微软雅黑" panose="020B0503020204020204" charset="-122"/>
              </a:endParaRPr>
            </a:p>
          </p:txBody>
        </p:sp>
        <p:sp>
          <p:nvSpPr>
            <p:cNvPr id="71" name="矩形 70"/>
            <p:cNvSpPr/>
            <p:nvPr/>
          </p:nvSpPr>
          <p:spPr>
            <a:xfrm>
              <a:off x="5452494" y="3716462"/>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添加关键词</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grpSp>
        <p:nvGrpSpPr>
          <p:cNvPr id="12" name="组合 11"/>
          <p:cNvGrpSpPr/>
          <p:nvPr/>
        </p:nvGrpSpPr>
        <p:grpSpPr>
          <a:xfrm>
            <a:off x="6875374" y="1057150"/>
            <a:ext cx="2021525" cy="1644808"/>
            <a:chOff x="6875375" y="1353690"/>
            <a:chExt cx="1657066" cy="1348267"/>
          </a:xfrm>
        </p:grpSpPr>
        <p:sp>
          <p:nvSpPr>
            <p:cNvPr id="72" name="Rectangle 66"/>
            <p:cNvSpPr>
              <a:spLocks noChangeArrowheads="1"/>
            </p:cNvSpPr>
            <p:nvPr/>
          </p:nvSpPr>
          <p:spPr bwMode="auto">
            <a:xfrm>
              <a:off x="6875375" y="1684113"/>
              <a:ext cx="1657066"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73" name="圆角矩形 72"/>
            <p:cNvSpPr/>
            <p:nvPr/>
          </p:nvSpPr>
          <p:spPr>
            <a:xfrm>
              <a:off x="6875375" y="135369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rPr>
                <a:t>结论二</a:t>
              </a:r>
              <a:endPar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grpSp>
        <p:nvGrpSpPr>
          <p:cNvPr id="13" name="组合 12"/>
          <p:cNvGrpSpPr/>
          <p:nvPr/>
        </p:nvGrpSpPr>
        <p:grpSpPr>
          <a:xfrm>
            <a:off x="6875374" y="4492087"/>
            <a:ext cx="2070351" cy="1684535"/>
            <a:chOff x="6875375" y="4492087"/>
            <a:chExt cx="1657066" cy="1348267"/>
          </a:xfrm>
        </p:grpSpPr>
        <p:sp>
          <p:nvSpPr>
            <p:cNvPr id="74" name="Rectangle 66"/>
            <p:cNvSpPr>
              <a:spLocks noChangeArrowheads="1"/>
            </p:cNvSpPr>
            <p:nvPr/>
          </p:nvSpPr>
          <p:spPr bwMode="auto">
            <a:xfrm>
              <a:off x="6875375" y="4822510"/>
              <a:ext cx="1657066"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75" name="圆角矩形 74"/>
            <p:cNvSpPr/>
            <p:nvPr/>
          </p:nvSpPr>
          <p:spPr>
            <a:xfrm>
              <a:off x="6875375" y="4492087"/>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结论四</a:t>
              </a:r>
              <a:endParaRPr lang="zh-CN" altLang="en-US" sz="1100" dirty="0">
                <a:ln w="6350">
                  <a:noFill/>
                </a:ln>
                <a:solidFill>
                  <a:schemeClr val="bg1"/>
                </a:solidFill>
                <a:latin typeface="Impact" panose="020B0806030902050204" pitchFamily="34" charset="0"/>
                <a:ea typeface="微软雅黑" panose="020B0503020204020204" charset="-122"/>
              </a:endParaRPr>
            </a:p>
          </p:txBody>
        </p:sp>
      </p:grpSp>
      <p:grpSp>
        <p:nvGrpSpPr>
          <p:cNvPr id="7" name="组合 6"/>
          <p:cNvGrpSpPr/>
          <p:nvPr/>
        </p:nvGrpSpPr>
        <p:grpSpPr>
          <a:xfrm>
            <a:off x="1520397" y="1113878"/>
            <a:ext cx="2058732" cy="1588079"/>
            <a:chOff x="1831281" y="1353690"/>
            <a:chExt cx="1747848" cy="1348267"/>
          </a:xfrm>
        </p:grpSpPr>
        <p:sp>
          <p:nvSpPr>
            <p:cNvPr id="76" name="Rectangle 66"/>
            <p:cNvSpPr>
              <a:spLocks noChangeArrowheads="1"/>
            </p:cNvSpPr>
            <p:nvPr/>
          </p:nvSpPr>
          <p:spPr bwMode="auto">
            <a:xfrm>
              <a:off x="1831281" y="1684113"/>
              <a:ext cx="1712794"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77" name="圆角矩形 76"/>
            <p:cNvSpPr/>
            <p:nvPr/>
          </p:nvSpPr>
          <p:spPr>
            <a:xfrm>
              <a:off x="2526754" y="135369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结论一</a:t>
              </a:r>
              <a:endParaRPr lang="zh-CN" altLang="en-US" sz="1100" dirty="0">
                <a:ln w="6350">
                  <a:noFill/>
                </a:ln>
                <a:solidFill>
                  <a:schemeClr val="bg1"/>
                </a:solidFill>
                <a:latin typeface="Impact" panose="020B0806030902050204" pitchFamily="34" charset="0"/>
                <a:ea typeface="微软雅黑" panose="020B0503020204020204" charset="-122"/>
              </a:endParaRPr>
            </a:p>
          </p:txBody>
        </p:sp>
      </p:grpSp>
      <p:grpSp>
        <p:nvGrpSpPr>
          <p:cNvPr id="14" name="组合 13"/>
          <p:cNvGrpSpPr/>
          <p:nvPr/>
        </p:nvGrpSpPr>
        <p:grpSpPr>
          <a:xfrm>
            <a:off x="1520397" y="4492087"/>
            <a:ext cx="2058732" cy="1588079"/>
            <a:chOff x="1831281" y="4492087"/>
            <a:chExt cx="1747848" cy="1348267"/>
          </a:xfrm>
        </p:grpSpPr>
        <p:sp>
          <p:nvSpPr>
            <p:cNvPr id="98" name="Rectangle 66"/>
            <p:cNvSpPr>
              <a:spLocks noChangeArrowheads="1"/>
            </p:cNvSpPr>
            <p:nvPr/>
          </p:nvSpPr>
          <p:spPr bwMode="auto">
            <a:xfrm>
              <a:off x="1831281" y="4822510"/>
              <a:ext cx="1712794"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99" name="圆角矩形 98"/>
            <p:cNvSpPr/>
            <p:nvPr/>
          </p:nvSpPr>
          <p:spPr>
            <a:xfrm>
              <a:off x="2526754" y="4492087"/>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rPr>
                <a:t>结论三</a:t>
              </a:r>
              <a:endPar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grpSp>
        <p:nvGrpSpPr>
          <p:cNvPr id="88" name="组合 87"/>
          <p:cNvGrpSpPr/>
          <p:nvPr/>
        </p:nvGrpSpPr>
        <p:grpSpPr>
          <a:xfrm>
            <a:off x="5867401" y="115629"/>
            <a:ext cx="3078328" cy="417679"/>
            <a:chOff x="5867401" y="115629"/>
            <a:chExt cx="3078328" cy="417679"/>
          </a:xfrm>
        </p:grpSpPr>
        <p:grpSp>
          <p:nvGrpSpPr>
            <p:cNvPr id="89" name="组合 88"/>
            <p:cNvGrpSpPr/>
            <p:nvPr>
              <p:custDataLst>
                <p:tags r:id="rId3"/>
              </p:custDataLst>
            </p:nvPr>
          </p:nvGrpSpPr>
          <p:grpSpPr>
            <a:xfrm>
              <a:off x="8632483" y="266733"/>
              <a:ext cx="156623" cy="156623"/>
              <a:chOff x="8689063" y="2493438"/>
              <a:chExt cx="156623" cy="156623"/>
            </a:xfrm>
          </p:grpSpPr>
          <p:sp>
            <p:nvSpPr>
              <p:cNvPr id="96" name="矩形 9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7" name="任意多边形 96"/>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90" name="组合 89"/>
            <p:cNvGrpSpPr/>
            <p:nvPr>
              <p:custDataLst>
                <p:tags r:id="rId4"/>
              </p:custDataLst>
            </p:nvPr>
          </p:nvGrpSpPr>
          <p:grpSpPr>
            <a:xfrm>
              <a:off x="8789106" y="266733"/>
              <a:ext cx="156623" cy="156623"/>
              <a:chOff x="8845686" y="2493438"/>
              <a:chExt cx="156623" cy="156623"/>
            </a:xfrm>
          </p:grpSpPr>
          <p:sp>
            <p:nvSpPr>
              <p:cNvPr id="94" name="矩形 9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5" name="任意多边形 9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91" name="矩形 90">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2" name="矩形 91">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3" name="矩形 92"/>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市场调研分析</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32" name="组合 131"/>
          <p:cNvGrpSpPr/>
          <p:nvPr/>
        </p:nvGrpSpPr>
        <p:grpSpPr>
          <a:xfrm>
            <a:off x="-1" y="2242800"/>
            <a:ext cx="1616400" cy="2372400"/>
            <a:chOff x="0" y="2511290"/>
            <a:chExt cx="1280513" cy="1817741"/>
          </a:xfrm>
        </p:grpSpPr>
        <p:cxnSp>
          <p:nvCxnSpPr>
            <p:cNvPr id="133" name="直接连接符 132"/>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0" y="3239791"/>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solidFill>
                  <a:schemeClr val="bg1"/>
                </a:solidFill>
              </a:endParaRPr>
            </a:p>
          </p:txBody>
        </p:sp>
        <p:sp>
          <p:nvSpPr>
            <p:cNvPr id="138"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39"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40"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41"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solidFill>
                <a:srgbClr val="354054"/>
              </a:solidFill>
            </a:ln>
          </p:spPr>
          <p:txBody>
            <a:bodyPr vert="horz" wrap="square" lIns="90000" tIns="46800" rIns="90000" bIns="46800" numCol="1" anchor="t" anchorCtr="0" compatLnSpc="1">
              <a:normAutofit fontScale="72500"/>
            </a:bodyPr>
            <a:lstStyle/>
            <a:p>
              <a:endParaRPr lang="zh-CN" altLang="en-US" sz="1100">
                <a:solidFill>
                  <a:srgbClr val="354054"/>
                </a:solidFill>
              </a:endParaRPr>
            </a:p>
          </p:txBody>
        </p:sp>
        <p:sp>
          <p:nvSpPr>
            <p:cNvPr id="142" name="矩形 141"/>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43" name="矩形 142"/>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354054"/>
                  </a:solidFill>
                  <a:latin typeface="Impact" panose="020B0806030902050204" pitchFamily="34" charset="0"/>
                  <a:ea typeface="微软雅黑" panose="020B0503020204020204" charset="-122"/>
                </a:rPr>
                <a:t>思路与方法</a:t>
              </a:r>
              <a:endParaRPr lang="zh-CN" altLang="en-US" sz="1200" dirty="0">
                <a:ln w="6350">
                  <a:noFill/>
                </a:ln>
                <a:solidFill>
                  <a:srgbClr val="354054"/>
                </a:solidFill>
                <a:latin typeface="Impact" panose="020B0806030902050204" pitchFamily="34" charset="0"/>
                <a:ea typeface="微软雅黑" panose="020B0503020204020204" charset="-122"/>
              </a:endParaRPr>
            </a:p>
          </p:txBody>
        </p:sp>
        <p:sp>
          <p:nvSpPr>
            <p:cNvPr id="144" name="矩形 143"/>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45" name="矩形 144"/>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技术与难点</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46"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47" name="矩形 146"/>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66"/>
          <p:cNvSpPr>
            <a:spLocks noChangeArrowheads="1"/>
          </p:cNvSpPr>
          <p:nvPr>
            <p:custDataLst>
              <p:tags r:id="rId3"/>
            </p:custDataLst>
          </p:nvPr>
        </p:nvSpPr>
        <p:spPr bwMode="auto">
          <a:xfrm>
            <a:off x="1691680" y="4897409"/>
            <a:ext cx="2911172" cy="9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2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200" dirty="0">
                <a:solidFill>
                  <a:prstClr val="black">
                    <a:lumMod val="50000"/>
                    <a:lumOff val="50000"/>
                  </a:prstClr>
                </a:solidFill>
                <a:latin typeface="Arial" panose="020B0604020202020204" pitchFamily="34" charset="0"/>
                <a:ea typeface="微软雅黑" panose="020B0503020204020204" charset="-122"/>
              </a:rPr>
              <a:t>。</a:t>
            </a:r>
            <a:endParaRPr lang="zh-CN" altLang="zh-CN" sz="1200" dirty="0">
              <a:solidFill>
                <a:prstClr val="black">
                  <a:lumMod val="50000"/>
                  <a:lumOff val="50000"/>
                </a:prstClr>
              </a:solidFill>
              <a:latin typeface="Arial" panose="020B0604020202020204" pitchFamily="34" charset="0"/>
              <a:ea typeface="微软雅黑" panose="020B0503020204020204" charset="-122"/>
            </a:endParaRPr>
          </a:p>
        </p:txBody>
      </p:sp>
      <p:grpSp>
        <p:nvGrpSpPr>
          <p:cNvPr id="6" name="组合 5"/>
          <p:cNvGrpSpPr/>
          <p:nvPr/>
        </p:nvGrpSpPr>
        <p:grpSpPr>
          <a:xfrm>
            <a:off x="1658884" y="1638795"/>
            <a:ext cx="3099050" cy="3186605"/>
            <a:chOff x="1658884" y="2157677"/>
            <a:chExt cx="3099050" cy="2667723"/>
          </a:xfrm>
        </p:grpSpPr>
        <p:sp>
          <p:nvSpPr>
            <p:cNvPr id="88" name="圆角矩形 87"/>
            <p:cNvSpPr/>
            <p:nvPr/>
          </p:nvSpPr>
          <p:spPr>
            <a:xfrm>
              <a:off x="2779681" y="2157677"/>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400" dirty="0">
                  <a:ln w="6350">
                    <a:noFill/>
                  </a:ln>
                  <a:solidFill>
                    <a:schemeClr val="bg1"/>
                  </a:solidFill>
                  <a:latin typeface="Impact" panose="020B0806030902050204" pitchFamily="34" charset="0"/>
                  <a:ea typeface="微软雅黑" panose="020B0503020204020204" charset="-122"/>
                </a:rPr>
                <a:t>案列一</a:t>
              </a:r>
              <a:endParaRPr lang="zh-CN" altLang="en-US" sz="1400" dirty="0">
                <a:ln w="6350">
                  <a:noFill/>
                </a:ln>
                <a:solidFill>
                  <a:schemeClr val="bg1"/>
                </a:solidFill>
                <a:latin typeface="Impact" panose="020B0806030902050204" pitchFamily="34" charset="0"/>
                <a:ea typeface="微软雅黑" panose="020B0503020204020204" charset="-122"/>
              </a:endParaRPr>
            </a:p>
          </p:txBody>
        </p:sp>
        <p:graphicFrame>
          <p:nvGraphicFramePr>
            <p:cNvPr id="89" name="图表 88"/>
            <p:cNvGraphicFramePr/>
            <p:nvPr/>
          </p:nvGraphicFramePr>
          <p:xfrm>
            <a:off x="1658884" y="2665160"/>
            <a:ext cx="3099050" cy="2160240"/>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5" name="组合 4"/>
          <p:cNvGrpSpPr/>
          <p:nvPr/>
        </p:nvGrpSpPr>
        <p:grpSpPr>
          <a:xfrm>
            <a:off x="4710404" y="3159023"/>
            <a:ext cx="998034" cy="1040658"/>
            <a:chOff x="4942721" y="3401262"/>
            <a:chExt cx="533400" cy="556179"/>
          </a:xfrm>
        </p:grpSpPr>
        <p:sp>
          <p:nvSpPr>
            <p:cNvPr id="90" name="椭圆 89"/>
            <p:cNvSpPr/>
            <p:nvPr/>
          </p:nvSpPr>
          <p:spPr>
            <a:xfrm>
              <a:off x="4942721" y="3415824"/>
              <a:ext cx="533400" cy="533400"/>
            </a:xfrm>
            <a:prstGeom prst="ellipse">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2800"/>
            </a:p>
          </p:txBody>
        </p:sp>
        <p:sp>
          <p:nvSpPr>
            <p:cNvPr id="91" name="矩形 90"/>
            <p:cNvSpPr/>
            <p:nvPr/>
          </p:nvSpPr>
          <p:spPr>
            <a:xfrm>
              <a:off x="4993027" y="3401262"/>
              <a:ext cx="449459" cy="556179"/>
            </a:xfrm>
            <a:prstGeom prst="rect">
              <a:avLst/>
            </a:prstGeom>
          </p:spPr>
          <p:txBody>
            <a:bodyPr wrap="none" lIns="90000" tIns="46800" rIns="90000" bIns="46800" anchor="ctr" anchorCtr="0">
              <a:normAutofit/>
            </a:bodyPr>
            <a:lstStyle/>
            <a:p>
              <a:pPr algn="ctr">
                <a:lnSpc>
                  <a:spcPct val="150000"/>
                </a:lnSpc>
              </a:pPr>
              <a:r>
                <a:rPr lang="en-US" altLang="zh-CN" sz="3200" dirty="0">
                  <a:ln w="6350">
                    <a:noFill/>
                  </a:ln>
                  <a:solidFill>
                    <a:srgbClr val="37B0E8"/>
                  </a:solidFill>
                  <a:latin typeface="Impact" panose="020B0806030902050204" pitchFamily="34" charset="0"/>
                  <a:ea typeface="微软雅黑" panose="020B0503020204020204" charset="-122"/>
                </a:rPr>
                <a:t>VS</a:t>
              </a:r>
              <a:endParaRPr lang="zh-CN" altLang="en-US" sz="3200" dirty="0">
                <a:ln w="6350">
                  <a:noFill/>
                </a:ln>
                <a:solidFill>
                  <a:srgbClr val="37B0E8"/>
                </a:solidFill>
                <a:latin typeface="Impact" panose="020B0806030902050204" pitchFamily="34" charset="0"/>
                <a:ea typeface="微软雅黑" panose="020B0503020204020204" charset="-122"/>
              </a:endParaRPr>
            </a:p>
          </p:txBody>
        </p:sp>
      </p:grpSp>
      <p:cxnSp>
        <p:nvCxnSpPr>
          <p:cNvPr id="92" name="直接连接符 91"/>
          <p:cNvCxnSpPr>
            <a:stCxn id="90" idx="0"/>
          </p:cNvCxnSpPr>
          <p:nvPr>
            <p:custDataLst>
              <p:tags r:id="rId4"/>
            </p:custDataLst>
          </p:nvPr>
        </p:nvCxnSpPr>
        <p:spPr>
          <a:xfrm flipV="1">
            <a:off x="5209421" y="1080656"/>
            <a:ext cx="0" cy="2105614"/>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a:endCxn id="90" idx="4"/>
          </p:cNvCxnSpPr>
          <p:nvPr>
            <p:custDataLst>
              <p:tags r:id="rId5"/>
            </p:custDataLst>
          </p:nvPr>
        </p:nvCxnSpPr>
        <p:spPr>
          <a:xfrm flipV="1">
            <a:off x="5209421" y="4184307"/>
            <a:ext cx="0" cy="2073989"/>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4" name="Rectangle 66"/>
          <p:cNvSpPr>
            <a:spLocks noChangeArrowheads="1"/>
          </p:cNvSpPr>
          <p:nvPr>
            <p:custDataLst>
              <p:tags r:id="rId6"/>
            </p:custDataLst>
          </p:nvPr>
        </p:nvSpPr>
        <p:spPr bwMode="auto">
          <a:xfrm>
            <a:off x="5867401" y="4897409"/>
            <a:ext cx="2911172" cy="9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lvl="0" algn="just" fontAlgn="base">
              <a:spcBef>
                <a:spcPct val="0"/>
              </a:spcBef>
              <a:spcAft>
                <a:spcPct val="0"/>
              </a:spcAft>
            </a:pPr>
            <a:r>
              <a:rPr lang="zh-CN" altLang="en-US" sz="12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200" dirty="0">
                <a:solidFill>
                  <a:prstClr val="black">
                    <a:lumMod val="50000"/>
                    <a:lumOff val="50000"/>
                  </a:prstClr>
                </a:solidFill>
                <a:latin typeface="Arial" panose="020B0604020202020204" pitchFamily="34" charset="0"/>
                <a:ea typeface="微软雅黑" panose="020B0503020204020204" charset="-122"/>
              </a:rPr>
              <a:t>。</a:t>
            </a:r>
            <a:endParaRPr lang="zh-CN" altLang="zh-CN" sz="1200" dirty="0">
              <a:solidFill>
                <a:prstClr val="black">
                  <a:lumMod val="50000"/>
                  <a:lumOff val="50000"/>
                </a:prstClr>
              </a:solidFill>
              <a:latin typeface="Arial" panose="020B0604020202020204" pitchFamily="34" charset="0"/>
              <a:ea typeface="微软雅黑" panose="020B0503020204020204" charset="-122"/>
            </a:endParaRPr>
          </a:p>
        </p:txBody>
      </p:sp>
      <p:grpSp>
        <p:nvGrpSpPr>
          <p:cNvPr id="7" name="组合 6"/>
          <p:cNvGrpSpPr/>
          <p:nvPr/>
        </p:nvGrpSpPr>
        <p:grpSpPr>
          <a:xfrm>
            <a:off x="5867401" y="1638795"/>
            <a:ext cx="3099050" cy="3186605"/>
            <a:chOff x="5867401" y="2157677"/>
            <a:chExt cx="3099050" cy="2667723"/>
          </a:xfrm>
        </p:grpSpPr>
        <p:sp>
          <p:nvSpPr>
            <p:cNvPr id="95" name="圆角矩形 94"/>
            <p:cNvSpPr/>
            <p:nvPr/>
          </p:nvSpPr>
          <p:spPr>
            <a:xfrm>
              <a:off x="6988197" y="2157677"/>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400" dirty="0">
                  <a:ln w="6350">
                    <a:noFill/>
                  </a:ln>
                  <a:solidFill>
                    <a:schemeClr val="tx1">
                      <a:lumMod val="65000"/>
                      <a:lumOff val="35000"/>
                    </a:schemeClr>
                  </a:solidFill>
                  <a:latin typeface="Impact" panose="020B0806030902050204" pitchFamily="34" charset="0"/>
                  <a:ea typeface="微软雅黑" panose="020B0503020204020204" charset="-122"/>
                </a:rPr>
                <a:t>案列二</a:t>
              </a:r>
              <a:endParaRPr lang="zh-CN" altLang="en-US" sz="1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aphicFrame>
          <p:nvGraphicFramePr>
            <p:cNvPr id="96" name="图表 95"/>
            <p:cNvGraphicFramePr/>
            <p:nvPr/>
          </p:nvGraphicFramePr>
          <p:xfrm>
            <a:off x="5867401" y="2665160"/>
            <a:ext cx="3099050" cy="216024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54" name="组合 53"/>
          <p:cNvGrpSpPr/>
          <p:nvPr/>
        </p:nvGrpSpPr>
        <p:grpSpPr>
          <a:xfrm>
            <a:off x="5867401" y="115629"/>
            <a:ext cx="3078328" cy="417679"/>
            <a:chOff x="5867401" y="115629"/>
            <a:chExt cx="3078328" cy="417679"/>
          </a:xfrm>
        </p:grpSpPr>
        <p:grpSp>
          <p:nvGrpSpPr>
            <p:cNvPr id="55" name="组合 54"/>
            <p:cNvGrpSpPr/>
            <p:nvPr>
              <p:custDataLst>
                <p:tags r:id="rId7"/>
              </p:custDataLst>
            </p:nvPr>
          </p:nvGrpSpPr>
          <p:grpSpPr>
            <a:xfrm>
              <a:off x="8632483" y="266733"/>
              <a:ext cx="156623" cy="156623"/>
              <a:chOff x="8689063" y="2493438"/>
              <a:chExt cx="156623" cy="156623"/>
            </a:xfrm>
          </p:grpSpPr>
          <p:sp>
            <p:nvSpPr>
              <p:cNvPr id="62" name="矩形 61"/>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3" name="任意多边形 62"/>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56" name="组合 55"/>
            <p:cNvGrpSpPr/>
            <p:nvPr>
              <p:custDataLst>
                <p:tags r:id="rId8"/>
              </p:custDataLst>
            </p:nvPr>
          </p:nvGrpSpPr>
          <p:grpSpPr>
            <a:xfrm>
              <a:off x="8789106" y="266733"/>
              <a:ext cx="156623" cy="156623"/>
              <a:chOff x="8845686" y="2493438"/>
              <a:chExt cx="156623" cy="156623"/>
            </a:xfrm>
          </p:grpSpPr>
          <p:sp>
            <p:nvSpPr>
              <p:cNvPr id="60" name="矩形 5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任意多边形 6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57" name="矩形 56">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58" name="矩形 57">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59" name="矩形 58"/>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案例对比分析</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80" name="组合 79"/>
          <p:cNvGrpSpPr/>
          <p:nvPr/>
        </p:nvGrpSpPr>
        <p:grpSpPr>
          <a:xfrm>
            <a:off x="-1" y="2242800"/>
            <a:ext cx="1616400" cy="2372400"/>
            <a:chOff x="0" y="2511290"/>
            <a:chExt cx="1280513" cy="1817741"/>
          </a:xfrm>
        </p:grpSpPr>
        <p:cxnSp>
          <p:nvCxnSpPr>
            <p:cNvPr id="81" name="直接连接符 80"/>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0" y="3239791"/>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solidFill>
                  <a:schemeClr val="bg1"/>
                </a:solidFill>
              </a:endParaRPr>
            </a:p>
          </p:txBody>
        </p:sp>
        <p:sp>
          <p:nvSpPr>
            <p:cNvPr id="86"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97"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98"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99"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solidFill>
                <a:srgbClr val="354054"/>
              </a:solidFill>
            </a:ln>
          </p:spPr>
          <p:txBody>
            <a:bodyPr vert="horz" wrap="square" lIns="90000" tIns="46800" rIns="90000" bIns="46800" numCol="1" anchor="t" anchorCtr="0" compatLnSpc="1">
              <a:normAutofit fontScale="72500"/>
            </a:bodyPr>
            <a:lstStyle/>
            <a:p>
              <a:endParaRPr lang="zh-CN" altLang="en-US" sz="1100">
                <a:solidFill>
                  <a:srgbClr val="354054"/>
                </a:solidFill>
              </a:endParaRPr>
            </a:p>
          </p:txBody>
        </p:sp>
        <p:sp>
          <p:nvSpPr>
            <p:cNvPr id="100" name="矩形 99"/>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01" name="矩形 100"/>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354054"/>
                  </a:solidFill>
                  <a:latin typeface="Impact" panose="020B0806030902050204" pitchFamily="34" charset="0"/>
                  <a:ea typeface="微软雅黑" panose="020B0503020204020204" charset="-122"/>
                </a:rPr>
                <a:t>思路与方法</a:t>
              </a:r>
              <a:endParaRPr lang="zh-CN" altLang="en-US" sz="1200" dirty="0">
                <a:ln w="6350">
                  <a:noFill/>
                </a:ln>
                <a:solidFill>
                  <a:srgbClr val="354054"/>
                </a:solidFill>
                <a:latin typeface="Impact" panose="020B0806030902050204" pitchFamily="34" charset="0"/>
                <a:ea typeface="微软雅黑" panose="020B0503020204020204" charset="-122"/>
              </a:endParaRPr>
            </a:p>
          </p:txBody>
        </p:sp>
        <p:sp>
          <p:nvSpPr>
            <p:cNvPr id="102" name="矩形 101"/>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03" name="矩形 102"/>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技术与难点</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04"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05" name="矩形 104"/>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9"/>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90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par>
                                <p:cTn id="8" presetID="22" presetClass="entr" presetSubtype="1" fill="hold" nodeType="withEffect">
                                  <p:stCondLst>
                                    <p:cond delay="900"/>
                                  </p:stCondLst>
                                  <p:childTnLst>
                                    <p:set>
                                      <p:cBhvr>
                                        <p:cTn id="9" dur="1" fill="hold">
                                          <p:stCondLst>
                                            <p:cond delay="0"/>
                                          </p:stCondLst>
                                        </p:cTn>
                                        <p:tgtEl>
                                          <p:spTgt spid="93"/>
                                        </p:tgtEl>
                                        <p:attrNameLst>
                                          <p:attrName>style.visibility</p:attrName>
                                        </p:attrNameLst>
                                      </p:cBhvr>
                                      <p:to>
                                        <p:strVal val="visible"/>
                                      </p:to>
                                    </p:set>
                                    <p:animEffect transition="in" filter="wipe(up)">
                                      <p:cBhvr>
                                        <p:cTn id="10" dur="500"/>
                                        <p:tgtEl>
                                          <p:spTgt spid="93"/>
                                        </p:tgtEl>
                                      </p:cBhvr>
                                    </p:animEffect>
                                  </p:childTnLst>
                                </p:cTn>
                              </p:par>
                              <p:par>
                                <p:cTn id="11" presetID="55" presetClass="entr" presetSubtype="0" fill="hold" grpId="0" nodeType="withEffect">
                                  <p:stCondLst>
                                    <p:cond delay="1400"/>
                                  </p:stCondLst>
                                  <p:childTnLst>
                                    <p:set>
                                      <p:cBhvr>
                                        <p:cTn id="12" dur="1" fill="hold">
                                          <p:stCondLst>
                                            <p:cond delay="0"/>
                                          </p:stCondLst>
                                        </p:cTn>
                                        <p:tgtEl>
                                          <p:spTgt spid="87"/>
                                        </p:tgtEl>
                                        <p:attrNameLst>
                                          <p:attrName>style.visibility</p:attrName>
                                        </p:attrNameLst>
                                      </p:cBhvr>
                                      <p:to>
                                        <p:strVal val="visible"/>
                                      </p:to>
                                    </p:set>
                                    <p:anim calcmode="lin" valueType="num">
                                      <p:cBhvr>
                                        <p:cTn id="13" dur="500" fill="hold"/>
                                        <p:tgtEl>
                                          <p:spTgt spid="87"/>
                                        </p:tgtEl>
                                        <p:attrNameLst>
                                          <p:attrName>ppt_w</p:attrName>
                                        </p:attrNameLst>
                                      </p:cBhvr>
                                      <p:tavLst>
                                        <p:tav tm="0">
                                          <p:val>
                                            <p:strVal val="#ppt_w*0.70"/>
                                          </p:val>
                                        </p:tav>
                                        <p:tav tm="100000">
                                          <p:val>
                                            <p:strVal val="#ppt_w"/>
                                          </p:val>
                                        </p:tav>
                                      </p:tavLst>
                                    </p:anim>
                                    <p:anim calcmode="lin" valueType="num">
                                      <p:cBhvr>
                                        <p:cTn id="14" dur="500" fill="hold"/>
                                        <p:tgtEl>
                                          <p:spTgt spid="87"/>
                                        </p:tgtEl>
                                        <p:attrNameLst>
                                          <p:attrName>ppt_h</p:attrName>
                                        </p:attrNameLst>
                                      </p:cBhvr>
                                      <p:tavLst>
                                        <p:tav tm="0">
                                          <p:val>
                                            <p:strVal val="#ppt_h"/>
                                          </p:val>
                                        </p:tav>
                                        <p:tav tm="100000">
                                          <p:val>
                                            <p:strVal val="#ppt_h"/>
                                          </p:val>
                                        </p:tav>
                                      </p:tavLst>
                                    </p:anim>
                                    <p:animEffect transition="in" filter="fade">
                                      <p:cBhvr>
                                        <p:cTn id="15" dur="500"/>
                                        <p:tgtEl>
                                          <p:spTgt spid="87"/>
                                        </p:tgtEl>
                                      </p:cBhvr>
                                    </p:animEffect>
                                  </p:childTnLst>
                                </p:cTn>
                              </p:par>
                              <p:par>
                                <p:cTn id="16" presetID="55" presetClass="entr" presetSubtype="0" fill="hold" grpId="0" nodeType="withEffect">
                                  <p:stCondLst>
                                    <p:cond delay="1400"/>
                                  </p:stCondLst>
                                  <p:childTnLst>
                                    <p:set>
                                      <p:cBhvr>
                                        <p:cTn id="17" dur="1" fill="hold">
                                          <p:stCondLst>
                                            <p:cond delay="0"/>
                                          </p:stCondLst>
                                        </p:cTn>
                                        <p:tgtEl>
                                          <p:spTgt spid="94"/>
                                        </p:tgtEl>
                                        <p:attrNameLst>
                                          <p:attrName>style.visibility</p:attrName>
                                        </p:attrNameLst>
                                      </p:cBhvr>
                                      <p:to>
                                        <p:strVal val="visible"/>
                                      </p:to>
                                    </p:set>
                                    <p:anim calcmode="lin" valueType="num">
                                      <p:cBhvr>
                                        <p:cTn id="18" dur="500" fill="hold"/>
                                        <p:tgtEl>
                                          <p:spTgt spid="94"/>
                                        </p:tgtEl>
                                        <p:attrNameLst>
                                          <p:attrName>ppt_w</p:attrName>
                                        </p:attrNameLst>
                                      </p:cBhvr>
                                      <p:tavLst>
                                        <p:tav tm="0">
                                          <p:val>
                                            <p:strVal val="#ppt_w*0.70"/>
                                          </p:val>
                                        </p:tav>
                                        <p:tav tm="100000">
                                          <p:val>
                                            <p:strVal val="#ppt_w"/>
                                          </p:val>
                                        </p:tav>
                                      </p:tavLst>
                                    </p:anim>
                                    <p:anim calcmode="lin" valueType="num">
                                      <p:cBhvr>
                                        <p:cTn id="19" dur="500" fill="hold"/>
                                        <p:tgtEl>
                                          <p:spTgt spid="94"/>
                                        </p:tgtEl>
                                        <p:attrNameLst>
                                          <p:attrName>ppt_h</p:attrName>
                                        </p:attrNameLst>
                                      </p:cBhvr>
                                      <p:tavLst>
                                        <p:tav tm="0">
                                          <p:val>
                                            <p:strVal val="#ppt_h"/>
                                          </p:val>
                                        </p:tav>
                                        <p:tav tm="100000">
                                          <p:val>
                                            <p:strVal val="#ppt_h"/>
                                          </p:val>
                                        </p:tav>
                                      </p:tavLst>
                                    </p:anim>
                                    <p:animEffect transition="in" filter="fade">
                                      <p:cBhvr>
                                        <p:cTn id="2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custDataLst>
              <p:tags r:id="rId1"/>
            </p:custDataLst>
          </p:nvPr>
        </p:nvGrpSpPr>
        <p:grpSpPr>
          <a:xfrm>
            <a:off x="3932595" y="1718564"/>
            <a:ext cx="3099690" cy="2885054"/>
            <a:chOff x="974092" y="1272064"/>
            <a:chExt cx="3736975" cy="3478213"/>
          </a:xfrm>
          <a:solidFill>
            <a:srgbClr val="EAEAEA"/>
          </a:solidFill>
        </p:grpSpPr>
        <p:sp>
          <p:nvSpPr>
            <p:cNvPr id="3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38"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4"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p>
          </p:txBody>
        </p:sp>
        <p:sp>
          <p:nvSpPr>
            <p:cNvPr id="45"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6"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7"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8"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49"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0"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p>
          </p:txBody>
        </p:sp>
        <p:sp>
          <p:nvSpPr>
            <p:cNvPr id="51"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2"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3"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4"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5"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6"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7"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8"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9"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0"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1"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2"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3"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4"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5"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6"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7"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0"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1"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2"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3"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4"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5"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6"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7"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8"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9"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0"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1"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2"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3"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4"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5"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6"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7"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8"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9"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0"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1"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2"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3"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4"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5"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6"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7"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8"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9"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0"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1"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2"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3"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4"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p>
          </p:txBody>
        </p:sp>
        <p:sp>
          <p:nvSpPr>
            <p:cNvPr id="105"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6"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7"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8"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9"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0"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1"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2"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3"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4"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5"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6"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7"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8"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9"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0"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1"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2"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3"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4"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nvGrpSpPr>
          <p:cNvPr id="125" name="组合 124"/>
          <p:cNvGrpSpPr/>
          <p:nvPr>
            <p:custDataLst>
              <p:tags r:id="rId2"/>
            </p:custDataLst>
          </p:nvPr>
        </p:nvGrpSpPr>
        <p:grpSpPr>
          <a:xfrm>
            <a:off x="4520839" y="2343434"/>
            <a:ext cx="1827407" cy="1825706"/>
            <a:chOff x="3805238" y="2005013"/>
            <a:chExt cx="1706563" cy="1704975"/>
          </a:xfrm>
        </p:grpSpPr>
        <p:sp>
          <p:nvSpPr>
            <p:cNvPr id="126" name="Oval 7"/>
            <p:cNvSpPr>
              <a:spLocks noChangeArrowheads="1"/>
            </p:cNvSpPr>
            <p:nvPr/>
          </p:nvSpPr>
          <p:spPr bwMode="auto">
            <a:xfrm>
              <a:off x="3805238" y="2005013"/>
              <a:ext cx="1706563" cy="1704975"/>
            </a:xfrm>
            <a:prstGeom prst="ellipse">
              <a:avLst/>
            </a:prstGeom>
            <a:solidFill>
              <a:srgbClr val="586B7F"/>
            </a:solidFill>
            <a:ln>
              <a:noFill/>
            </a:ln>
          </p:spPr>
          <p:txBody>
            <a:bodyPr vert="horz" wrap="square" lIns="91440" tIns="45720" rIns="91440" bIns="45720" numCol="1" anchor="t" anchorCtr="0" compatLnSpc="1"/>
            <a:lstStyle/>
            <a:p>
              <a:endParaRPr lang="zh-CN" altLang="en-US" sz="2400"/>
            </a:p>
          </p:txBody>
        </p:sp>
        <p:sp>
          <p:nvSpPr>
            <p:cNvPr id="127"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sz="2400"/>
            </a:p>
          </p:txBody>
        </p:sp>
        <p:sp>
          <p:nvSpPr>
            <p:cNvPr id="128" name="Oval 9"/>
            <p:cNvSpPr>
              <a:spLocks noChangeArrowheads="1"/>
            </p:cNvSpPr>
            <p:nvPr/>
          </p:nvSpPr>
          <p:spPr bwMode="auto">
            <a:xfrm>
              <a:off x="4102100" y="2305050"/>
              <a:ext cx="1109663" cy="1104900"/>
            </a:xfrm>
            <a:prstGeom prst="ellipse">
              <a:avLst/>
            </a:prstGeom>
            <a:solidFill>
              <a:srgbClr val="586B7F"/>
            </a:solidFill>
            <a:ln>
              <a:noFill/>
            </a:ln>
          </p:spPr>
          <p:txBody>
            <a:bodyPr vert="horz" wrap="square" lIns="91440" tIns="45720" rIns="91440" bIns="45720" numCol="1" anchor="t" anchorCtr="0" compatLnSpc="1"/>
            <a:lstStyle/>
            <a:p>
              <a:endParaRPr lang="zh-CN" altLang="en-US" sz="2400"/>
            </a:p>
          </p:txBody>
        </p:sp>
        <p:sp>
          <p:nvSpPr>
            <p:cNvPr id="129"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sz="2400"/>
            </a:p>
          </p:txBody>
        </p:sp>
        <p:sp>
          <p:nvSpPr>
            <p:cNvPr id="130" name="Oval 11"/>
            <p:cNvSpPr>
              <a:spLocks noChangeArrowheads="1"/>
            </p:cNvSpPr>
            <p:nvPr/>
          </p:nvSpPr>
          <p:spPr bwMode="auto">
            <a:xfrm>
              <a:off x="4416425" y="2616200"/>
              <a:ext cx="479425" cy="482600"/>
            </a:xfrm>
            <a:prstGeom prst="ellipse">
              <a:avLst/>
            </a:prstGeom>
            <a:solidFill>
              <a:srgbClr val="586B7F"/>
            </a:solidFill>
            <a:ln>
              <a:noFill/>
            </a:ln>
          </p:spPr>
          <p:txBody>
            <a:bodyPr vert="horz" wrap="square" lIns="91440" tIns="45720" rIns="91440" bIns="45720" numCol="1" anchor="t" anchorCtr="0" compatLnSpc="1"/>
            <a:lstStyle/>
            <a:p>
              <a:endParaRPr lang="zh-CN" altLang="en-US" sz="2400"/>
            </a:p>
          </p:txBody>
        </p:sp>
      </p:grpSp>
      <p:grpSp>
        <p:nvGrpSpPr>
          <p:cNvPr id="131" name="组合 130"/>
          <p:cNvGrpSpPr/>
          <p:nvPr>
            <p:custDataLst>
              <p:tags r:id="rId3"/>
            </p:custDataLst>
          </p:nvPr>
        </p:nvGrpSpPr>
        <p:grpSpPr>
          <a:xfrm>
            <a:off x="4259051" y="1877659"/>
            <a:ext cx="1172940" cy="1376929"/>
            <a:chOff x="3560763" y="1570038"/>
            <a:chExt cx="1095375" cy="1285875"/>
          </a:xfrm>
        </p:grpSpPr>
        <p:sp>
          <p:nvSpPr>
            <p:cNvPr id="132"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3"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1672AA"/>
            </a:solidFill>
            <a:ln>
              <a:noFill/>
            </a:ln>
          </p:spPr>
          <p:txBody>
            <a:bodyPr vert="horz" wrap="square" lIns="91440" tIns="45720" rIns="91440" bIns="45720" numCol="1" anchor="t" anchorCtr="0" compatLnSpc="1"/>
            <a:lstStyle/>
            <a:p>
              <a:endParaRPr lang="zh-CN" altLang="en-US" sz="2400"/>
            </a:p>
          </p:txBody>
        </p:sp>
        <p:sp>
          <p:nvSpPr>
            <p:cNvPr id="134"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37B0E8"/>
            </a:solidFill>
            <a:ln w="6350">
              <a:noFill/>
            </a:ln>
          </p:spPr>
          <p:txBody>
            <a:bodyPr vert="horz" wrap="square" lIns="91440" tIns="45720" rIns="91440" bIns="45720" numCol="1" anchor="t" anchorCtr="0" compatLnSpc="1"/>
            <a:lstStyle/>
            <a:p>
              <a:endParaRPr lang="zh-CN" altLang="en-US" sz="2400"/>
            </a:p>
          </p:txBody>
        </p:sp>
        <p:sp>
          <p:nvSpPr>
            <p:cNvPr id="135"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4667A"/>
            </a:solidFill>
            <a:ln>
              <a:noFill/>
            </a:ln>
          </p:spPr>
          <p:txBody>
            <a:bodyPr vert="horz" wrap="square" lIns="91440" tIns="45720" rIns="91440" bIns="45720" numCol="1" anchor="t" anchorCtr="0" compatLnSpc="1"/>
            <a:lstStyle/>
            <a:p>
              <a:endParaRPr lang="zh-CN" altLang="en-US" sz="2400"/>
            </a:p>
          </p:txBody>
        </p:sp>
        <p:sp>
          <p:nvSpPr>
            <p:cNvPr id="136"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54454"/>
            </a:solidFill>
            <a:ln>
              <a:noFill/>
            </a:ln>
          </p:spPr>
          <p:txBody>
            <a:bodyPr vert="horz" wrap="square" lIns="91440" tIns="45720" rIns="91440" bIns="45720" numCol="1" anchor="t" anchorCtr="0" compatLnSpc="1"/>
            <a:lstStyle/>
            <a:p>
              <a:endParaRPr lang="zh-CN" altLang="en-US" sz="2400"/>
            </a:p>
          </p:txBody>
        </p:sp>
      </p:grpSp>
      <p:sp>
        <p:nvSpPr>
          <p:cNvPr id="137" name="任意多边形 136"/>
          <p:cNvSpPr/>
          <p:nvPr>
            <p:custDataLst>
              <p:tags r:id="rId4"/>
            </p:custDataLst>
          </p:nvPr>
        </p:nvSpPr>
        <p:spPr>
          <a:xfrm>
            <a:off x="3766736" y="2651117"/>
            <a:ext cx="1049339" cy="367181"/>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92500" lnSpcReduction="10000"/>
          </a:bodyPr>
          <a:lstStyle/>
          <a:p>
            <a:pPr algn="ctr"/>
            <a:endParaRPr lang="zh-CN" altLang="en-US" sz="2000"/>
          </a:p>
        </p:txBody>
      </p:sp>
      <p:sp>
        <p:nvSpPr>
          <p:cNvPr id="138" name="Rectangle 66"/>
          <p:cNvSpPr>
            <a:spLocks noChangeArrowheads="1"/>
          </p:cNvSpPr>
          <p:nvPr>
            <p:custDataLst>
              <p:tags r:id="rId5"/>
            </p:custDataLst>
          </p:nvPr>
        </p:nvSpPr>
        <p:spPr bwMode="auto">
          <a:xfrm>
            <a:off x="1788176" y="2876882"/>
            <a:ext cx="1783811" cy="10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139" name="圆角矩形 138"/>
          <p:cNvSpPr/>
          <p:nvPr>
            <p:custDataLst>
              <p:tags r:id="rId6"/>
            </p:custDataLst>
          </p:nvPr>
        </p:nvSpPr>
        <p:spPr>
          <a:xfrm>
            <a:off x="2549313" y="2523061"/>
            <a:ext cx="1022674" cy="2636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目标一</a:t>
            </a:r>
            <a:endParaRPr lang="zh-CN" altLang="en-US" sz="1100" dirty="0">
              <a:ln w="6350">
                <a:noFill/>
              </a:ln>
              <a:solidFill>
                <a:schemeClr val="bg1"/>
              </a:solidFill>
              <a:latin typeface="Impact" panose="020B0806030902050204" pitchFamily="34" charset="0"/>
              <a:ea typeface="微软雅黑" panose="020B0503020204020204" charset="-122"/>
            </a:endParaRPr>
          </a:p>
        </p:txBody>
      </p:sp>
      <p:sp>
        <p:nvSpPr>
          <p:cNvPr id="140" name="任意多边形 139"/>
          <p:cNvSpPr/>
          <p:nvPr>
            <p:custDataLst>
              <p:tags r:id="rId7"/>
            </p:custDataLst>
          </p:nvPr>
        </p:nvSpPr>
        <p:spPr>
          <a:xfrm flipV="1">
            <a:off x="4658392" y="3914262"/>
            <a:ext cx="773342" cy="435243"/>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lnSpcReduction="20000"/>
          </a:bodyPr>
          <a:lstStyle/>
          <a:p>
            <a:pPr algn="ctr"/>
            <a:endParaRPr lang="zh-CN" altLang="en-US" sz="2400"/>
          </a:p>
        </p:txBody>
      </p:sp>
      <p:sp>
        <p:nvSpPr>
          <p:cNvPr id="141" name="Rectangle 66"/>
          <p:cNvSpPr>
            <a:spLocks noChangeArrowheads="1"/>
          </p:cNvSpPr>
          <p:nvPr>
            <p:custDataLst>
              <p:tags r:id="rId8"/>
            </p:custDataLst>
          </p:nvPr>
        </p:nvSpPr>
        <p:spPr bwMode="auto">
          <a:xfrm>
            <a:off x="2712914" y="4571498"/>
            <a:ext cx="1783811" cy="10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142" name="圆角矩形 141"/>
          <p:cNvSpPr/>
          <p:nvPr>
            <p:custDataLst>
              <p:tags r:id="rId9"/>
            </p:custDataLst>
          </p:nvPr>
        </p:nvSpPr>
        <p:spPr>
          <a:xfrm>
            <a:off x="3474050" y="4217678"/>
            <a:ext cx="1022674" cy="2636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目标三</a:t>
            </a:r>
            <a:endParaRPr lang="zh-CN" altLang="en-US" sz="1100" dirty="0">
              <a:ln w="6350">
                <a:noFill/>
              </a:ln>
              <a:solidFill>
                <a:schemeClr val="bg1"/>
              </a:solidFill>
              <a:latin typeface="Impact" panose="020B0806030902050204" pitchFamily="34" charset="0"/>
              <a:ea typeface="微软雅黑" panose="020B0503020204020204" charset="-122"/>
            </a:endParaRPr>
          </a:p>
        </p:txBody>
      </p:sp>
      <p:sp>
        <p:nvSpPr>
          <p:cNvPr id="143" name="任意多边形 142"/>
          <p:cNvSpPr/>
          <p:nvPr>
            <p:custDataLst>
              <p:tags r:id="rId10"/>
            </p:custDataLst>
          </p:nvPr>
        </p:nvSpPr>
        <p:spPr>
          <a:xfrm flipH="1">
            <a:off x="5767282" y="2316517"/>
            <a:ext cx="1339531" cy="367181"/>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lIns="90000" tIns="46800" rIns="90000" bIns="46800" rtlCol="0" anchor="ctr">
            <a:normAutofit fontScale="92500" lnSpcReduction="10000"/>
          </a:bodyPr>
          <a:lstStyle/>
          <a:p>
            <a:pPr algn="ctr"/>
            <a:endParaRPr lang="zh-CN" altLang="en-US" sz="2000"/>
          </a:p>
        </p:txBody>
      </p:sp>
      <p:sp>
        <p:nvSpPr>
          <p:cNvPr id="144" name="Rectangle 66"/>
          <p:cNvSpPr>
            <a:spLocks noChangeArrowheads="1"/>
          </p:cNvSpPr>
          <p:nvPr>
            <p:custDataLst>
              <p:tags r:id="rId11"/>
            </p:custDataLst>
          </p:nvPr>
        </p:nvSpPr>
        <p:spPr bwMode="auto">
          <a:xfrm>
            <a:off x="7301548" y="2530441"/>
            <a:ext cx="1783811" cy="1089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100" dirty="0">
                <a:solidFill>
                  <a:prstClr val="black">
                    <a:lumMod val="50000"/>
                    <a:lumOff val="50000"/>
                  </a:prstClr>
                </a:solidFill>
                <a:latin typeface="Arial" panose="020B0604020202020204" pitchFamily="34" charset="0"/>
                <a:ea typeface="微软雅黑" panose="020B0503020204020204" charset="-122"/>
              </a:rPr>
              <a:t>。</a:t>
            </a:r>
            <a:endParaRPr lang="zh-CN" altLang="zh-CN" sz="1100" dirty="0">
              <a:solidFill>
                <a:prstClr val="black">
                  <a:lumMod val="50000"/>
                  <a:lumOff val="50000"/>
                </a:prstClr>
              </a:solidFill>
              <a:latin typeface="Arial" panose="020B0604020202020204" pitchFamily="34" charset="0"/>
              <a:ea typeface="微软雅黑" panose="020B0503020204020204" charset="-122"/>
            </a:endParaRPr>
          </a:p>
        </p:txBody>
      </p:sp>
      <p:sp>
        <p:nvSpPr>
          <p:cNvPr id="145" name="圆角矩形 144"/>
          <p:cNvSpPr/>
          <p:nvPr>
            <p:custDataLst>
              <p:tags r:id="rId12"/>
            </p:custDataLst>
          </p:nvPr>
        </p:nvSpPr>
        <p:spPr>
          <a:xfrm>
            <a:off x="7297380" y="2176622"/>
            <a:ext cx="1022674" cy="263662"/>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目标二</a:t>
            </a:r>
            <a:endParaRPr lang="zh-CN" altLang="en-US" sz="1100" dirty="0">
              <a:ln w="6350">
                <a:noFill/>
              </a:ln>
              <a:solidFill>
                <a:schemeClr val="bg1"/>
              </a:solidFill>
              <a:latin typeface="Impact" panose="020B0806030902050204" pitchFamily="34" charset="0"/>
              <a:ea typeface="微软雅黑" panose="020B0503020204020204" charset="-122"/>
            </a:endParaRPr>
          </a:p>
        </p:txBody>
      </p:sp>
      <p:grpSp>
        <p:nvGrpSpPr>
          <p:cNvPr id="156" name="组合 155"/>
          <p:cNvGrpSpPr/>
          <p:nvPr/>
        </p:nvGrpSpPr>
        <p:grpSpPr>
          <a:xfrm>
            <a:off x="5867401" y="115629"/>
            <a:ext cx="3078328" cy="417679"/>
            <a:chOff x="5867401" y="115629"/>
            <a:chExt cx="3078328" cy="417679"/>
          </a:xfrm>
        </p:grpSpPr>
        <p:grpSp>
          <p:nvGrpSpPr>
            <p:cNvPr id="157" name="组合 156"/>
            <p:cNvGrpSpPr/>
            <p:nvPr>
              <p:custDataLst>
                <p:tags r:id="rId13"/>
              </p:custDataLst>
            </p:nvPr>
          </p:nvGrpSpPr>
          <p:grpSpPr>
            <a:xfrm>
              <a:off x="8632483" y="266733"/>
              <a:ext cx="156623" cy="156623"/>
              <a:chOff x="8689063" y="2493438"/>
              <a:chExt cx="156623" cy="156623"/>
            </a:xfrm>
          </p:grpSpPr>
          <p:sp>
            <p:nvSpPr>
              <p:cNvPr id="164" name="矩形 163"/>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5" name="任意多边形 164"/>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58" name="组合 157"/>
            <p:cNvGrpSpPr/>
            <p:nvPr>
              <p:custDataLst>
                <p:tags r:id="rId14"/>
              </p:custDataLst>
            </p:nvPr>
          </p:nvGrpSpPr>
          <p:grpSpPr>
            <a:xfrm>
              <a:off x="8789106" y="266733"/>
              <a:ext cx="156623" cy="156623"/>
              <a:chOff x="8845686" y="2493438"/>
              <a:chExt cx="156623" cy="156623"/>
            </a:xfrm>
          </p:grpSpPr>
          <p:sp>
            <p:nvSpPr>
              <p:cNvPr id="162" name="矩形 161"/>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63" name="任意多边形 162"/>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59" name="矩形 158">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60" name="矩形 159">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61" name="矩形 160"/>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研究目标</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82" name="组合 181"/>
          <p:cNvGrpSpPr/>
          <p:nvPr/>
        </p:nvGrpSpPr>
        <p:grpSpPr>
          <a:xfrm>
            <a:off x="-1" y="2242800"/>
            <a:ext cx="1616400" cy="2372400"/>
            <a:chOff x="0" y="2511290"/>
            <a:chExt cx="1280513" cy="1817741"/>
          </a:xfrm>
        </p:grpSpPr>
        <p:cxnSp>
          <p:nvCxnSpPr>
            <p:cNvPr id="183" name="直接连接符 182"/>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87" name="矩形 186"/>
            <p:cNvSpPr/>
            <p:nvPr/>
          </p:nvSpPr>
          <p:spPr>
            <a:xfrm>
              <a:off x="0" y="3239791"/>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solidFill>
                  <a:schemeClr val="bg1"/>
                </a:solidFill>
              </a:endParaRPr>
            </a:p>
          </p:txBody>
        </p:sp>
        <p:sp>
          <p:nvSpPr>
            <p:cNvPr id="188"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89"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90"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91"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solidFill>
                <a:srgbClr val="354054"/>
              </a:solidFill>
            </a:ln>
          </p:spPr>
          <p:txBody>
            <a:bodyPr vert="horz" wrap="square" lIns="90000" tIns="46800" rIns="90000" bIns="46800" numCol="1" anchor="t" anchorCtr="0" compatLnSpc="1">
              <a:normAutofit fontScale="72500"/>
            </a:bodyPr>
            <a:lstStyle/>
            <a:p>
              <a:endParaRPr lang="zh-CN" altLang="en-US" sz="1100">
                <a:solidFill>
                  <a:srgbClr val="354054"/>
                </a:solidFill>
              </a:endParaRPr>
            </a:p>
          </p:txBody>
        </p:sp>
        <p:sp>
          <p:nvSpPr>
            <p:cNvPr id="192" name="矩形 191"/>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93" name="矩形 192"/>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354054"/>
                  </a:solidFill>
                  <a:latin typeface="Impact" panose="020B0806030902050204" pitchFamily="34" charset="0"/>
                  <a:ea typeface="微软雅黑" panose="020B0503020204020204" charset="-122"/>
                </a:rPr>
                <a:t>思路与方法</a:t>
              </a:r>
              <a:endParaRPr lang="zh-CN" altLang="en-US" sz="1200" dirty="0">
                <a:ln w="6350">
                  <a:noFill/>
                </a:ln>
                <a:solidFill>
                  <a:srgbClr val="354054"/>
                </a:solidFill>
                <a:latin typeface="Impact" panose="020B0806030902050204" pitchFamily="34" charset="0"/>
                <a:ea typeface="微软雅黑" panose="020B0503020204020204" charset="-122"/>
              </a:endParaRPr>
            </a:p>
          </p:txBody>
        </p:sp>
        <p:sp>
          <p:nvSpPr>
            <p:cNvPr id="194" name="矩形 193"/>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95" name="矩形 194"/>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技术与难点</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96"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97" name="矩形 196"/>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1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4"/>
          <p:cNvPicPr>
            <a:picLocks noChangeAspect="1"/>
          </p:cNvPicPr>
          <p:nvPr/>
        </p:nvPicPr>
        <p:blipFill>
          <a:blip r:embed="rId1">
            <a:extLst>
              <a:ext uri="{28A0092B-C50C-407E-A947-70E740481C1C}">
                <a14:useLocalDpi xmlns:a14="http://schemas.microsoft.com/office/drawing/2010/main" val="0"/>
              </a:ext>
            </a:extLst>
          </a:blip>
          <a:srcRect b="-104"/>
          <a:stretch>
            <a:fillRect/>
          </a:stretch>
        </p:blipFill>
        <p:spPr bwMode="auto">
          <a:xfrm>
            <a:off x="-30163" y="0"/>
            <a:ext cx="91741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463" y="244475"/>
            <a:ext cx="3232150" cy="636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r="-285"/>
          <a:stretch>
            <a:fillRect/>
          </a:stretch>
        </p:blipFill>
        <p:spPr bwMode="auto">
          <a:xfrm>
            <a:off x="3608388" y="244475"/>
            <a:ext cx="5264150" cy="636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5"/>
          <p:cNvPicPr>
            <a:picLocks noChangeAspect="1"/>
          </p:cNvPicPr>
          <p:nvPr/>
        </p:nvPicPr>
        <p:blipFill>
          <a:blip r:embed="rId1">
            <a:extLst>
              <a:ext uri="{28A0092B-C50C-407E-A947-70E740481C1C}">
                <a14:useLocalDpi xmlns:a14="http://schemas.microsoft.com/office/drawing/2010/main" val="0"/>
              </a:ext>
            </a:extLst>
          </a:blip>
          <a:srcRect t="-2"/>
          <a:stretch>
            <a:fillRect/>
          </a:stretch>
        </p:blipFill>
        <p:spPr bwMode="auto">
          <a:xfrm>
            <a:off x="290513" y="252413"/>
            <a:ext cx="4256087"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7"/>
          <p:cNvPicPr>
            <a:picLocks noChangeAspect="1"/>
          </p:cNvPicPr>
          <p:nvPr/>
        </p:nvPicPr>
        <p:blipFill>
          <a:blip r:embed="rId2">
            <a:extLst>
              <a:ext uri="{28A0092B-C50C-407E-A947-70E740481C1C}">
                <a14:useLocalDpi xmlns:a14="http://schemas.microsoft.com/office/drawing/2010/main" val="0"/>
              </a:ext>
            </a:extLst>
          </a:blip>
          <a:srcRect b="-1292"/>
          <a:stretch>
            <a:fillRect/>
          </a:stretch>
        </p:blipFill>
        <p:spPr bwMode="auto">
          <a:xfrm>
            <a:off x="290513" y="3460750"/>
            <a:ext cx="4256087"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8"/>
          <p:cNvPicPr>
            <a:picLocks noChangeAspect="1"/>
          </p:cNvPicPr>
          <p:nvPr/>
        </p:nvPicPr>
        <p:blipFill>
          <a:blip r:embed="rId3">
            <a:extLst>
              <a:ext uri="{28A0092B-C50C-407E-A947-70E740481C1C}">
                <a14:useLocalDpi xmlns:a14="http://schemas.microsoft.com/office/drawing/2010/main" val="0"/>
              </a:ext>
            </a:extLst>
          </a:blip>
          <a:srcRect t="-2" b="-204"/>
          <a:stretch>
            <a:fillRect/>
          </a:stretch>
        </p:blipFill>
        <p:spPr bwMode="auto">
          <a:xfrm>
            <a:off x="4597400" y="252413"/>
            <a:ext cx="4256088"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28650" y="365125"/>
            <a:ext cx="7618095" cy="592772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1"/>
          <p:cNvGrpSpPr/>
          <p:nvPr/>
        </p:nvGrpSpPr>
        <p:grpSpPr bwMode="auto">
          <a:xfrm>
            <a:off x="271463" y="250825"/>
            <a:ext cx="8601075" cy="6356350"/>
            <a:chOff x="247172" y="259133"/>
            <a:chExt cx="8601869" cy="6354972"/>
          </a:xfrm>
        </p:grpSpPr>
        <p:pic>
          <p:nvPicPr>
            <p:cNvPr id="9219"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7172" y="259133"/>
              <a:ext cx="4267678" cy="3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172" y="3463288"/>
              <a:ext cx="4267678" cy="3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1363" y="259133"/>
              <a:ext cx="4267678" cy="3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1363" y="3463288"/>
              <a:ext cx="4267678" cy="3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43"/>
          <p:cNvSpPr/>
          <p:nvPr>
            <p:custDataLst>
              <p:tags r:id="rId1"/>
            </p:custDataLst>
          </p:nvPr>
        </p:nvSpPr>
        <p:spPr bwMode="auto">
          <a:xfrm>
            <a:off x="1773296" y="3901283"/>
            <a:ext cx="3534507" cy="1595281"/>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36" name="Freeform 44"/>
          <p:cNvSpPr/>
          <p:nvPr>
            <p:custDataLst>
              <p:tags r:id="rId2"/>
            </p:custDataLst>
          </p:nvPr>
        </p:nvSpPr>
        <p:spPr bwMode="auto">
          <a:xfrm>
            <a:off x="5402864" y="3901283"/>
            <a:ext cx="3534507" cy="1595281"/>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38" name="Freeform 45"/>
          <p:cNvSpPr/>
          <p:nvPr>
            <p:custDataLst>
              <p:tags r:id="rId3"/>
            </p:custDataLst>
          </p:nvPr>
        </p:nvSpPr>
        <p:spPr bwMode="auto">
          <a:xfrm>
            <a:off x="1773296" y="2216126"/>
            <a:ext cx="3534507" cy="1595282"/>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44" name="Freeform 46"/>
          <p:cNvSpPr/>
          <p:nvPr>
            <p:custDataLst>
              <p:tags r:id="rId4"/>
            </p:custDataLst>
          </p:nvPr>
        </p:nvSpPr>
        <p:spPr bwMode="auto">
          <a:xfrm>
            <a:off x="5402864" y="2216126"/>
            <a:ext cx="3534507" cy="1595282"/>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45" name="Rectangle 34"/>
          <p:cNvSpPr>
            <a:spLocks noChangeArrowheads="1"/>
          </p:cNvSpPr>
          <p:nvPr>
            <p:custDataLst>
              <p:tags r:id="rId5"/>
            </p:custDataLst>
          </p:nvPr>
        </p:nvSpPr>
        <p:spPr bwMode="auto">
          <a:xfrm>
            <a:off x="1773296" y="2216126"/>
            <a:ext cx="3534507" cy="283452"/>
          </a:xfrm>
          <a:prstGeom prst="rect">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Autofit/>
          </a:bodyPr>
          <a:lstStyle/>
          <a:p>
            <a:endParaRPr lang="zh-CN" altLang="en-US" sz="1800"/>
          </a:p>
        </p:txBody>
      </p:sp>
      <p:sp>
        <p:nvSpPr>
          <p:cNvPr id="46" name="Rectangle 35"/>
          <p:cNvSpPr>
            <a:spLocks noChangeArrowheads="1"/>
          </p:cNvSpPr>
          <p:nvPr>
            <p:custDataLst>
              <p:tags r:id="rId6"/>
            </p:custDataLst>
          </p:nvPr>
        </p:nvSpPr>
        <p:spPr bwMode="auto">
          <a:xfrm>
            <a:off x="2918776" y="2278347"/>
            <a:ext cx="1175222" cy="2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a:r>
              <a:rPr lang="zh-CN" altLang="en-US" sz="1100" dirty="0">
                <a:solidFill>
                  <a:schemeClr val="bg1"/>
                </a:solidFill>
                <a:latin typeface="微软雅黑" panose="020B0503020204020204" charset="-122"/>
                <a:ea typeface="微软雅黑" panose="020B0503020204020204" charset="-122"/>
              </a:rPr>
              <a:t>此处添加关键词</a:t>
            </a:r>
            <a:endParaRPr lang="zh-CN" altLang="en-US" sz="2400" dirty="0">
              <a:solidFill>
                <a:schemeClr val="bg1"/>
              </a:solidFill>
            </a:endParaRPr>
          </a:p>
        </p:txBody>
      </p:sp>
      <p:sp>
        <p:nvSpPr>
          <p:cNvPr id="47" name="Rectangle 36"/>
          <p:cNvSpPr>
            <a:spLocks noChangeArrowheads="1"/>
          </p:cNvSpPr>
          <p:nvPr>
            <p:custDataLst>
              <p:tags r:id="rId7"/>
            </p:custDataLst>
          </p:nvPr>
        </p:nvSpPr>
        <p:spPr bwMode="auto">
          <a:xfrm>
            <a:off x="5402864" y="2216126"/>
            <a:ext cx="3534507" cy="283452"/>
          </a:xfrm>
          <a:prstGeom prst="rect">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Autofit/>
          </a:bodyPr>
          <a:lstStyle/>
          <a:p>
            <a:endParaRPr lang="zh-CN" altLang="en-US" sz="1800"/>
          </a:p>
        </p:txBody>
      </p:sp>
      <p:sp>
        <p:nvSpPr>
          <p:cNvPr id="48" name="Rectangle 37"/>
          <p:cNvSpPr>
            <a:spLocks noChangeArrowheads="1"/>
          </p:cNvSpPr>
          <p:nvPr>
            <p:custDataLst>
              <p:tags r:id="rId8"/>
            </p:custDataLst>
          </p:nvPr>
        </p:nvSpPr>
        <p:spPr bwMode="auto">
          <a:xfrm>
            <a:off x="6612752" y="2278347"/>
            <a:ext cx="1175222" cy="2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a:r>
              <a:rPr lang="zh-CN" altLang="en-US" sz="1100" dirty="0">
                <a:solidFill>
                  <a:schemeClr val="bg1"/>
                </a:solidFill>
                <a:latin typeface="微软雅黑" panose="020B0503020204020204" charset="-122"/>
                <a:ea typeface="微软雅黑" panose="020B0503020204020204" charset="-122"/>
              </a:rPr>
              <a:t>此处添加关键词</a:t>
            </a:r>
            <a:endParaRPr lang="zh-CN" altLang="en-US" sz="1100" dirty="0">
              <a:solidFill>
                <a:schemeClr val="bg1"/>
              </a:solidFill>
            </a:endParaRPr>
          </a:p>
        </p:txBody>
      </p:sp>
      <p:sp>
        <p:nvSpPr>
          <p:cNvPr id="49" name="Rectangle 38"/>
          <p:cNvSpPr>
            <a:spLocks noChangeArrowheads="1"/>
          </p:cNvSpPr>
          <p:nvPr>
            <p:custDataLst>
              <p:tags r:id="rId9"/>
            </p:custDataLst>
          </p:nvPr>
        </p:nvSpPr>
        <p:spPr bwMode="auto">
          <a:xfrm>
            <a:off x="1773296" y="5213112"/>
            <a:ext cx="3534507" cy="283452"/>
          </a:xfrm>
          <a:prstGeom prst="rect">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Autofit/>
          </a:bodyPr>
          <a:lstStyle/>
          <a:p>
            <a:endParaRPr lang="zh-CN" altLang="en-US" sz="1800"/>
          </a:p>
        </p:txBody>
      </p:sp>
      <p:sp>
        <p:nvSpPr>
          <p:cNvPr id="50" name="Rectangle 39"/>
          <p:cNvSpPr>
            <a:spLocks noChangeArrowheads="1"/>
          </p:cNvSpPr>
          <p:nvPr>
            <p:custDataLst>
              <p:tags r:id="rId10"/>
            </p:custDataLst>
          </p:nvPr>
        </p:nvSpPr>
        <p:spPr bwMode="auto">
          <a:xfrm>
            <a:off x="2983185" y="5275333"/>
            <a:ext cx="1175222" cy="2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a:r>
              <a:rPr lang="zh-CN" altLang="en-US" sz="1100" dirty="0">
                <a:solidFill>
                  <a:schemeClr val="bg1"/>
                </a:solidFill>
                <a:latin typeface="微软雅黑" panose="020B0503020204020204" charset="-122"/>
                <a:ea typeface="微软雅黑" panose="020B0503020204020204" charset="-122"/>
              </a:rPr>
              <a:t>此处添加关键词</a:t>
            </a:r>
            <a:endParaRPr lang="zh-CN" altLang="en-US" sz="1100" dirty="0">
              <a:solidFill>
                <a:schemeClr val="bg1"/>
              </a:solidFill>
            </a:endParaRPr>
          </a:p>
        </p:txBody>
      </p:sp>
      <p:sp>
        <p:nvSpPr>
          <p:cNvPr id="51" name="Rectangle 40"/>
          <p:cNvSpPr>
            <a:spLocks noChangeArrowheads="1"/>
          </p:cNvSpPr>
          <p:nvPr>
            <p:custDataLst>
              <p:tags r:id="rId11"/>
            </p:custDataLst>
          </p:nvPr>
        </p:nvSpPr>
        <p:spPr bwMode="auto">
          <a:xfrm>
            <a:off x="5402864" y="5213112"/>
            <a:ext cx="3534507" cy="283452"/>
          </a:xfrm>
          <a:prstGeom prst="rect">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Autofit/>
          </a:bodyPr>
          <a:lstStyle/>
          <a:p>
            <a:endParaRPr lang="zh-CN" altLang="en-US" sz="1800"/>
          </a:p>
        </p:txBody>
      </p:sp>
      <p:sp>
        <p:nvSpPr>
          <p:cNvPr id="52" name="Rectangle 41"/>
          <p:cNvSpPr>
            <a:spLocks noChangeArrowheads="1"/>
          </p:cNvSpPr>
          <p:nvPr>
            <p:custDataLst>
              <p:tags r:id="rId12"/>
            </p:custDataLst>
          </p:nvPr>
        </p:nvSpPr>
        <p:spPr bwMode="auto">
          <a:xfrm>
            <a:off x="6612752" y="5275333"/>
            <a:ext cx="1175222" cy="2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p>
            <a:pPr algn="ctr"/>
            <a:r>
              <a:rPr lang="zh-CN" altLang="en-US" sz="1100" dirty="0">
                <a:solidFill>
                  <a:schemeClr val="bg1"/>
                </a:solidFill>
                <a:latin typeface="微软雅黑" panose="020B0503020204020204" charset="-122"/>
                <a:ea typeface="微软雅黑" panose="020B0503020204020204" charset="-122"/>
              </a:rPr>
              <a:t>此处添加关键词</a:t>
            </a:r>
            <a:endParaRPr lang="zh-CN" altLang="en-US" sz="1100" dirty="0">
              <a:solidFill>
                <a:schemeClr val="bg1"/>
              </a:solidFill>
            </a:endParaRPr>
          </a:p>
        </p:txBody>
      </p:sp>
      <p:sp>
        <p:nvSpPr>
          <p:cNvPr id="53" name="Oval 42"/>
          <p:cNvSpPr>
            <a:spLocks noChangeArrowheads="1"/>
          </p:cNvSpPr>
          <p:nvPr>
            <p:custDataLst>
              <p:tags r:id="rId13"/>
            </p:custDataLst>
          </p:nvPr>
        </p:nvSpPr>
        <p:spPr bwMode="auto">
          <a:xfrm>
            <a:off x="4699418" y="3197838"/>
            <a:ext cx="1311830" cy="1317015"/>
          </a:xfrm>
          <a:prstGeom prst="ellipse">
            <a:avLst/>
          </a:prstGeom>
          <a:solidFill>
            <a:srgbClr val="54667A"/>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54" name="Text Box 47"/>
          <p:cNvSpPr txBox="1">
            <a:spLocks noChangeArrowheads="1"/>
          </p:cNvSpPr>
          <p:nvPr>
            <p:custDataLst>
              <p:tags r:id="rId14"/>
            </p:custDataLst>
          </p:nvPr>
        </p:nvSpPr>
        <p:spPr bwMode="auto">
          <a:xfrm>
            <a:off x="4860281" y="3930070"/>
            <a:ext cx="982921" cy="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72500"/>
          </a:bodyPr>
          <a:lstStyle/>
          <a:p>
            <a:pPr algn="ctr"/>
            <a:r>
              <a:rPr lang="zh-CN" altLang="en-US" sz="1800" b="1" dirty="0">
                <a:solidFill>
                  <a:schemeClr val="bg1"/>
                </a:solidFill>
                <a:ea typeface="微软雅黑" panose="020B0503020204020204" charset="-122"/>
              </a:rPr>
              <a:t>成果形式</a:t>
            </a:r>
            <a:endParaRPr lang="zh-CN" altLang="en-US" sz="1800" b="1" dirty="0">
              <a:solidFill>
                <a:schemeClr val="bg1"/>
              </a:solidFill>
              <a:ea typeface="微软雅黑" panose="020B0503020204020204" charset="-122"/>
            </a:endParaRPr>
          </a:p>
        </p:txBody>
      </p:sp>
      <p:sp>
        <p:nvSpPr>
          <p:cNvPr id="55" name="Rectangle 48"/>
          <p:cNvSpPr>
            <a:spLocks noChangeArrowheads="1"/>
          </p:cNvSpPr>
          <p:nvPr>
            <p:custDataLst>
              <p:tags r:id="rId15"/>
            </p:custDataLst>
          </p:nvPr>
        </p:nvSpPr>
        <p:spPr bwMode="auto">
          <a:xfrm>
            <a:off x="1906379" y="2601551"/>
            <a:ext cx="2793039" cy="11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rmAutofit lnSpcReduction="10000"/>
          </a:bodyPr>
          <a:lstStyle/>
          <a:p>
            <a:pPr algn="just"/>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endParaRPr lang="zh-CN" altLang="en-US" sz="1100" dirty="0">
              <a:solidFill>
                <a:schemeClr val="bg1">
                  <a:lumMod val="50000"/>
                </a:schemeClr>
              </a:solidFill>
              <a:latin typeface="Arial" panose="020B0604020202020204" pitchFamily="34" charset="0"/>
              <a:ea typeface="微软雅黑" panose="020B0503020204020204" charset="-122"/>
            </a:endParaRPr>
          </a:p>
        </p:txBody>
      </p:sp>
      <p:sp>
        <p:nvSpPr>
          <p:cNvPr id="56" name="Rectangle 49"/>
          <p:cNvSpPr>
            <a:spLocks noChangeArrowheads="1"/>
          </p:cNvSpPr>
          <p:nvPr>
            <p:custDataLst>
              <p:tags r:id="rId16"/>
            </p:custDataLst>
          </p:nvPr>
        </p:nvSpPr>
        <p:spPr bwMode="auto">
          <a:xfrm>
            <a:off x="1906379" y="4043008"/>
            <a:ext cx="2822422" cy="11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ormAutofit lnSpcReduction="10000"/>
          </a:bodyPr>
          <a:lstStyle/>
          <a:p>
            <a:pPr algn="just"/>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endParaRPr lang="zh-CN" altLang="en-US" sz="1100" dirty="0">
              <a:solidFill>
                <a:schemeClr val="bg1">
                  <a:lumMod val="50000"/>
                </a:schemeClr>
              </a:solidFill>
              <a:latin typeface="Arial" panose="020B0604020202020204" pitchFamily="34" charset="0"/>
              <a:ea typeface="微软雅黑" panose="020B0503020204020204" charset="-122"/>
            </a:endParaRPr>
          </a:p>
        </p:txBody>
      </p:sp>
      <p:sp>
        <p:nvSpPr>
          <p:cNvPr id="57" name="Rectangle 50"/>
          <p:cNvSpPr>
            <a:spLocks noChangeArrowheads="1"/>
          </p:cNvSpPr>
          <p:nvPr>
            <p:custDataLst>
              <p:tags r:id="rId17"/>
            </p:custDataLst>
          </p:nvPr>
        </p:nvSpPr>
        <p:spPr bwMode="auto">
          <a:xfrm>
            <a:off x="6054456" y="2601551"/>
            <a:ext cx="2822422" cy="11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ormAutofit lnSpcReduction="10000"/>
          </a:bodyPr>
          <a:lstStyle/>
          <a:p>
            <a:pPr algn="just"/>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endParaRPr lang="zh-CN" altLang="en-US" sz="1100" dirty="0">
              <a:solidFill>
                <a:schemeClr val="bg1">
                  <a:lumMod val="50000"/>
                </a:schemeClr>
              </a:solidFill>
              <a:latin typeface="Arial" panose="020B0604020202020204" pitchFamily="34" charset="0"/>
              <a:ea typeface="微软雅黑" panose="020B0503020204020204" charset="-122"/>
            </a:endParaRPr>
          </a:p>
        </p:txBody>
      </p:sp>
      <p:sp>
        <p:nvSpPr>
          <p:cNvPr id="58" name="Rectangle 51"/>
          <p:cNvSpPr>
            <a:spLocks noChangeArrowheads="1"/>
          </p:cNvSpPr>
          <p:nvPr>
            <p:custDataLst>
              <p:tags r:id="rId18"/>
            </p:custDataLst>
          </p:nvPr>
        </p:nvSpPr>
        <p:spPr bwMode="auto">
          <a:xfrm>
            <a:off x="6054456" y="4043008"/>
            <a:ext cx="2822422" cy="110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ormAutofit lnSpcReduction="10000"/>
          </a:bodyPr>
          <a:lstStyle/>
          <a:p>
            <a:pPr algn="just"/>
            <a:r>
              <a:rPr lang="zh-CN" altLang="en-US" sz="11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endParaRPr lang="zh-CN" altLang="en-US" sz="1100" dirty="0">
              <a:solidFill>
                <a:schemeClr val="bg1">
                  <a:lumMod val="50000"/>
                </a:schemeClr>
              </a:solidFill>
              <a:latin typeface="Arial" panose="020B0604020202020204" pitchFamily="34" charset="0"/>
              <a:ea typeface="微软雅黑" panose="020B0503020204020204" charset="-122"/>
            </a:endParaRPr>
          </a:p>
        </p:txBody>
      </p:sp>
      <p:grpSp>
        <p:nvGrpSpPr>
          <p:cNvPr id="59" name="组合 58"/>
          <p:cNvGrpSpPr/>
          <p:nvPr>
            <p:custDataLst>
              <p:tags r:id="rId19"/>
            </p:custDataLst>
          </p:nvPr>
        </p:nvGrpSpPr>
        <p:grpSpPr>
          <a:xfrm>
            <a:off x="5187903" y="3405196"/>
            <a:ext cx="334858" cy="496086"/>
            <a:chOff x="4062413" y="2374900"/>
            <a:chExt cx="814388" cy="1206501"/>
          </a:xfrm>
          <a:solidFill>
            <a:schemeClr val="bg1"/>
          </a:solidFill>
        </p:grpSpPr>
        <p:sp>
          <p:nvSpPr>
            <p:cNvPr id="60"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1"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2"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3"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4"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5"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6"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7"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sp>
          <p:nvSpPr>
            <p:cNvPr id="68"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n w="6350">
                  <a:noFill/>
                </a:ln>
                <a:solidFill>
                  <a:schemeClr val="bg1"/>
                </a:solidFill>
                <a:latin typeface="Impact" panose="020B0806030902050204" pitchFamily="34" charset="0"/>
                <a:ea typeface="微软雅黑" panose="020B0503020204020204" charset="-122"/>
              </a:endParaRPr>
            </a:p>
          </p:txBody>
        </p:sp>
      </p:grpSp>
      <p:grpSp>
        <p:nvGrpSpPr>
          <p:cNvPr id="79" name="组合 78"/>
          <p:cNvGrpSpPr/>
          <p:nvPr/>
        </p:nvGrpSpPr>
        <p:grpSpPr>
          <a:xfrm>
            <a:off x="5867401" y="115629"/>
            <a:ext cx="3078328" cy="417679"/>
            <a:chOff x="5867401" y="115629"/>
            <a:chExt cx="3078328" cy="417679"/>
          </a:xfrm>
        </p:grpSpPr>
        <p:grpSp>
          <p:nvGrpSpPr>
            <p:cNvPr id="80" name="组合 79"/>
            <p:cNvGrpSpPr/>
            <p:nvPr>
              <p:custDataLst>
                <p:tags r:id="rId20"/>
              </p:custDataLst>
            </p:nvPr>
          </p:nvGrpSpPr>
          <p:grpSpPr>
            <a:xfrm>
              <a:off x="8632483" y="266733"/>
              <a:ext cx="156623" cy="156623"/>
              <a:chOff x="8689063" y="2493438"/>
              <a:chExt cx="156623" cy="156623"/>
            </a:xfrm>
          </p:grpSpPr>
          <p:sp>
            <p:nvSpPr>
              <p:cNvPr id="87" name="矩形 8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8" name="任意多边形 8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81" name="组合 80"/>
            <p:cNvGrpSpPr/>
            <p:nvPr>
              <p:custDataLst>
                <p:tags r:id="rId21"/>
              </p:custDataLst>
            </p:nvPr>
          </p:nvGrpSpPr>
          <p:grpSpPr>
            <a:xfrm>
              <a:off x="8789106" y="266733"/>
              <a:ext cx="156623" cy="156623"/>
              <a:chOff x="8845686" y="2493438"/>
              <a:chExt cx="156623" cy="156623"/>
            </a:xfrm>
          </p:grpSpPr>
          <p:sp>
            <p:nvSpPr>
              <p:cNvPr id="85" name="矩形 84"/>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6" name="任意多边形 85"/>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82" name="矩形 81">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83" name="矩形 82">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84" name="矩形 83"/>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成果形式</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05" name="组合 104"/>
          <p:cNvGrpSpPr/>
          <p:nvPr/>
        </p:nvGrpSpPr>
        <p:grpSpPr>
          <a:xfrm>
            <a:off x="-1" y="2242800"/>
            <a:ext cx="1616400" cy="2372400"/>
            <a:chOff x="0" y="2511290"/>
            <a:chExt cx="1280513" cy="1817741"/>
          </a:xfrm>
        </p:grpSpPr>
        <p:cxnSp>
          <p:nvCxnSpPr>
            <p:cNvPr id="106" name="直接连接符 105"/>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0" y="3622466"/>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p>
          </p:txBody>
        </p:sp>
        <p:sp>
          <p:nvSpPr>
            <p:cNvPr id="110"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11"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112"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113"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14" name="矩形 113"/>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5" name="矩形 114"/>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6" name="矩形 115"/>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成果与应用</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117" name="矩形 116"/>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8"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119" name="矩形 118"/>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2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6"/>
          <p:cNvSpPr/>
          <p:nvPr>
            <p:custDataLst>
              <p:tags r:id="rId1"/>
            </p:custDataLst>
          </p:nvPr>
        </p:nvSpPr>
        <p:spPr bwMode="auto">
          <a:xfrm>
            <a:off x="1762898" y="3893427"/>
            <a:ext cx="1735084" cy="1913608"/>
          </a:xfrm>
          <a:custGeom>
            <a:avLst/>
            <a:gdLst>
              <a:gd name="T0" fmla="*/ 0 w 373"/>
              <a:gd name="T1" fmla="*/ 342 h 373"/>
              <a:gd name="T2" fmla="*/ 31 w 373"/>
              <a:gd name="T3" fmla="*/ 373 h 373"/>
              <a:gd name="T4" fmla="*/ 373 w 373"/>
              <a:gd name="T5" fmla="*/ 373 h 373"/>
              <a:gd name="T6" fmla="*/ 373 w 373"/>
              <a:gd name="T7" fmla="*/ 0 h 373"/>
              <a:gd name="T8" fmla="*/ 0 w 373"/>
              <a:gd name="T9" fmla="*/ 0 h 373"/>
              <a:gd name="T10" fmla="*/ 0 w 373"/>
              <a:gd name="T11" fmla="*/ 342 h 373"/>
            </a:gdLst>
            <a:ahLst/>
            <a:cxnLst>
              <a:cxn ang="0">
                <a:pos x="T0" y="T1"/>
              </a:cxn>
              <a:cxn ang="0">
                <a:pos x="T2" y="T3"/>
              </a:cxn>
              <a:cxn ang="0">
                <a:pos x="T4" y="T5"/>
              </a:cxn>
              <a:cxn ang="0">
                <a:pos x="T6" y="T7"/>
              </a:cxn>
              <a:cxn ang="0">
                <a:pos x="T8" y="T9"/>
              </a:cxn>
              <a:cxn ang="0">
                <a:pos x="T10" y="T11"/>
              </a:cxn>
            </a:cxnLst>
            <a:rect l="0" t="0" r="r" b="b"/>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36" name="Rectangle 9"/>
          <p:cNvSpPr>
            <a:spLocks noChangeArrowheads="1"/>
          </p:cNvSpPr>
          <p:nvPr>
            <p:custDataLst>
              <p:tags r:id="rId2"/>
            </p:custDataLst>
          </p:nvPr>
        </p:nvSpPr>
        <p:spPr bwMode="auto">
          <a:xfrm>
            <a:off x="5312889" y="3893427"/>
            <a:ext cx="1735084" cy="1913608"/>
          </a:xfrm>
          <a:prstGeom prst="rect">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38" name="Rectangle 8"/>
          <p:cNvSpPr>
            <a:spLocks noChangeArrowheads="1"/>
          </p:cNvSpPr>
          <p:nvPr>
            <p:custDataLst>
              <p:tags r:id="rId3"/>
            </p:custDataLst>
          </p:nvPr>
        </p:nvSpPr>
        <p:spPr bwMode="auto">
          <a:xfrm>
            <a:off x="3535793" y="1942795"/>
            <a:ext cx="1735084" cy="1913609"/>
          </a:xfrm>
          <a:prstGeom prst="rect">
            <a:avLst/>
          </a:pr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44" name="Rectangle 48"/>
          <p:cNvSpPr>
            <a:spLocks noChangeArrowheads="1"/>
          </p:cNvSpPr>
          <p:nvPr>
            <p:custDataLst>
              <p:tags r:id="rId4"/>
            </p:custDataLst>
          </p:nvPr>
        </p:nvSpPr>
        <p:spPr bwMode="auto">
          <a:xfrm>
            <a:off x="3611288" y="2777111"/>
            <a:ext cx="1584093" cy="85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rmAutofit/>
          </a:bodyPr>
          <a:lstStyle/>
          <a:p>
            <a:pPr algn="just"/>
            <a:r>
              <a:rPr lang="zh-CN" altLang="en-US" sz="11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en-US" sz="1100" dirty="0">
              <a:solidFill>
                <a:schemeClr val="bg1"/>
              </a:solidFill>
              <a:latin typeface="Arial" panose="020B0604020202020204" pitchFamily="34" charset="0"/>
              <a:ea typeface="微软雅黑" panose="020B0503020204020204" charset="-122"/>
            </a:endParaRPr>
          </a:p>
        </p:txBody>
      </p:sp>
      <p:sp>
        <p:nvSpPr>
          <p:cNvPr id="45" name="Rectangle 48"/>
          <p:cNvSpPr>
            <a:spLocks noChangeArrowheads="1"/>
          </p:cNvSpPr>
          <p:nvPr>
            <p:custDataLst>
              <p:tags r:id="rId5"/>
            </p:custDataLst>
          </p:nvPr>
        </p:nvSpPr>
        <p:spPr bwMode="auto">
          <a:xfrm>
            <a:off x="1842186" y="4696576"/>
            <a:ext cx="1584093" cy="85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rmAutofit/>
          </a:bodyPr>
          <a:lstStyle/>
          <a:p>
            <a:pPr algn="just"/>
            <a:r>
              <a:rPr lang="zh-CN" altLang="en-US" sz="11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en-US" sz="1100" dirty="0">
              <a:solidFill>
                <a:schemeClr val="tx1">
                  <a:lumMod val="65000"/>
                  <a:lumOff val="35000"/>
                </a:schemeClr>
              </a:solidFill>
              <a:latin typeface="Arial" panose="020B0604020202020204" pitchFamily="34" charset="0"/>
              <a:ea typeface="微软雅黑" panose="020B0503020204020204" charset="-122"/>
            </a:endParaRPr>
          </a:p>
        </p:txBody>
      </p:sp>
      <p:sp>
        <p:nvSpPr>
          <p:cNvPr id="46" name="Rectangle 48"/>
          <p:cNvSpPr>
            <a:spLocks noChangeArrowheads="1"/>
          </p:cNvSpPr>
          <p:nvPr>
            <p:custDataLst>
              <p:tags r:id="rId6"/>
            </p:custDataLst>
          </p:nvPr>
        </p:nvSpPr>
        <p:spPr bwMode="auto">
          <a:xfrm>
            <a:off x="5388385" y="4696576"/>
            <a:ext cx="1584093" cy="85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rmAutofit/>
          </a:bodyPr>
          <a:lstStyle/>
          <a:p>
            <a:pPr algn="just"/>
            <a:r>
              <a:rPr lang="zh-CN" altLang="en-US" sz="11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en-US" sz="1100" dirty="0">
              <a:solidFill>
                <a:schemeClr val="tx1">
                  <a:lumMod val="65000"/>
                  <a:lumOff val="35000"/>
                </a:schemeClr>
              </a:solidFill>
              <a:latin typeface="Arial" panose="020B0604020202020204" pitchFamily="34" charset="0"/>
              <a:ea typeface="微软雅黑" panose="020B0503020204020204" charset="-122"/>
            </a:endParaRPr>
          </a:p>
        </p:txBody>
      </p:sp>
      <p:sp>
        <p:nvSpPr>
          <p:cNvPr id="47" name="圆角矩形 46"/>
          <p:cNvSpPr/>
          <p:nvPr>
            <p:custDataLst>
              <p:tags r:id="rId7"/>
            </p:custDataLst>
          </p:nvPr>
        </p:nvSpPr>
        <p:spPr>
          <a:xfrm>
            <a:off x="2138542" y="4260335"/>
            <a:ext cx="1050496" cy="298340"/>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rPr>
              <a:t>应用领域一</a:t>
            </a:r>
            <a:endPar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8" name="圆角矩形 47"/>
          <p:cNvSpPr/>
          <p:nvPr>
            <p:custDataLst>
              <p:tags r:id="rId8"/>
            </p:custDataLst>
          </p:nvPr>
        </p:nvSpPr>
        <p:spPr>
          <a:xfrm>
            <a:off x="3878087" y="2253619"/>
            <a:ext cx="1050496" cy="298340"/>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应用领域二</a:t>
            </a:r>
            <a:endParaRPr lang="zh-CN" altLang="en-US" sz="1100" dirty="0">
              <a:ln w="6350">
                <a:noFill/>
              </a:ln>
              <a:solidFill>
                <a:schemeClr val="bg1"/>
              </a:solidFill>
              <a:latin typeface="Impact" panose="020B0806030902050204" pitchFamily="34" charset="0"/>
              <a:ea typeface="微软雅黑" panose="020B0503020204020204" charset="-122"/>
            </a:endParaRPr>
          </a:p>
        </p:txBody>
      </p:sp>
      <p:sp>
        <p:nvSpPr>
          <p:cNvPr id="49" name="圆角矩形 48"/>
          <p:cNvSpPr/>
          <p:nvPr>
            <p:custDataLst>
              <p:tags r:id="rId9"/>
            </p:custDataLst>
          </p:nvPr>
        </p:nvSpPr>
        <p:spPr>
          <a:xfrm>
            <a:off x="5655184" y="4260335"/>
            <a:ext cx="1050496" cy="298340"/>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rPr>
              <a:t>应用领域三</a:t>
            </a:r>
            <a:endParaRPr lang="zh-CN" altLang="en-US" sz="11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50" name="Freeform 5"/>
          <p:cNvSpPr/>
          <p:nvPr>
            <p:custDataLst>
              <p:tags r:id="rId10"/>
            </p:custDataLst>
          </p:nvPr>
        </p:nvSpPr>
        <p:spPr bwMode="auto">
          <a:xfrm>
            <a:off x="7085784" y="1942795"/>
            <a:ext cx="1735084" cy="1913609"/>
          </a:xfrm>
          <a:custGeom>
            <a:avLst/>
            <a:gdLst>
              <a:gd name="T0" fmla="*/ 373 w 373"/>
              <a:gd name="T1" fmla="*/ 31 h 373"/>
              <a:gd name="T2" fmla="*/ 342 w 373"/>
              <a:gd name="T3" fmla="*/ 0 h 373"/>
              <a:gd name="T4" fmla="*/ 0 w 373"/>
              <a:gd name="T5" fmla="*/ 0 h 373"/>
              <a:gd name="T6" fmla="*/ 0 w 373"/>
              <a:gd name="T7" fmla="*/ 373 h 373"/>
              <a:gd name="T8" fmla="*/ 373 w 373"/>
              <a:gd name="T9" fmla="*/ 373 h 373"/>
              <a:gd name="T10" fmla="*/ 373 w 373"/>
              <a:gd name="T11" fmla="*/ 31 h 373"/>
            </a:gdLst>
            <a:ahLst/>
            <a:cxnLst>
              <a:cxn ang="0">
                <a:pos x="T0" y="T1"/>
              </a:cxn>
              <a:cxn ang="0">
                <a:pos x="T2" y="T3"/>
              </a:cxn>
              <a:cxn ang="0">
                <a:pos x="T4" y="T5"/>
              </a:cxn>
              <a:cxn ang="0">
                <a:pos x="T6" y="T7"/>
              </a:cxn>
              <a:cxn ang="0">
                <a:pos x="T8" y="T9"/>
              </a:cxn>
              <a:cxn ang="0">
                <a:pos x="T10" y="T11"/>
              </a:cxn>
            </a:cxnLst>
            <a:rect l="0" t="0" r="r" b="b"/>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37B0E8"/>
          </a:solidFill>
          <a:ln w="6350" cap="flat">
            <a:solidFill>
              <a:schemeClr val="bg1"/>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55" name="Rectangle 48"/>
          <p:cNvSpPr>
            <a:spLocks noChangeArrowheads="1"/>
          </p:cNvSpPr>
          <p:nvPr>
            <p:custDataLst>
              <p:tags r:id="rId11"/>
            </p:custDataLst>
          </p:nvPr>
        </p:nvSpPr>
        <p:spPr bwMode="auto">
          <a:xfrm>
            <a:off x="7154023" y="2777111"/>
            <a:ext cx="1584093" cy="85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rmAutofit/>
          </a:bodyPr>
          <a:lstStyle/>
          <a:p>
            <a:pPr algn="just"/>
            <a:r>
              <a:rPr lang="zh-CN" altLang="en-US" sz="11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en-US" sz="1100" dirty="0">
              <a:solidFill>
                <a:schemeClr val="bg1"/>
              </a:solidFill>
              <a:latin typeface="Arial" panose="020B0604020202020204" pitchFamily="34" charset="0"/>
              <a:ea typeface="微软雅黑" panose="020B0503020204020204" charset="-122"/>
            </a:endParaRPr>
          </a:p>
        </p:txBody>
      </p:sp>
      <p:sp>
        <p:nvSpPr>
          <p:cNvPr id="56" name="圆角矩形 55"/>
          <p:cNvSpPr/>
          <p:nvPr>
            <p:custDataLst>
              <p:tags r:id="rId12"/>
            </p:custDataLst>
          </p:nvPr>
        </p:nvSpPr>
        <p:spPr>
          <a:xfrm>
            <a:off x="7419076" y="2253619"/>
            <a:ext cx="1050496" cy="298340"/>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应用领域四</a:t>
            </a:r>
            <a:endParaRPr lang="zh-CN" altLang="en-US" sz="1100" dirty="0">
              <a:ln w="6350">
                <a:noFill/>
              </a:ln>
              <a:solidFill>
                <a:schemeClr val="bg1"/>
              </a:solidFill>
              <a:latin typeface="Impact" panose="020B0806030902050204" pitchFamily="34" charset="0"/>
              <a:ea typeface="微软雅黑" panose="020B0503020204020204" charset="-122"/>
            </a:endParaRPr>
          </a:p>
        </p:txBody>
      </p:sp>
      <p:pic>
        <p:nvPicPr>
          <p:cNvPr id="2" name="图片 1"/>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1762898" y="1942796"/>
            <a:ext cx="1727708" cy="1890765"/>
          </a:xfrm>
          <a:prstGeom prst="rect">
            <a:avLst/>
          </a:prstGeom>
        </p:spPr>
      </p:pic>
      <p:pic>
        <p:nvPicPr>
          <p:cNvPr id="57" name="图片 56"/>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3547432" y="3893427"/>
            <a:ext cx="1727708" cy="1890765"/>
          </a:xfrm>
          <a:prstGeom prst="rect">
            <a:avLst/>
          </a:prstGeom>
        </p:spPr>
      </p:pic>
      <p:pic>
        <p:nvPicPr>
          <p:cNvPr id="58" name="图片 57"/>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5320265" y="1954217"/>
            <a:ext cx="1727708" cy="1890765"/>
          </a:xfrm>
          <a:prstGeom prst="rect">
            <a:avLst/>
          </a:prstGeom>
        </p:spPr>
      </p:pic>
      <p:pic>
        <p:nvPicPr>
          <p:cNvPr id="59" name="图片 58"/>
          <p:cNvPicPr>
            <a:picLocks noChangeAspect="1"/>
          </p:cNvPicPr>
          <p:nvPr/>
        </p:nvPicPr>
        <p:blipFill rotWithShape="1">
          <a:blip r:embed="rId13" cstate="print">
            <a:extLst>
              <a:ext uri="{28A0092B-C50C-407E-A947-70E740481C1C}">
                <a14:useLocalDpi xmlns:a14="http://schemas.microsoft.com/office/drawing/2010/main" val="0"/>
              </a:ext>
            </a:extLst>
          </a:blip>
          <a:srcRect/>
          <a:stretch>
            <a:fillRect/>
          </a:stretch>
        </p:blipFill>
        <p:spPr>
          <a:xfrm>
            <a:off x="7099431" y="3898086"/>
            <a:ext cx="1727708" cy="1890765"/>
          </a:xfrm>
          <a:prstGeom prst="rect">
            <a:avLst/>
          </a:prstGeom>
        </p:spPr>
      </p:pic>
      <p:grpSp>
        <p:nvGrpSpPr>
          <p:cNvPr id="66" name="组合 65"/>
          <p:cNvGrpSpPr/>
          <p:nvPr/>
        </p:nvGrpSpPr>
        <p:grpSpPr>
          <a:xfrm>
            <a:off x="5867401" y="115629"/>
            <a:ext cx="3078328" cy="417679"/>
            <a:chOff x="5867401" y="115629"/>
            <a:chExt cx="3078328" cy="417679"/>
          </a:xfrm>
        </p:grpSpPr>
        <p:grpSp>
          <p:nvGrpSpPr>
            <p:cNvPr id="67" name="组合 66"/>
            <p:cNvGrpSpPr/>
            <p:nvPr>
              <p:custDataLst>
                <p:tags r:id="rId14"/>
              </p:custDataLst>
            </p:nvPr>
          </p:nvGrpSpPr>
          <p:grpSpPr>
            <a:xfrm>
              <a:off x="8632483" y="266733"/>
              <a:ext cx="156623" cy="156623"/>
              <a:chOff x="8689063" y="2493438"/>
              <a:chExt cx="156623" cy="156623"/>
            </a:xfrm>
          </p:grpSpPr>
          <p:sp>
            <p:nvSpPr>
              <p:cNvPr id="74" name="矩形 73"/>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5" name="任意多边形 74"/>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68" name="组合 67"/>
            <p:cNvGrpSpPr/>
            <p:nvPr>
              <p:custDataLst>
                <p:tags r:id="rId15"/>
              </p:custDataLst>
            </p:nvPr>
          </p:nvGrpSpPr>
          <p:grpSpPr>
            <a:xfrm>
              <a:off x="8789106" y="266733"/>
              <a:ext cx="156623" cy="156623"/>
              <a:chOff x="8845686" y="2493438"/>
              <a:chExt cx="156623" cy="156623"/>
            </a:xfrm>
          </p:grpSpPr>
          <p:sp>
            <p:nvSpPr>
              <p:cNvPr id="72" name="矩形 71"/>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3" name="任意多边形 72"/>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9" name="矩形 68">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0" name="矩形 69">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1" name="矩形 70"/>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应用前景</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76" name="组合 75"/>
          <p:cNvGrpSpPr/>
          <p:nvPr/>
        </p:nvGrpSpPr>
        <p:grpSpPr>
          <a:xfrm>
            <a:off x="-1" y="2242800"/>
            <a:ext cx="1616400" cy="2372400"/>
            <a:chOff x="0" y="2511290"/>
            <a:chExt cx="1280513" cy="1817741"/>
          </a:xfrm>
        </p:grpSpPr>
        <p:cxnSp>
          <p:nvCxnSpPr>
            <p:cNvPr id="77" name="直接连接符 76"/>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0" y="3622466"/>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10000"/>
            </a:bodyPr>
            <a:lstStyle/>
            <a:p>
              <a:pPr algn="ctr"/>
              <a:endParaRPr lang="zh-CN" altLang="en-US" sz="2800"/>
            </a:p>
          </p:txBody>
        </p:sp>
        <p:sp>
          <p:nvSpPr>
            <p:cNvPr id="81"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82"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1200"/>
            </a:p>
          </p:txBody>
        </p:sp>
        <p:sp>
          <p:nvSpPr>
            <p:cNvPr id="83"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82500"/>
            </a:bodyPr>
            <a:lstStyle/>
            <a:p>
              <a:endParaRPr lang="zh-CN" altLang="en-US" sz="1100"/>
            </a:p>
          </p:txBody>
        </p:sp>
        <p:sp>
          <p:nvSpPr>
            <p:cNvPr id="84"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85" name="矩形 8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6" name="矩形 8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7" name="矩形 86"/>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成果与应用</a:t>
              </a:r>
              <a:endParaRPr lang="zh-CN" altLang="en-US" sz="1200" dirty="0">
                <a:ln w="6350">
                  <a:noFill/>
                </a:ln>
                <a:solidFill>
                  <a:schemeClr val="bg1"/>
                </a:solidFill>
                <a:latin typeface="Impact" panose="020B0806030902050204" pitchFamily="34" charset="0"/>
                <a:ea typeface="微软雅黑" panose="020B0503020204020204" charset="-122"/>
              </a:endParaRPr>
            </a:p>
          </p:txBody>
        </p:sp>
        <p:sp>
          <p:nvSpPr>
            <p:cNvPr id="88" name="矩形 87"/>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9"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rgbClr val="354454"/>
            </a:solidFill>
            <a:ln>
              <a:noFill/>
            </a:ln>
          </p:spPr>
          <p:txBody>
            <a:bodyPr vert="horz" wrap="square" lIns="90000" tIns="46800" rIns="90000" bIns="46800" numCol="1" anchor="t" anchorCtr="0" compatLnSpc="1">
              <a:normAutofit fontScale="92500" lnSpcReduction="10000"/>
            </a:bodyPr>
            <a:lstStyle/>
            <a:p>
              <a:endParaRPr lang="zh-CN" altLang="en-US" sz="800"/>
            </a:p>
          </p:txBody>
        </p:sp>
        <p:sp>
          <p:nvSpPr>
            <p:cNvPr id="90" name="矩形 89"/>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建议与总结</a:t>
              </a:r>
              <a:endParaRPr lang="zh-CN" altLang="en-US" sz="1200" dirty="0">
                <a:ln w="6350">
                  <a:noFill/>
                </a:ln>
                <a:solidFill>
                  <a:srgbClr val="586B7F"/>
                </a:solidFill>
                <a:latin typeface="Impact" panose="020B0806030902050204" pitchFamily="34" charset="0"/>
                <a:ea typeface="微软雅黑" panose="020B0503020204020204" charset="-122"/>
              </a:endParaRPr>
            </a:p>
          </p:txBody>
        </p:sp>
      </p:grpSp>
    </p:spTree>
    <p:custDataLst>
      <p:tags r:id="rId1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2242800"/>
            <a:ext cx="1616400" cy="2372400"/>
            <a:chOff x="0" y="2511290"/>
            <a:chExt cx="1280513" cy="1889894"/>
          </a:xfrm>
        </p:grpSpPr>
        <p:cxnSp>
          <p:nvCxnSpPr>
            <p:cNvPr id="3" name="直接连接符 2"/>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0" y="401065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7"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800"/>
            </a:p>
          </p:txBody>
        </p:sp>
        <p:sp>
          <p:nvSpPr>
            <p:cNvPr id="9"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10"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1"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8"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26" name="矩形 25"/>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0" name="矩形 29"/>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1" name="矩形 30"/>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2" name="矩形 31"/>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33" name="矩形 32"/>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建议与总结</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grpSp>
        <p:nvGrpSpPr>
          <p:cNvPr id="5" name="组合 4"/>
          <p:cNvGrpSpPr/>
          <p:nvPr/>
        </p:nvGrpSpPr>
        <p:grpSpPr>
          <a:xfrm>
            <a:off x="1711331" y="1952208"/>
            <a:ext cx="7393957" cy="4021079"/>
            <a:chOff x="1473460" y="1952209"/>
            <a:chExt cx="7393957" cy="3528392"/>
          </a:xfrm>
        </p:grpSpPr>
        <p:sp>
          <p:nvSpPr>
            <p:cNvPr id="34" name="圆角矩形 33"/>
            <p:cNvSpPr/>
            <p:nvPr/>
          </p:nvSpPr>
          <p:spPr>
            <a:xfrm>
              <a:off x="3502514" y="1952209"/>
              <a:ext cx="5364903"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a:bodyPr>
            <a:lstStyle/>
            <a:p>
              <a:endParaRPr lang="zh-CN" altLang="en-US" sz="2400"/>
            </a:p>
          </p:txBody>
        </p:sp>
        <p:sp>
          <p:nvSpPr>
            <p:cNvPr id="36" name="Rectangle 66"/>
            <p:cNvSpPr>
              <a:spLocks noChangeArrowheads="1"/>
            </p:cNvSpPr>
            <p:nvPr/>
          </p:nvSpPr>
          <p:spPr bwMode="auto">
            <a:xfrm>
              <a:off x="4233628" y="2474973"/>
              <a:ext cx="446572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38" name="圆角矩形 37"/>
            <p:cNvSpPr/>
            <p:nvPr/>
          </p:nvSpPr>
          <p:spPr>
            <a:xfrm>
              <a:off x="4233628" y="213107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问题一</a:t>
              </a:r>
              <a:endParaRPr lang="zh-CN" altLang="en-US" sz="1100" dirty="0">
                <a:ln w="6350">
                  <a:noFill/>
                </a:ln>
                <a:solidFill>
                  <a:schemeClr val="bg1"/>
                </a:solidFill>
                <a:latin typeface="Impact" panose="020B0806030902050204" pitchFamily="34" charset="0"/>
                <a:ea typeface="微软雅黑" panose="020B0503020204020204" charset="-122"/>
              </a:endParaRPr>
            </a:p>
          </p:txBody>
        </p:sp>
        <p:sp>
          <p:nvSpPr>
            <p:cNvPr id="44" name="Rectangle 66"/>
            <p:cNvSpPr>
              <a:spLocks noChangeArrowheads="1"/>
            </p:cNvSpPr>
            <p:nvPr/>
          </p:nvSpPr>
          <p:spPr bwMode="auto">
            <a:xfrm>
              <a:off x="4233628" y="3595113"/>
              <a:ext cx="446572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45" name="圆角矩形 44"/>
            <p:cNvSpPr/>
            <p:nvPr/>
          </p:nvSpPr>
          <p:spPr>
            <a:xfrm>
              <a:off x="4233628" y="325121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问题二</a:t>
              </a:r>
              <a:endParaRPr lang="zh-CN" altLang="en-US" sz="1100" dirty="0">
                <a:ln w="6350">
                  <a:noFill/>
                </a:ln>
                <a:solidFill>
                  <a:schemeClr val="bg1"/>
                </a:solidFill>
                <a:latin typeface="Impact" panose="020B0806030902050204" pitchFamily="34" charset="0"/>
                <a:ea typeface="微软雅黑" panose="020B0503020204020204" charset="-122"/>
              </a:endParaRPr>
            </a:p>
          </p:txBody>
        </p:sp>
        <p:sp>
          <p:nvSpPr>
            <p:cNvPr id="46" name="Rectangle 66"/>
            <p:cNvSpPr>
              <a:spLocks noChangeArrowheads="1"/>
            </p:cNvSpPr>
            <p:nvPr/>
          </p:nvSpPr>
          <p:spPr bwMode="auto">
            <a:xfrm>
              <a:off x="4233628" y="4730493"/>
              <a:ext cx="4465723"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a:bodyPr>
            <a:lstStyle/>
            <a:p>
              <a:pPr algn="just" fontAlgn="base">
                <a:spcBef>
                  <a:spcPct val="0"/>
                </a:spcBef>
                <a:spcAft>
                  <a:spcPct val="0"/>
                </a:spcAft>
              </a:pP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r>
                <a:rPr lang="zh-CN" altLang="en-US" sz="100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anose="020B0604020202020204" pitchFamily="34" charset="0"/>
                  <a:ea typeface="微软雅黑" panose="020B0503020204020204" charset="-122"/>
                </a:rPr>
                <a:t>。</a:t>
              </a:r>
              <a:endParaRPr lang="zh-CN" altLang="zh-CN" sz="1000" dirty="0">
                <a:solidFill>
                  <a:prstClr val="black">
                    <a:lumMod val="50000"/>
                    <a:lumOff val="50000"/>
                  </a:prstClr>
                </a:solidFill>
                <a:latin typeface="Arial" panose="020B0604020202020204" pitchFamily="34" charset="0"/>
                <a:ea typeface="微软雅黑" panose="020B0503020204020204" charset="-122"/>
              </a:endParaRPr>
            </a:p>
          </p:txBody>
        </p:sp>
        <p:sp>
          <p:nvSpPr>
            <p:cNvPr id="47" name="圆角矩形 46"/>
            <p:cNvSpPr/>
            <p:nvPr/>
          </p:nvSpPr>
          <p:spPr>
            <a:xfrm>
              <a:off x="4233628" y="438659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100" dirty="0">
                  <a:ln w="6350">
                    <a:noFill/>
                  </a:ln>
                  <a:solidFill>
                    <a:schemeClr val="bg1"/>
                  </a:solidFill>
                  <a:latin typeface="Impact" panose="020B0806030902050204" pitchFamily="34" charset="0"/>
                  <a:ea typeface="微软雅黑" panose="020B0503020204020204" charset="-122"/>
                </a:rPr>
                <a:t>问题三</a:t>
              </a:r>
              <a:endParaRPr lang="zh-CN" altLang="en-US" sz="1100" dirty="0">
                <a:ln w="6350">
                  <a:noFill/>
                </a:ln>
                <a:solidFill>
                  <a:schemeClr val="bg1"/>
                </a:solidFill>
                <a:latin typeface="Impact" panose="020B0806030902050204" pitchFamily="34" charset="0"/>
                <a:ea typeface="微软雅黑" panose="020B0503020204020204" charset="-122"/>
              </a:endParaRPr>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473460" y="2474973"/>
              <a:ext cx="2520599" cy="2821916"/>
            </a:xfrm>
            <a:prstGeom prst="rect">
              <a:avLst/>
            </a:prstGeom>
          </p:spPr>
        </p:pic>
      </p:grpSp>
      <p:grpSp>
        <p:nvGrpSpPr>
          <p:cNvPr id="57" name="组合 56"/>
          <p:cNvGrpSpPr/>
          <p:nvPr/>
        </p:nvGrpSpPr>
        <p:grpSpPr>
          <a:xfrm>
            <a:off x="5867401" y="115629"/>
            <a:ext cx="3078328" cy="417679"/>
            <a:chOff x="5867401" y="115629"/>
            <a:chExt cx="3078328" cy="417679"/>
          </a:xfrm>
        </p:grpSpPr>
        <p:grpSp>
          <p:nvGrpSpPr>
            <p:cNvPr id="58" name="组合 57"/>
            <p:cNvGrpSpPr/>
            <p:nvPr>
              <p:custDataLst>
                <p:tags r:id="rId2"/>
              </p:custDataLst>
            </p:nvPr>
          </p:nvGrpSpPr>
          <p:grpSpPr>
            <a:xfrm>
              <a:off x="8632483" y="266733"/>
              <a:ext cx="156623" cy="156623"/>
              <a:chOff x="8689063" y="2493438"/>
              <a:chExt cx="156623" cy="156623"/>
            </a:xfrm>
          </p:grpSpPr>
          <p:sp>
            <p:nvSpPr>
              <p:cNvPr id="65" name="矩形 64"/>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6" name="任意多边形 65"/>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59" name="组合 58"/>
            <p:cNvGrpSpPr/>
            <p:nvPr>
              <p:custDataLst>
                <p:tags r:id="rId3"/>
              </p:custDataLst>
            </p:nvPr>
          </p:nvGrpSpPr>
          <p:grpSpPr>
            <a:xfrm>
              <a:off x="8789106" y="266733"/>
              <a:ext cx="156623" cy="156623"/>
              <a:chOff x="8845686" y="2493438"/>
              <a:chExt cx="156623" cy="156623"/>
            </a:xfrm>
          </p:grpSpPr>
          <p:sp>
            <p:nvSpPr>
              <p:cNvPr id="63" name="矩形 62"/>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4" name="任意多边形 63"/>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0" name="矩形 59">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61" name="矩形 60">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62" name="矩形 61"/>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问题评估</a:t>
              </a:r>
              <a:endParaRPr lang="zh-CN" altLang="en-US" sz="1600" b="1" dirty="0">
                <a:solidFill>
                  <a:srgbClr val="354454"/>
                </a:solidFill>
                <a:latin typeface="微软雅黑" panose="020B0503020204020204" charset="-122"/>
                <a:ea typeface="微软雅黑" panose="020B0503020204020204" charset="-122"/>
              </a:endParaRPr>
            </a:p>
          </p:txBody>
        </p:sp>
      </p:grpSp>
    </p:spTree>
    <p:custDataLst>
      <p:tags r:id="rId4"/>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reeform 181"/>
          <p:cNvSpPr/>
          <p:nvPr>
            <p:custDataLst>
              <p:tags r:id="rId1"/>
            </p:custDataLst>
          </p:nvPr>
        </p:nvSpPr>
        <p:spPr bwMode="auto">
          <a:xfrm rot="10800000">
            <a:off x="2342570" y="3257357"/>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37B0E8"/>
          </a:solidFill>
          <a:ln w="6350" cap="flat">
            <a:noFill/>
            <a:prstDash val="solid"/>
            <a:miter lim="800000"/>
          </a:ln>
        </p:spPr>
        <p:txBody>
          <a:bodyPr vert="horz" wrap="square" lIns="90000" tIns="46800" rIns="90000" bIns="46800" numCol="1" anchor="t" anchorCtr="0" compatLnSpc="1">
            <a:normAutofit/>
          </a:bodyPr>
          <a:lstStyle/>
          <a:p>
            <a:endParaRPr lang="zh-CN" altLang="en-US" sz="1800"/>
          </a:p>
        </p:txBody>
      </p:sp>
      <p:sp>
        <p:nvSpPr>
          <p:cNvPr id="149" name="Freeform 179"/>
          <p:cNvSpPr/>
          <p:nvPr>
            <p:custDataLst>
              <p:tags r:id="rId2"/>
            </p:custDataLst>
          </p:nvPr>
        </p:nvSpPr>
        <p:spPr bwMode="auto">
          <a:xfrm rot="10800000">
            <a:off x="3494697" y="3257357"/>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37B0E8"/>
          </a:solidFill>
          <a:ln w="6350" cap="flat">
            <a:noFill/>
            <a:prstDash val="solid"/>
            <a:miter lim="800000"/>
          </a:ln>
        </p:spPr>
        <p:txBody>
          <a:bodyPr vert="horz" wrap="square" lIns="90000" tIns="46800" rIns="90000" bIns="46800" numCol="1" anchor="t" anchorCtr="0" compatLnSpc="1">
            <a:normAutofit/>
          </a:bodyPr>
          <a:lstStyle/>
          <a:p>
            <a:endParaRPr lang="zh-CN" altLang="en-US" sz="1800"/>
          </a:p>
        </p:txBody>
      </p:sp>
      <p:sp>
        <p:nvSpPr>
          <p:cNvPr id="147" name="Freeform 177"/>
          <p:cNvSpPr/>
          <p:nvPr>
            <p:custDataLst>
              <p:tags r:id="rId3"/>
            </p:custDataLst>
          </p:nvPr>
        </p:nvSpPr>
        <p:spPr bwMode="auto">
          <a:xfrm rot="10800000">
            <a:off x="4646826" y="3257357"/>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37B0E8"/>
          </a:solidFill>
          <a:ln w="6350" cap="flat">
            <a:noFill/>
            <a:prstDash val="solid"/>
            <a:miter lim="800000"/>
          </a:ln>
        </p:spPr>
        <p:txBody>
          <a:bodyPr vert="horz" wrap="square" lIns="90000" tIns="46800" rIns="90000" bIns="46800" numCol="1" anchor="t" anchorCtr="0" compatLnSpc="1">
            <a:normAutofit/>
          </a:bodyPr>
          <a:lstStyle/>
          <a:p>
            <a:endParaRPr lang="zh-CN" altLang="en-US" sz="1800"/>
          </a:p>
        </p:txBody>
      </p:sp>
      <p:sp>
        <p:nvSpPr>
          <p:cNvPr id="144" name="Freeform 174"/>
          <p:cNvSpPr/>
          <p:nvPr>
            <p:custDataLst>
              <p:tags r:id="rId4"/>
            </p:custDataLst>
          </p:nvPr>
        </p:nvSpPr>
        <p:spPr bwMode="auto">
          <a:xfrm rot="10800000">
            <a:off x="1704949" y="3341019"/>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37B0E8"/>
          </a:solidFill>
          <a:ln w="6350" cap="flat">
            <a:noFill/>
            <a:prstDash val="solid"/>
            <a:miter lim="800000"/>
          </a:ln>
        </p:spPr>
        <p:txBody>
          <a:bodyPr vert="horz" wrap="square" lIns="90000" tIns="46800" rIns="90000" bIns="46800" numCol="1" anchor="t" anchorCtr="0" compatLnSpc="1">
            <a:normAutofit fontScale="92500" lnSpcReduction="20000"/>
          </a:bodyPr>
          <a:lstStyle/>
          <a:p>
            <a:endParaRPr lang="zh-CN" altLang="en-US" sz="1800"/>
          </a:p>
        </p:txBody>
      </p:sp>
      <p:sp>
        <p:nvSpPr>
          <p:cNvPr id="145" name="Freeform 175"/>
          <p:cNvSpPr/>
          <p:nvPr>
            <p:custDataLst>
              <p:tags r:id="rId5"/>
            </p:custDataLst>
          </p:nvPr>
        </p:nvSpPr>
        <p:spPr bwMode="auto">
          <a:xfrm rot="10800000">
            <a:off x="5798953" y="3257357"/>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37B0E8"/>
          </a:solidFill>
          <a:ln w="6350" cap="flat">
            <a:noFill/>
            <a:prstDash val="solid"/>
            <a:miter lim="800000"/>
          </a:ln>
        </p:spPr>
        <p:txBody>
          <a:bodyPr vert="horz" wrap="square" lIns="90000" tIns="46800" rIns="90000" bIns="46800" numCol="1" anchor="t" anchorCtr="0" compatLnSpc="1">
            <a:normAutofit/>
          </a:bodyPr>
          <a:lstStyle/>
          <a:p>
            <a:endParaRPr lang="zh-CN" altLang="en-US" sz="1800"/>
          </a:p>
        </p:txBody>
      </p:sp>
      <p:sp>
        <p:nvSpPr>
          <p:cNvPr id="146" name="Oval 176"/>
          <p:cNvSpPr>
            <a:spLocks noChangeArrowheads="1"/>
          </p:cNvSpPr>
          <p:nvPr>
            <p:custDataLst>
              <p:tags r:id="rId6"/>
            </p:custDataLst>
          </p:nvPr>
        </p:nvSpPr>
        <p:spPr bwMode="auto">
          <a:xfrm>
            <a:off x="5885242" y="3353454"/>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fontScale="45000" lnSpcReduction="20000"/>
          </a:bodyPr>
          <a:lstStyle/>
          <a:p>
            <a:endParaRPr lang="zh-CN" altLang="en-US" sz="1800"/>
          </a:p>
        </p:txBody>
      </p:sp>
      <p:sp>
        <p:nvSpPr>
          <p:cNvPr id="148" name="Oval 178"/>
          <p:cNvSpPr>
            <a:spLocks noChangeArrowheads="1"/>
          </p:cNvSpPr>
          <p:nvPr>
            <p:custDataLst>
              <p:tags r:id="rId7"/>
            </p:custDataLst>
          </p:nvPr>
        </p:nvSpPr>
        <p:spPr bwMode="auto">
          <a:xfrm>
            <a:off x="4736506" y="3353454"/>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fontScale="45000" lnSpcReduction="20000"/>
          </a:bodyPr>
          <a:lstStyle/>
          <a:p>
            <a:endParaRPr lang="zh-CN" altLang="en-US" sz="1800"/>
          </a:p>
        </p:txBody>
      </p:sp>
      <p:sp>
        <p:nvSpPr>
          <p:cNvPr id="150" name="Oval 180"/>
          <p:cNvSpPr>
            <a:spLocks noChangeArrowheads="1"/>
          </p:cNvSpPr>
          <p:nvPr>
            <p:custDataLst>
              <p:tags r:id="rId8"/>
            </p:custDataLst>
          </p:nvPr>
        </p:nvSpPr>
        <p:spPr bwMode="auto">
          <a:xfrm>
            <a:off x="3582117" y="3353454"/>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fontScale="45000" lnSpcReduction="20000"/>
          </a:bodyPr>
          <a:lstStyle/>
          <a:p>
            <a:endParaRPr lang="zh-CN" altLang="en-US" sz="1800"/>
          </a:p>
        </p:txBody>
      </p:sp>
      <p:sp>
        <p:nvSpPr>
          <p:cNvPr id="152" name="Oval 182"/>
          <p:cNvSpPr>
            <a:spLocks noChangeArrowheads="1"/>
          </p:cNvSpPr>
          <p:nvPr>
            <p:custDataLst>
              <p:tags r:id="rId9"/>
            </p:custDataLst>
          </p:nvPr>
        </p:nvSpPr>
        <p:spPr bwMode="auto">
          <a:xfrm>
            <a:off x="2429988" y="3353454"/>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0000" tIns="46800" rIns="90000" bIns="46800" numCol="1" anchor="t" anchorCtr="0" compatLnSpc="1">
            <a:normAutofit fontScale="45000" lnSpcReduction="20000"/>
          </a:bodyPr>
          <a:lstStyle/>
          <a:p>
            <a:endParaRPr lang="zh-CN" altLang="en-US" sz="1800"/>
          </a:p>
        </p:txBody>
      </p:sp>
      <p:sp>
        <p:nvSpPr>
          <p:cNvPr id="153" name="矩形 152"/>
          <p:cNvSpPr/>
          <p:nvPr>
            <p:custDataLst>
              <p:tags r:id="rId10"/>
            </p:custDataLst>
          </p:nvPr>
        </p:nvSpPr>
        <p:spPr>
          <a:xfrm>
            <a:off x="3547596" y="3357136"/>
            <a:ext cx="375424" cy="307777"/>
          </a:xfrm>
          <a:prstGeom prst="rect">
            <a:avLst/>
          </a:prstGeom>
        </p:spPr>
        <p:txBody>
          <a:bodyPr wrap="none" lIns="90000" tIns="46800" rIns="90000" bIns="46800">
            <a:norm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charset="-122"/>
              </a:rPr>
              <a:t>03</a:t>
            </a:r>
            <a:endParaRPr lang="zh-CN" altLang="zh-CN" sz="1400" dirty="0">
              <a:solidFill>
                <a:srgbClr val="37B0E8"/>
              </a:solidFill>
              <a:latin typeface="Impact" panose="020B0806030902050204" pitchFamily="34" charset="0"/>
              <a:ea typeface="微软雅黑" panose="020B0503020204020204" charset="-122"/>
            </a:endParaRPr>
          </a:p>
        </p:txBody>
      </p:sp>
      <p:sp>
        <p:nvSpPr>
          <p:cNvPr id="154" name="矩形 153"/>
          <p:cNvSpPr/>
          <p:nvPr>
            <p:custDataLst>
              <p:tags r:id="rId11"/>
            </p:custDataLst>
          </p:nvPr>
        </p:nvSpPr>
        <p:spPr>
          <a:xfrm>
            <a:off x="4704391" y="3357136"/>
            <a:ext cx="370614" cy="307777"/>
          </a:xfrm>
          <a:prstGeom prst="rect">
            <a:avLst/>
          </a:prstGeom>
        </p:spPr>
        <p:txBody>
          <a:bodyPr wrap="none" lIns="90000" tIns="46800" rIns="90000" bIns="46800">
            <a:norm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charset="-122"/>
              </a:rPr>
              <a:t>02</a:t>
            </a:r>
            <a:endParaRPr lang="zh-CN" altLang="zh-CN" sz="1400" dirty="0">
              <a:solidFill>
                <a:srgbClr val="37B0E8"/>
              </a:solidFill>
              <a:latin typeface="Impact" panose="020B0806030902050204" pitchFamily="34" charset="0"/>
              <a:ea typeface="微软雅黑" panose="020B0503020204020204" charset="-122"/>
            </a:endParaRPr>
          </a:p>
        </p:txBody>
      </p:sp>
      <p:sp>
        <p:nvSpPr>
          <p:cNvPr id="155" name="矩形 154"/>
          <p:cNvSpPr/>
          <p:nvPr>
            <p:custDataLst>
              <p:tags r:id="rId12"/>
            </p:custDataLst>
          </p:nvPr>
        </p:nvSpPr>
        <p:spPr>
          <a:xfrm>
            <a:off x="5864109" y="3357136"/>
            <a:ext cx="349776" cy="307777"/>
          </a:xfrm>
          <a:prstGeom prst="rect">
            <a:avLst/>
          </a:prstGeom>
        </p:spPr>
        <p:txBody>
          <a:bodyPr wrap="none" lIns="90000" tIns="46800" rIns="90000" bIns="46800">
            <a:normAutofit/>
          </a:bodyPr>
          <a:lstStyle/>
          <a:p>
            <a:pPr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charset="-122"/>
              </a:rPr>
              <a:t>01</a:t>
            </a:r>
            <a:endParaRPr lang="zh-CN" altLang="zh-CN" sz="1400" dirty="0">
              <a:solidFill>
                <a:srgbClr val="37B0E8"/>
              </a:solidFill>
              <a:latin typeface="Impact" panose="020B0806030902050204" pitchFamily="34" charset="0"/>
              <a:ea typeface="微软雅黑" panose="020B0503020204020204" charset="-122"/>
            </a:endParaRPr>
          </a:p>
        </p:txBody>
      </p:sp>
      <p:sp>
        <p:nvSpPr>
          <p:cNvPr id="156" name="矩形 155"/>
          <p:cNvSpPr/>
          <p:nvPr>
            <p:custDataLst>
              <p:tags r:id="rId13"/>
            </p:custDataLst>
          </p:nvPr>
        </p:nvSpPr>
        <p:spPr>
          <a:xfrm>
            <a:off x="2399569" y="3357136"/>
            <a:ext cx="370614" cy="307777"/>
          </a:xfrm>
          <a:prstGeom prst="rect">
            <a:avLst/>
          </a:prstGeom>
        </p:spPr>
        <p:txBody>
          <a:bodyPr wrap="none" lIns="90000" tIns="46800" rIns="90000" bIns="46800">
            <a:normAutofit/>
          </a:bodyPr>
          <a:lstStyle/>
          <a:p>
            <a:pPr lvl="0" algn="ctr" fontAlgn="base">
              <a:spcBef>
                <a:spcPct val="0"/>
              </a:spcBef>
              <a:spcAft>
                <a:spcPct val="0"/>
              </a:spcAft>
            </a:pPr>
            <a:r>
              <a:rPr lang="en-US" altLang="zh-CN" sz="1400" dirty="0">
                <a:solidFill>
                  <a:srgbClr val="37B0E8"/>
                </a:solidFill>
                <a:latin typeface="Impact" panose="020B0806030902050204" pitchFamily="34" charset="0"/>
                <a:ea typeface="微软雅黑" panose="020B0503020204020204" charset="-122"/>
              </a:rPr>
              <a:t>04</a:t>
            </a:r>
            <a:endParaRPr lang="zh-CN" altLang="zh-CN" sz="1400" dirty="0">
              <a:solidFill>
                <a:srgbClr val="37B0E8"/>
              </a:solidFill>
              <a:latin typeface="Impact" panose="020B0806030902050204" pitchFamily="34" charset="0"/>
              <a:ea typeface="微软雅黑" panose="020B0503020204020204" charset="-122"/>
            </a:endParaRPr>
          </a:p>
        </p:txBody>
      </p:sp>
      <p:sp>
        <p:nvSpPr>
          <p:cNvPr id="157" name="圆角矩形 156"/>
          <p:cNvSpPr/>
          <p:nvPr>
            <p:custDataLst>
              <p:tags r:id="rId14"/>
            </p:custDataLst>
          </p:nvPr>
        </p:nvSpPr>
        <p:spPr>
          <a:xfrm>
            <a:off x="4371401" y="4006967"/>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zh-CN" sz="1000" dirty="0">
              <a:ln w="6350">
                <a:noFill/>
              </a:ln>
              <a:solidFill>
                <a:schemeClr val="bg1"/>
              </a:solidFill>
              <a:latin typeface="Impact" panose="020B0806030902050204" pitchFamily="34" charset="0"/>
              <a:ea typeface="微软雅黑" panose="020B0503020204020204" charset="-122"/>
            </a:endParaRPr>
          </a:p>
        </p:txBody>
      </p:sp>
      <p:sp>
        <p:nvSpPr>
          <p:cNvPr id="158" name="Rectangle 66"/>
          <p:cNvSpPr>
            <a:spLocks noChangeArrowheads="1"/>
          </p:cNvSpPr>
          <p:nvPr>
            <p:custDataLst>
              <p:tags r:id="rId15"/>
            </p:custDataLst>
          </p:nvPr>
        </p:nvSpPr>
        <p:spPr bwMode="auto">
          <a:xfrm>
            <a:off x="4378960" y="4391869"/>
            <a:ext cx="1833578" cy="55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20000"/>
          </a:bodyPr>
          <a:lstStyle/>
          <a:p>
            <a:pPr fontAlgn="base">
              <a:spcBef>
                <a:spcPct val="0"/>
              </a:spcBef>
              <a:spcAft>
                <a:spcPct val="0"/>
              </a:spcAft>
            </a:pPr>
            <a:r>
              <a:rPr lang="zh-CN" altLang="en-US" sz="1000" dirty="0">
                <a:solidFill>
                  <a:schemeClr val="tx1">
                    <a:lumMod val="50000"/>
                    <a:lumOff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50000"/>
                  <a:lumOff val="50000"/>
                </a:schemeClr>
              </a:solidFill>
              <a:latin typeface="Arial" panose="020B0604020202020204" pitchFamily="34" charset="0"/>
              <a:ea typeface="微软雅黑" panose="020B0503020204020204" charset="-122"/>
            </a:endParaRPr>
          </a:p>
        </p:txBody>
      </p:sp>
      <p:sp>
        <p:nvSpPr>
          <p:cNvPr id="159" name="圆角矩形 158"/>
          <p:cNvSpPr/>
          <p:nvPr>
            <p:custDataLst>
              <p:tags r:id="rId16"/>
            </p:custDataLst>
          </p:nvPr>
        </p:nvSpPr>
        <p:spPr>
          <a:xfrm>
            <a:off x="2140681" y="4006967"/>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zh-CN" sz="1000" dirty="0">
              <a:ln w="6350">
                <a:noFill/>
              </a:ln>
              <a:solidFill>
                <a:schemeClr val="bg1"/>
              </a:solidFill>
              <a:latin typeface="Impact" panose="020B0806030902050204" pitchFamily="34" charset="0"/>
              <a:ea typeface="微软雅黑" panose="020B0503020204020204" charset="-122"/>
            </a:endParaRPr>
          </a:p>
        </p:txBody>
      </p:sp>
      <p:sp>
        <p:nvSpPr>
          <p:cNvPr id="160" name="Rectangle 66"/>
          <p:cNvSpPr>
            <a:spLocks noChangeArrowheads="1"/>
          </p:cNvSpPr>
          <p:nvPr>
            <p:custDataLst>
              <p:tags r:id="rId17"/>
            </p:custDataLst>
          </p:nvPr>
        </p:nvSpPr>
        <p:spPr bwMode="auto">
          <a:xfrm>
            <a:off x="2148241" y="4391869"/>
            <a:ext cx="1833578" cy="55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20000"/>
          </a:bodyPr>
          <a:lstStyle/>
          <a:p>
            <a:pPr fontAlgn="base">
              <a:spcBef>
                <a:spcPct val="0"/>
              </a:spcBef>
              <a:spcAft>
                <a:spcPct val="0"/>
              </a:spcAft>
            </a:pPr>
            <a:r>
              <a:rPr lang="zh-CN" altLang="en-US" sz="1000" dirty="0">
                <a:solidFill>
                  <a:schemeClr val="tx1">
                    <a:lumMod val="50000"/>
                    <a:lumOff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50000"/>
                  <a:lumOff val="50000"/>
                </a:schemeClr>
              </a:solidFill>
              <a:latin typeface="Arial" panose="020B0604020202020204" pitchFamily="34" charset="0"/>
              <a:ea typeface="微软雅黑" panose="020B0503020204020204" charset="-122"/>
            </a:endParaRPr>
          </a:p>
        </p:txBody>
      </p:sp>
      <p:sp>
        <p:nvSpPr>
          <p:cNvPr id="161" name="圆角矩形 160"/>
          <p:cNvSpPr/>
          <p:nvPr>
            <p:custDataLst>
              <p:tags r:id="rId18"/>
            </p:custDataLst>
          </p:nvPr>
        </p:nvSpPr>
        <p:spPr>
          <a:xfrm>
            <a:off x="3213985" y="2207824"/>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zh-CN" sz="1000" dirty="0">
              <a:ln w="6350">
                <a:noFill/>
              </a:ln>
              <a:solidFill>
                <a:schemeClr val="bg1"/>
              </a:solidFill>
              <a:latin typeface="Impact" panose="020B0806030902050204" pitchFamily="34" charset="0"/>
              <a:ea typeface="微软雅黑" panose="020B0503020204020204" charset="-122"/>
            </a:endParaRPr>
          </a:p>
        </p:txBody>
      </p:sp>
      <p:sp>
        <p:nvSpPr>
          <p:cNvPr id="162" name="Rectangle 66"/>
          <p:cNvSpPr>
            <a:spLocks noChangeArrowheads="1"/>
          </p:cNvSpPr>
          <p:nvPr>
            <p:custDataLst>
              <p:tags r:id="rId19"/>
            </p:custDataLst>
          </p:nvPr>
        </p:nvSpPr>
        <p:spPr bwMode="auto">
          <a:xfrm>
            <a:off x="3221545" y="2592725"/>
            <a:ext cx="1833578" cy="55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20000"/>
          </a:bodyPr>
          <a:lstStyle/>
          <a:p>
            <a:pPr fontAlgn="base">
              <a:spcBef>
                <a:spcPct val="0"/>
              </a:spcBef>
              <a:spcAft>
                <a:spcPct val="0"/>
              </a:spcAft>
            </a:pPr>
            <a:r>
              <a:rPr lang="zh-CN" altLang="en-US" sz="1000" dirty="0">
                <a:solidFill>
                  <a:schemeClr val="tx1">
                    <a:lumMod val="50000"/>
                    <a:lumOff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50000"/>
                  <a:lumOff val="50000"/>
                </a:schemeClr>
              </a:solidFill>
              <a:latin typeface="Arial" panose="020B0604020202020204" pitchFamily="34" charset="0"/>
              <a:ea typeface="微软雅黑" panose="020B0503020204020204" charset="-122"/>
            </a:endParaRPr>
          </a:p>
        </p:txBody>
      </p:sp>
      <p:sp>
        <p:nvSpPr>
          <p:cNvPr id="163" name="圆角矩形 162"/>
          <p:cNvSpPr/>
          <p:nvPr>
            <p:custDataLst>
              <p:tags r:id="rId20"/>
            </p:custDataLst>
          </p:nvPr>
        </p:nvSpPr>
        <p:spPr>
          <a:xfrm>
            <a:off x="5523529" y="2207824"/>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zh-CN" sz="1000" dirty="0">
              <a:ln w="6350">
                <a:noFill/>
              </a:ln>
              <a:solidFill>
                <a:schemeClr val="bg1"/>
              </a:solidFill>
              <a:latin typeface="Impact" panose="020B0806030902050204" pitchFamily="34" charset="0"/>
              <a:ea typeface="微软雅黑" panose="020B0503020204020204" charset="-122"/>
            </a:endParaRPr>
          </a:p>
        </p:txBody>
      </p:sp>
      <p:sp>
        <p:nvSpPr>
          <p:cNvPr id="164" name="Rectangle 66"/>
          <p:cNvSpPr>
            <a:spLocks noChangeArrowheads="1"/>
          </p:cNvSpPr>
          <p:nvPr>
            <p:custDataLst>
              <p:tags r:id="rId21"/>
            </p:custDataLst>
          </p:nvPr>
        </p:nvSpPr>
        <p:spPr bwMode="auto">
          <a:xfrm>
            <a:off x="5531089" y="2592725"/>
            <a:ext cx="1833578" cy="55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20000"/>
          </a:bodyPr>
          <a:lstStyle/>
          <a:p>
            <a:pPr fontAlgn="base">
              <a:spcBef>
                <a:spcPct val="0"/>
              </a:spcBef>
              <a:spcAft>
                <a:spcPct val="0"/>
              </a:spcAft>
            </a:pPr>
            <a:r>
              <a:rPr lang="zh-CN" altLang="en-US" sz="1000" dirty="0">
                <a:solidFill>
                  <a:schemeClr val="tx1">
                    <a:lumMod val="50000"/>
                    <a:lumOff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00" dirty="0">
              <a:solidFill>
                <a:schemeClr val="tx1">
                  <a:lumMod val="50000"/>
                  <a:lumOff val="50000"/>
                </a:schemeClr>
              </a:solidFill>
              <a:latin typeface="Arial" panose="020B0604020202020204" pitchFamily="34" charset="0"/>
              <a:ea typeface="微软雅黑" panose="020B0503020204020204" charset="-122"/>
            </a:endParaRPr>
          </a:p>
        </p:txBody>
      </p:sp>
      <p:grpSp>
        <p:nvGrpSpPr>
          <p:cNvPr id="165" name="组合 164"/>
          <p:cNvGrpSpPr/>
          <p:nvPr>
            <p:custDataLst>
              <p:tags r:id="rId22"/>
            </p:custDataLst>
          </p:nvPr>
        </p:nvGrpSpPr>
        <p:grpSpPr>
          <a:xfrm flipH="1">
            <a:off x="6490128" y="3073108"/>
            <a:ext cx="3626488" cy="873273"/>
            <a:chOff x="-1335088" y="3200400"/>
            <a:chExt cx="5268913" cy="1316038"/>
          </a:xfrm>
          <a:effectLst>
            <a:outerShdw blurRad="63500" dist="38100" dir="2700000" algn="tl" rotWithShape="0">
              <a:prstClr val="black">
                <a:alpha val="19000"/>
              </a:prstClr>
            </a:outerShdw>
          </a:effectLst>
        </p:grpSpPr>
        <p:sp>
          <p:nvSpPr>
            <p:cNvPr id="166"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2"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3"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4"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5"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6"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7"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8"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99"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0"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1"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2"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3"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4"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5"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6"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7"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8"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9"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0"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1"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2"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3"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4"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5"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16"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20"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21"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23"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29"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36"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37"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40" name="组合 139"/>
          <p:cNvGrpSpPr/>
          <p:nvPr/>
        </p:nvGrpSpPr>
        <p:grpSpPr>
          <a:xfrm>
            <a:off x="5867401" y="115629"/>
            <a:ext cx="3078328" cy="417679"/>
            <a:chOff x="5867401" y="115629"/>
            <a:chExt cx="3078328" cy="417679"/>
          </a:xfrm>
        </p:grpSpPr>
        <p:grpSp>
          <p:nvGrpSpPr>
            <p:cNvPr id="141" name="组合 140"/>
            <p:cNvGrpSpPr/>
            <p:nvPr>
              <p:custDataLst>
                <p:tags r:id="rId23"/>
              </p:custDataLst>
            </p:nvPr>
          </p:nvGrpSpPr>
          <p:grpSpPr>
            <a:xfrm>
              <a:off x="8632483" y="266733"/>
              <a:ext cx="156623" cy="156623"/>
              <a:chOff x="8689063" y="2493438"/>
              <a:chExt cx="156623" cy="156623"/>
            </a:xfrm>
          </p:grpSpPr>
          <p:sp>
            <p:nvSpPr>
              <p:cNvPr id="252" name="矩形 251"/>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3" name="任意多边形 252"/>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42" name="组合 141"/>
            <p:cNvGrpSpPr/>
            <p:nvPr>
              <p:custDataLst>
                <p:tags r:id="rId24"/>
              </p:custDataLst>
            </p:nvPr>
          </p:nvGrpSpPr>
          <p:grpSpPr>
            <a:xfrm>
              <a:off x="8789106" y="266733"/>
              <a:ext cx="156623" cy="156623"/>
              <a:chOff x="8845686" y="2493438"/>
              <a:chExt cx="156623" cy="156623"/>
            </a:xfrm>
          </p:grpSpPr>
          <p:sp>
            <p:nvSpPr>
              <p:cNvPr id="250" name="矩形 24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1" name="任意多边形 25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43" name="矩形 142">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248" name="矩形 247">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249" name="矩形 248"/>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相关对策</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254" name="组合 253"/>
          <p:cNvGrpSpPr/>
          <p:nvPr/>
        </p:nvGrpSpPr>
        <p:grpSpPr>
          <a:xfrm>
            <a:off x="-1" y="2242800"/>
            <a:ext cx="1616400" cy="2372400"/>
            <a:chOff x="0" y="2511290"/>
            <a:chExt cx="1280513" cy="1889894"/>
          </a:xfrm>
        </p:grpSpPr>
        <p:cxnSp>
          <p:nvCxnSpPr>
            <p:cNvPr id="255" name="直接连接符 254"/>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0" y="401065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260"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800"/>
            </a:p>
          </p:txBody>
        </p:sp>
        <p:sp>
          <p:nvSpPr>
            <p:cNvPr id="261"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262"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263"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264"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265" name="矩形 264"/>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6" name="矩形 265"/>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7" name="矩形 266"/>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8" name="矩形 267"/>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269" name="矩形 268"/>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建议与总结</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spTree>
    <p:custDataLst>
      <p:tags r:id="rId2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14:bounceEnd="60000">
                                          <p:cBhvr additive="base">
                                            <p:cTn id="7" dur="500" fill="hold"/>
                                            <p:tgtEl>
                                              <p:spTgt spid="16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14:bounceEnd="60000">
                                          <p:cBhvr additive="base">
                                            <p:cTn id="11" dur="500" fill="hold"/>
                                            <p:tgtEl>
                                              <p:spTgt spid="145"/>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14:bounceEnd="60000">
                                          <p:cBhvr additive="base">
                                            <p:cTn id="29" dur="500" fill="hold"/>
                                            <p:tgtEl>
                                              <p:spTgt spid="163"/>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14:presetBounceEnd="60000">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14:bounceEnd="60000">
                                          <p:cBhvr additive="base">
                                            <p:cTn id="38" dur="500" fill="hold"/>
                                            <p:tgtEl>
                                              <p:spTgt spid="147"/>
                                            </p:tgtEl>
                                            <p:attrNameLst>
                                              <p:attrName>ppt_x</p:attrName>
                                            </p:attrNameLst>
                                          </p:cBhvr>
                                          <p:tavLst>
                                            <p:tav tm="0">
                                              <p:val>
                                                <p:strVal val="1+#ppt_w/2"/>
                                              </p:val>
                                            </p:tav>
                                            <p:tav tm="100000">
                                              <p:val>
                                                <p:strVal val="#ppt_x"/>
                                              </p:val>
                                            </p:tav>
                                          </p:tavLst>
                                        </p:anim>
                                        <p:anim calcmode="lin" valueType="num" p14:bounceEnd="60000">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14:bounceEnd="60000">
                                          <p:cBhvr additive="base">
                                            <p:cTn id="56"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14:presetBounceEnd="60000">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14:bounceEnd="60000">
                                          <p:cBhvr additive="base">
                                            <p:cTn id="65" dur="500" fill="hold"/>
                                            <p:tgtEl>
                                              <p:spTgt spid="149"/>
                                            </p:tgtEl>
                                            <p:attrNameLst>
                                              <p:attrName>ppt_x</p:attrName>
                                            </p:attrNameLst>
                                          </p:cBhvr>
                                          <p:tavLst>
                                            <p:tav tm="0">
                                              <p:val>
                                                <p:strVal val="1+#ppt_w/2"/>
                                              </p:val>
                                            </p:tav>
                                            <p:tav tm="100000">
                                              <p:val>
                                                <p:strVal val="#ppt_x"/>
                                              </p:val>
                                            </p:tav>
                                          </p:tavLst>
                                        </p:anim>
                                        <p:anim calcmode="lin" valueType="num" p14:bounceEnd="60000">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14:bounceEnd="60000">
                                          <p:cBhvr additive="base">
                                            <p:cTn id="83" dur="500" fill="hold"/>
                                            <p:tgtEl>
                                              <p:spTgt spid="161"/>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14:presetBounceEnd="60000">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14:bounceEnd="60000">
                                          <p:cBhvr additive="base">
                                            <p:cTn id="92" dur="500" fill="hold"/>
                                            <p:tgtEl>
                                              <p:spTgt spid="151"/>
                                            </p:tgtEl>
                                            <p:attrNameLst>
                                              <p:attrName>ppt_x</p:attrName>
                                            </p:attrNameLst>
                                          </p:cBhvr>
                                          <p:tavLst>
                                            <p:tav tm="0">
                                              <p:val>
                                                <p:strVal val="1+#ppt_w/2"/>
                                              </p:val>
                                            </p:tav>
                                            <p:tav tm="100000">
                                              <p:val>
                                                <p:strVal val="#ppt_x"/>
                                              </p:val>
                                            </p:tav>
                                          </p:tavLst>
                                        </p:anim>
                                        <p:anim calcmode="lin" valueType="num" p14:bounceEnd="60000">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14:bounceEnd="60000">
                                          <p:cBhvr additive="base">
                                            <p:cTn id="110" dur="500" fill="hold"/>
                                            <p:tgtEl>
                                              <p:spTgt spid="159"/>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14:presetBounceEnd="60000">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14:bounceEnd="60000">
                                          <p:cBhvr additive="base">
                                            <p:cTn id="119" dur="500" fill="hold"/>
                                            <p:tgtEl>
                                              <p:spTgt spid="144"/>
                                            </p:tgtEl>
                                            <p:attrNameLst>
                                              <p:attrName>ppt_x</p:attrName>
                                            </p:attrNameLst>
                                          </p:cBhvr>
                                          <p:tavLst>
                                            <p:tav tm="0">
                                              <p:val>
                                                <p:strVal val="1+#ppt_w/2"/>
                                              </p:val>
                                            </p:tav>
                                            <p:tav tm="100000">
                                              <p:val>
                                                <p:strVal val="#ppt_x"/>
                                              </p:val>
                                            </p:tav>
                                          </p:tavLst>
                                        </p:anim>
                                        <p:anim calcmode="lin" valueType="num" p14:bounceEnd="60000">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ldLvl="0" animBg="1"/>
          <p:bldP spid="149" grpId="0" bldLvl="0" animBg="1"/>
          <p:bldP spid="147" grpId="0" bldLvl="0" animBg="1"/>
          <p:bldP spid="144" grpId="0" bldLvl="0" animBg="1"/>
          <p:bldP spid="145" grpId="0" bldLvl="0" animBg="1"/>
          <p:bldP spid="146" grpId="0" bldLvl="0" animBg="1"/>
          <p:bldP spid="146" grpId="1" bldLvl="0" animBg="1"/>
          <p:bldP spid="148" grpId="0" bldLvl="0" animBg="1"/>
          <p:bldP spid="148" grpId="1" bldLvl="0" animBg="1"/>
          <p:bldP spid="150" grpId="0" bldLvl="0" animBg="1"/>
          <p:bldP spid="150" grpId="1" bldLvl="0" animBg="1"/>
          <p:bldP spid="152" grpId="0" bldLvl="0" animBg="1"/>
          <p:bldP spid="152" grpId="1" bldLvl="0" animBg="1"/>
          <p:bldP spid="153" grpId="0"/>
          <p:bldP spid="153" grpId="1"/>
          <p:bldP spid="154" grpId="0"/>
          <p:bldP spid="154" grpId="1"/>
          <p:bldP spid="155" grpId="0"/>
          <p:bldP spid="155" grpId="1"/>
          <p:bldP spid="156" grpId="0"/>
          <p:bldP spid="156" grpId="1"/>
          <p:bldP spid="157" grpId="0" bldLvl="0" animBg="1"/>
          <p:bldP spid="158" grpId="0"/>
          <p:bldP spid="159" grpId="0" bldLvl="0" animBg="1"/>
          <p:bldP spid="160" grpId="0"/>
          <p:bldP spid="161" grpId="0" bldLvl="0" animBg="1"/>
          <p:bldP spid="162" grpId="0"/>
          <p:bldP spid="163" grpId="0" bldLvl="0" animBg="1"/>
          <p:bldP spid="16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1+#ppt_w/2"/>
                                              </p:val>
                                            </p:tav>
                                            <p:tav tm="100000">
                                              <p:val>
                                                <p:strVal val="#ppt_x"/>
                                              </p:val>
                                            </p:tav>
                                          </p:tavLst>
                                        </p:anim>
                                        <p:anim calcmode="lin" valueType="num">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cBhvr additive="base">
                                            <p:cTn id="11" dur="500" fill="hold"/>
                                            <p:tgtEl>
                                              <p:spTgt spid="145"/>
                                            </p:tgtEl>
                                            <p:attrNameLst>
                                              <p:attrName>ppt_x</p:attrName>
                                            </p:attrNameLst>
                                          </p:cBhvr>
                                          <p:tavLst>
                                            <p:tav tm="0">
                                              <p:val>
                                                <p:strVal val="1+#ppt_w/2"/>
                                              </p:val>
                                            </p:tav>
                                            <p:tav tm="100000">
                                              <p:val>
                                                <p:strVal val="#ppt_x"/>
                                              </p:val>
                                            </p:tav>
                                          </p:tavLst>
                                        </p:anim>
                                        <p:anim calcmode="lin" valueType="num">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cBhvr additive="base">
                                            <p:cTn id="29" dur="500" fill="hold"/>
                                            <p:tgtEl>
                                              <p:spTgt spid="163"/>
                                            </p:tgtEl>
                                            <p:attrNameLst>
                                              <p:attrName>ppt_x</p:attrName>
                                            </p:attrNameLst>
                                          </p:cBhvr>
                                          <p:tavLst>
                                            <p:tav tm="0">
                                              <p:val>
                                                <p:strVal val="1+#ppt_w/2"/>
                                              </p:val>
                                            </p:tav>
                                            <p:tav tm="100000">
                                              <p:val>
                                                <p:strVal val="#ppt_x"/>
                                              </p:val>
                                            </p:tav>
                                          </p:tavLst>
                                        </p:anim>
                                        <p:anim calcmode="lin" valueType="num">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cBhvr additive="base">
                                            <p:cTn id="38" dur="500" fill="hold"/>
                                            <p:tgtEl>
                                              <p:spTgt spid="147"/>
                                            </p:tgtEl>
                                            <p:attrNameLst>
                                              <p:attrName>ppt_x</p:attrName>
                                            </p:attrNameLst>
                                          </p:cBhvr>
                                          <p:tavLst>
                                            <p:tav tm="0">
                                              <p:val>
                                                <p:strVal val="1+#ppt_w/2"/>
                                              </p:val>
                                            </p:tav>
                                            <p:tav tm="100000">
                                              <p:val>
                                                <p:strVal val="#ppt_x"/>
                                              </p:val>
                                            </p:tav>
                                          </p:tavLst>
                                        </p:anim>
                                        <p:anim calcmode="lin" valueType="num">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cBhvr additive="base">
                                            <p:cTn id="56" dur="500" fill="hold"/>
                                            <p:tgtEl>
                                              <p:spTgt spid="157"/>
                                            </p:tgtEl>
                                            <p:attrNameLst>
                                              <p:attrName>ppt_x</p:attrName>
                                            </p:attrNameLst>
                                          </p:cBhvr>
                                          <p:tavLst>
                                            <p:tav tm="0">
                                              <p:val>
                                                <p:strVal val="1+#ppt_w/2"/>
                                              </p:val>
                                            </p:tav>
                                            <p:tav tm="100000">
                                              <p:val>
                                                <p:strVal val="#ppt_x"/>
                                              </p:val>
                                            </p:tav>
                                          </p:tavLst>
                                        </p:anim>
                                        <p:anim calcmode="lin" valueType="num">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cBhvr additive="base">
                                            <p:cTn id="65" dur="500" fill="hold"/>
                                            <p:tgtEl>
                                              <p:spTgt spid="149"/>
                                            </p:tgtEl>
                                            <p:attrNameLst>
                                              <p:attrName>ppt_x</p:attrName>
                                            </p:attrNameLst>
                                          </p:cBhvr>
                                          <p:tavLst>
                                            <p:tav tm="0">
                                              <p:val>
                                                <p:strVal val="1+#ppt_w/2"/>
                                              </p:val>
                                            </p:tav>
                                            <p:tav tm="100000">
                                              <p:val>
                                                <p:strVal val="#ppt_x"/>
                                              </p:val>
                                            </p:tav>
                                          </p:tavLst>
                                        </p:anim>
                                        <p:anim calcmode="lin" valueType="num">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cBhvr additive="base">
                                            <p:cTn id="83" dur="500" fill="hold"/>
                                            <p:tgtEl>
                                              <p:spTgt spid="161"/>
                                            </p:tgtEl>
                                            <p:attrNameLst>
                                              <p:attrName>ppt_x</p:attrName>
                                            </p:attrNameLst>
                                          </p:cBhvr>
                                          <p:tavLst>
                                            <p:tav tm="0">
                                              <p:val>
                                                <p:strVal val="1+#ppt_w/2"/>
                                              </p:val>
                                            </p:tav>
                                            <p:tav tm="100000">
                                              <p:val>
                                                <p:strVal val="#ppt_x"/>
                                              </p:val>
                                            </p:tav>
                                          </p:tavLst>
                                        </p:anim>
                                        <p:anim calcmode="lin" valueType="num">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cBhvr additive="base">
                                            <p:cTn id="92" dur="500" fill="hold"/>
                                            <p:tgtEl>
                                              <p:spTgt spid="151"/>
                                            </p:tgtEl>
                                            <p:attrNameLst>
                                              <p:attrName>ppt_x</p:attrName>
                                            </p:attrNameLst>
                                          </p:cBhvr>
                                          <p:tavLst>
                                            <p:tav tm="0">
                                              <p:val>
                                                <p:strVal val="1+#ppt_w/2"/>
                                              </p:val>
                                            </p:tav>
                                            <p:tav tm="100000">
                                              <p:val>
                                                <p:strVal val="#ppt_x"/>
                                              </p:val>
                                            </p:tav>
                                          </p:tavLst>
                                        </p:anim>
                                        <p:anim calcmode="lin" valueType="num">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cBhvr additive="base">
                                            <p:cTn id="110" dur="500" fill="hold"/>
                                            <p:tgtEl>
                                              <p:spTgt spid="159"/>
                                            </p:tgtEl>
                                            <p:attrNameLst>
                                              <p:attrName>ppt_x</p:attrName>
                                            </p:attrNameLst>
                                          </p:cBhvr>
                                          <p:tavLst>
                                            <p:tav tm="0">
                                              <p:val>
                                                <p:strVal val="1+#ppt_w/2"/>
                                              </p:val>
                                            </p:tav>
                                            <p:tav tm="100000">
                                              <p:val>
                                                <p:strVal val="#ppt_x"/>
                                              </p:val>
                                            </p:tav>
                                          </p:tavLst>
                                        </p:anim>
                                        <p:anim calcmode="lin" valueType="num">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cBhvr additive="base">
                                            <p:cTn id="119" dur="500" fill="hold"/>
                                            <p:tgtEl>
                                              <p:spTgt spid="144"/>
                                            </p:tgtEl>
                                            <p:attrNameLst>
                                              <p:attrName>ppt_x</p:attrName>
                                            </p:attrNameLst>
                                          </p:cBhvr>
                                          <p:tavLst>
                                            <p:tav tm="0">
                                              <p:val>
                                                <p:strVal val="1+#ppt_w/2"/>
                                              </p:val>
                                            </p:tav>
                                            <p:tav tm="100000">
                                              <p:val>
                                                <p:strVal val="#ppt_x"/>
                                              </p:val>
                                            </p:tav>
                                          </p:tavLst>
                                        </p:anim>
                                        <p:anim calcmode="lin" valueType="num">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ldLvl="0" animBg="1"/>
          <p:bldP spid="149" grpId="0" bldLvl="0" animBg="1"/>
          <p:bldP spid="147" grpId="0" bldLvl="0" animBg="1"/>
          <p:bldP spid="144" grpId="0" bldLvl="0" animBg="1"/>
          <p:bldP spid="145" grpId="0" bldLvl="0" animBg="1"/>
          <p:bldP spid="146" grpId="0" bldLvl="0" animBg="1"/>
          <p:bldP spid="146" grpId="1" bldLvl="0" animBg="1"/>
          <p:bldP spid="148" grpId="0" bldLvl="0" animBg="1"/>
          <p:bldP spid="148" grpId="1" bldLvl="0" animBg="1"/>
          <p:bldP spid="150" grpId="0" bldLvl="0" animBg="1"/>
          <p:bldP spid="150" grpId="1" bldLvl="0" animBg="1"/>
          <p:bldP spid="152" grpId="0" bldLvl="0" animBg="1"/>
          <p:bldP spid="152" grpId="1" bldLvl="0" animBg="1"/>
          <p:bldP spid="153" grpId="0"/>
          <p:bldP spid="153" grpId="1"/>
          <p:bldP spid="154" grpId="0"/>
          <p:bldP spid="154" grpId="1"/>
          <p:bldP spid="155" grpId="0"/>
          <p:bldP spid="155" grpId="1"/>
          <p:bldP spid="156" grpId="0"/>
          <p:bldP spid="156" grpId="1"/>
          <p:bldP spid="157" grpId="0" bldLvl="0" animBg="1"/>
          <p:bldP spid="158" grpId="0"/>
          <p:bldP spid="159" grpId="0" bldLvl="0" animBg="1"/>
          <p:bldP spid="160" grpId="0"/>
          <p:bldP spid="161" grpId="0" bldLvl="0" animBg="1"/>
          <p:bldP spid="162" grpId="0"/>
          <p:bldP spid="163" grpId="0" bldLvl="0" animBg="1"/>
          <p:bldP spid="16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custDataLst>
              <p:tags r:id="rId1"/>
            </p:custDataLst>
          </p:nvPr>
        </p:nvSpPr>
        <p:spPr>
          <a:xfrm>
            <a:off x="2255041" y="1871150"/>
            <a:ext cx="1547483" cy="2986940"/>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600" dirty="0">
              <a:ln w="6350">
                <a:noFill/>
              </a:ln>
              <a:solidFill>
                <a:schemeClr val="bg1"/>
              </a:solidFill>
              <a:latin typeface="Impact" panose="020B0806030902050204" pitchFamily="34" charset="0"/>
              <a:ea typeface="微软雅黑" panose="020B0503020204020204" charset="-122"/>
            </a:endParaRPr>
          </a:p>
        </p:txBody>
      </p:sp>
      <p:sp>
        <p:nvSpPr>
          <p:cNvPr id="35" name="Rectangle 21"/>
          <p:cNvSpPr>
            <a:spLocks noChangeArrowheads="1"/>
          </p:cNvSpPr>
          <p:nvPr>
            <p:custDataLst>
              <p:tags r:id="rId2"/>
            </p:custDataLst>
          </p:nvPr>
        </p:nvSpPr>
        <p:spPr bwMode="auto">
          <a:xfrm>
            <a:off x="2419620" y="2301363"/>
            <a:ext cx="1218322"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algn="just" fontAlgn="base">
              <a:spcBef>
                <a:spcPct val="0"/>
              </a:spcBef>
              <a:spcAft>
                <a:spcPct val="0"/>
              </a:spcAft>
            </a:pPr>
            <a:r>
              <a:rPr lang="zh-CN" altLang="en-US" sz="10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anose="020B0604020202020204" pitchFamily="34" charset="0"/>
              <a:ea typeface="微软雅黑" panose="020B0503020204020204" charset="-122"/>
            </a:endParaRPr>
          </a:p>
        </p:txBody>
      </p:sp>
      <p:sp>
        <p:nvSpPr>
          <p:cNvPr id="36" name="圆角矩形 35"/>
          <p:cNvSpPr/>
          <p:nvPr>
            <p:custDataLst>
              <p:tags r:id="rId3"/>
            </p:custDataLst>
          </p:nvPr>
        </p:nvSpPr>
        <p:spPr>
          <a:xfrm>
            <a:off x="2551258" y="1985451"/>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38" name="圆角矩形 37"/>
          <p:cNvSpPr/>
          <p:nvPr>
            <p:custDataLst>
              <p:tags r:id="rId4"/>
            </p:custDataLst>
          </p:nvPr>
        </p:nvSpPr>
        <p:spPr>
          <a:xfrm>
            <a:off x="1780719" y="1871151"/>
            <a:ext cx="396205" cy="39620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en-US" altLang="zh-CN" sz="1400" dirty="0">
                <a:ln w="6350">
                  <a:noFill/>
                </a:ln>
                <a:solidFill>
                  <a:schemeClr val="bg1"/>
                </a:solidFill>
                <a:latin typeface="Impact" panose="020B0806030902050204" pitchFamily="34" charset="0"/>
                <a:ea typeface="微软雅黑" panose="020B0503020204020204" charset="-122"/>
              </a:rPr>
              <a:t>01</a:t>
            </a:r>
            <a:endParaRPr lang="zh-CN" altLang="en-US" sz="1400" dirty="0">
              <a:ln w="6350">
                <a:noFill/>
              </a:ln>
              <a:solidFill>
                <a:schemeClr val="bg1"/>
              </a:solidFill>
              <a:latin typeface="Impact" panose="020B0806030902050204" pitchFamily="34" charset="0"/>
              <a:ea typeface="微软雅黑" panose="020B0503020204020204" charset="-122"/>
            </a:endParaRPr>
          </a:p>
        </p:txBody>
      </p:sp>
      <p:sp>
        <p:nvSpPr>
          <p:cNvPr id="44" name="圆角矩形 43"/>
          <p:cNvSpPr/>
          <p:nvPr>
            <p:custDataLst>
              <p:tags r:id="rId5"/>
            </p:custDataLst>
          </p:nvPr>
        </p:nvSpPr>
        <p:spPr>
          <a:xfrm>
            <a:off x="3880641" y="2604514"/>
            <a:ext cx="1547483" cy="2986940"/>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5" name="Rectangle 21"/>
          <p:cNvSpPr>
            <a:spLocks noChangeArrowheads="1"/>
          </p:cNvSpPr>
          <p:nvPr>
            <p:custDataLst>
              <p:tags r:id="rId6"/>
            </p:custDataLst>
          </p:nvPr>
        </p:nvSpPr>
        <p:spPr bwMode="auto">
          <a:xfrm>
            <a:off x="4045221" y="3034727"/>
            <a:ext cx="1218322"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46" name="圆角矩形 45"/>
          <p:cNvSpPr/>
          <p:nvPr>
            <p:custDataLst>
              <p:tags r:id="rId7"/>
            </p:custDataLst>
          </p:nvPr>
        </p:nvSpPr>
        <p:spPr>
          <a:xfrm>
            <a:off x="4176859" y="2718815"/>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7" name="圆角矩形 46"/>
          <p:cNvSpPr/>
          <p:nvPr>
            <p:custDataLst>
              <p:tags r:id="rId8"/>
            </p:custDataLst>
          </p:nvPr>
        </p:nvSpPr>
        <p:spPr>
          <a:xfrm>
            <a:off x="3406319" y="4865489"/>
            <a:ext cx="396205" cy="39620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en-US" altLang="zh-CN" sz="1400" dirty="0">
                <a:ln w="6350">
                  <a:noFill/>
                </a:ln>
                <a:solidFill>
                  <a:schemeClr val="tx1">
                    <a:lumMod val="65000"/>
                    <a:lumOff val="35000"/>
                  </a:schemeClr>
                </a:solidFill>
                <a:latin typeface="Impact" panose="020B0806030902050204" pitchFamily="34" charset="0"/>
                <a:ea typeface="微软雅黑" panose="020B0503020204020204" charset="-122"/>
              </a:rPr>
              <a:t>02</a:t>
            </a:r>
            <a:endParaRPr lang="zh-CN" altLang="en-US" sz="1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8" name="圆角矩形 47"/>
          <p:cNvSpPr/>
          <p:nvPr>
            <p:custDataLst>
              <p:tags r:id="rId9"/>
            </p:custDataLst>
          </p:nvPr>
        </p:nvSpPr>
        <p:spPr>
          <a:xfrm>
            <a:off x="5493541" y="1871150"/>
            <a:ext cx="1547483" cy="2986940"/>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600" dirty="0">
              <a:ln w="6350">
                <a:noFill/>
              </a:ln>
              <a:solidFill>
                <a:schemeClr val="bg1"/>
              </a:solidFill>
              <a:latin typeface="Impact" panose="020B0806030902050204" pitchFamily="34" charset="0"/>
              <a:ea typeface="微软雅黑" panose="020B0503020204020204" charset="-122"/>
            </a:endParaRPr>
          </a:p>
        </p:txBody>
      </p:sp>
      <p:sp>
        <p:nvSpPr>
          <p:cNvPr id="49" name="Rectangle 21"/>
          <p:cNvSpPr>
            <a:spLocks noChangeArrowheads="1"/>
          </p:cNvSpPr>
          <p:nvPr>
            <p:custDataLst>
              <p:tags r:id="rId10"/>
            </p:custDataLst>
          </p:nvPr>
        </p:nvSpPr>
        <p:spPr bwMode="auto">
          <a:xfrm>
            <a:off x="5658120" y="2301363"/>
            <a:ext cx="1218322"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algn="just" fontAlgn="base">
              <a:spcBef>
                <a:spcPct val="0"/>
              </a:spcBef>
              <a:spcAft>
                <a:spcPct val="0"/>
              </a:spcAft>
            </a:pPr>
            <a:r>
              <a:rPr lang="zh-CN" altLang="en-US" sz="1000" dirty="0">
                <a:solidFill>
                  <a:schemeClr val="bg1"/>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anose="020B0604020202020204" pitchFamily="34" charset="0"/>
              <a:ea typeface="微软雅黑" panose="020B0503020204020204" charset="-122"/>
            </a:endParaRPr>
          </a:p>
        </p:txBody>
      </p:sp>
      <p:sp>
        <p:nvSpPr>
          <p:cNvPr id="50" name="圆角矩形 49"/>
          <p:cNvSpPr/>
          <p:nvPr>
            <p:custDataLst>
              <p:tags r:id="rId11"/>
            </p:custDataLst>
          </p:nvPr>
        </p:nvSpPr>
        <p:spPr>
          <a:xfrm>
            <a:off x="5789758" y="1985451"/>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bg1"/>
                </a:solidFill>
                <a:latin typeface="Impact" panose="020B0806030902050204" pitchFamily="34" charset="0"/>
                <a:ea typeface="微软雅黑" panose="020B0503020204020204" charset="-122"/>
              </a:rPr>
              <a:t>添加关键词</a:t>
            </a:r>
            <a:endParaRPr lang="zh-CN" altLang="en-US" sz="1000" dirty="0">
              <a:ln w="6350">
                <a:noFill/>
              </a:ln>
              <a:solidFill>
                <a:schemeClr val="bg1"/>
              </a:solidFill>
              <a:latin typeface="Impact" panose="020B0806030902050204" pitchFamily="34" charset="0"/>
              <a:ea typeface="微软雅黑" panose="020B0503020204020204" charset="-122"/>
            </a:endParaRPr>
          </a:p>
        </p:txBody>
      </p:sp>
      <p:sp>
        <p:nvSpPr>
          <p:cNvPr id="51" name="圆角矩形 50"/>
          <p:cNvSpPr/>
          <p:nvPr>
            <p:custDataLst>
              <p:tags r:id="rId12"/>
            </p:custDataLst>
          </p:nvPr>
        </p:nvSpPr>
        <p:spPr>
          <a:xfrm>
            <a:off x="5019219" y="1871151"/>
            <a:ext cx="396205" cy="39620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en-US" altLang="zh-CN" sz="1400" dirty="0">
                <a:ln w="6350">
                  <a:noFill/>
                </a:ln>
                <a:solidFill>
                  <a:schemeClr val="bg1"/>
                </a:solidFill>
                <a:latin typeface="Impact" panose="020B0806030902050204" pitchFamily="34" charset="0"/>
                <a:ea typeface="微软雅黑" panose="020B0503020204020204" charset="-122"/>
              </a:rPr>
              <a:t>03</a:t>
            </a:r>
            <a:endParaRPr lang="zh-CN" altLang="en-US" sz="1400" dirty="0">
              <a:ln w="6350">
                <a:noFill/>
              </a:ln>
              <a:solidFill>
                <a:schemeClr val="bg1"/>
              </a:solidFill>
              <a:latin typeface="Impact" panose="020B0806030902050204" pitchFamily="34" charset="0"/>
              <a:ea typeface="微软雅黑" panose="020B0503020204020204" charset="-122"/>
            </a:endParaRPr>
          </a:p>
        </p:txBody>
      </p:sp>
      <p:sp>
        <p:nvSpPr>
          <p:cNvPr id="52" name="圆角矩形 51"/>
          <p:cNvSpPr/>
          <p:nvPr>
            <p:custDataLst>
              <p:tags r:id="rId13"/>
            </p:custDataLst>
          </p:nvPr>
        </p:nvSpPr>
        <p:spPr>
          <a:xfrm>
            <a:off x="7119141" y="2604514"/>
            <a:ext cx="1547483" cy="2986940"/>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53" name="Rectangle 21"/>
          <p:cNvSpPr>
            <a:spLocks noChangeArrowheads="1"/>
          </p:cNvSpPr>
          <p:nvPr>
            <p:custDataLst>
              <p:tags r:id="rId14"/>
            </p:custDataLst>
          </p:nvPr>
        </p:nvSpPr>
        <p:spPr bwMode="auto">
          <a:xfrm>
            <a:off x="7283721" y="3034727"/>
            <a:ext cx="1218322"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algn="just" fontAlgn="base">
              <a:spcBef>
                <a:spcPct val="0"/>
              </a:spcBef>
              <a:spcAft>
                <a:spcPct val="0"/>
              </a:spcAft>
            </a:pPr>
            <a:r>
              <a:rPr lang="zh-CN" altLang="en-US" sz="1000" dirty="0">
                <a:solidFill>
                  <a:schemeClr val="tx1">
                    <a:lumMod val="65000"/>
                    <a:lumOff val="35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anose="020B0604020202020204" pitchFamily="34" charset="0"/>
              <a:ea typeface="微软雅黑" panose="020B0503020204020204" charset="-122"/>
            </a:endParaRPr>
          </a:p>
        </p:txBody>
      </p:sp>
      <p:sp>
        <p:nvSpPr>
          <p:cNvPr id="54" name="圆角矩形 53"/>
          <p:cNvSpPr/>
          <p:nvPr>
            <p:custDataLst>
              <p:tags r:id="rId15"/>
            </p:custDataLst>
          </p:nvPr>
        </p:nvSpPr>
        <p:spPr>
          <a:xfrm>
            <a:off x="7415359" y="2718815"/>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rPr>
              <a:t>添加关键词</a:t>
            </a:r>
            <a:endParaRPr lang="zh-CN" altLang="en-US" sz="10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55" name="圆角矩形 54"/>
          <p:cNvSpPr/>
          <p:nvPr>
            <p:custDataLst>
              <p:tags r:id="rId16"/>
            </p:custDataLst>
          </p:nvPr>
        </p:nvSpPr>
        <p:spPr>
          <a:xfrm>
            <a:off x="6644819" y="4865489"/>
            <a:ext cx="396205" cy="39620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r>
              <a:rPr lang="en-US" altLang="zh-CN" sz="1400" dirty="0">
                <a:ln w="6350">
                  <a:noFill/>
                </a:ln>
                <a:solidFill>
                  <a:schemeClr val="tx1">
                    <a:lumMod val="65000"/>
                    <a:lumOff val="35000"/>
                  </a:schemeClr>
                </a:solidFill>
                <a:latin typeface="Impact" panose="020B0806030902050204" pitchFamily="34" charset="0"/>
                <a:ea typeface="微软雅黑" panose="020B0503020204020204" charset="-122"/>
              </a:rPr>
              <a:t>04</a:t>
            </a:r>
            <a:endParaRPr lang="zh-CN" altLang="en-US" sz="140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nvGrpSpPr>
          <p:cNvPr id="66" name="组合 65"/>
          <p:cNvGrpSpPr/>
          <p:nvPr/>
        </p:nvGrpSpPr>
        <p:grpSpPr>
          <a:xfrm>
            <a:off x="5867401" y="115629"/>
            <a:ext cx="3078328" cy="417679"/>
            <a:chOff x="5867401" y="115629"/>
            <a:chExt cx="3078328" cy="417679"/>
          </a:xfrm>
        </p:grpSpPr>
        <p:grpSp>
          <p:nvGrpSpPr>
            <p:cNvPr id="67" name="组合 66"/>
            <p:cNvGrpSpPr/>
            <p:nvPr>
              <p:custDataLst>
                <p:tags r:id="rId17"/>
              </p:custDataLst>
            </p:nvPr>
          </p:nvGrpSpPr>
          <p:grpSpPr>
            <a:xfrm>
              <a:off x="8632483" y="266733"/>
              <a:ext cx="156623" cy="156623"/>
              <a:chOff x="8689063" y="2493438"/>
              <a:chExt cx="156623" cy="156623"/>
            </a:xfrm>
          </p:grpSpPr>
          <p:sp>
            <p:nvSpPr>
              <p:cNvPr id="74" name="矩形 73"/>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5" name="任意多边形 74"/>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68" name="组合 67"/>
            <p:cNvGrpSpPr/>
            <p:nvPr>
              <p:custDataLst>
                <p:tags r:id="rId18"/>
              </p:custDataLst>
            </p:nvPr>
          </p:nvGrpSpPr>
          <p:grpSpPr>
            <a:xfrm>
              <a:off x="8789106" y="266733"/>
              <a:ext cx="156623" cy="156623"/>
              <a:chOff x="8845686" y="2493438"/>
              <a:chExt cx="156623" cy="156623"/>
            </a:xfrm>
          </p:grpSpPr>
          <p:sp>
            <p:nvSpPr>
              <p:cNvPr id="72" name="矩形 71"/>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3" name="任意多边形 72"/>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69" name="矩形 68">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0" name="矩形 69">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71" name="矩形 70"/>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研究总结</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76" name="组合 75"/>
          <p:cNvGrpSpPr/>
          <p:nvPr/>
        </p:nvGrpSpPr>
        <p:grpSpPr>
          <a:xfrm>
            <a:off x="-1" y="2242800"/>
            <a:ext cx="1616400" cy="2372400"/>
            <a:chOff x="0" y="2511290"/>
            <a:chExt cx="1280513" cy="1889894"/>
          </a:xfrm>
        </p:grpSpPr>
        <p:cxnSp>
          <p:nvCxnSpPr>
            <p:cNvPr id="77" name="直接连接符 76"/>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0" y="401065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82"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800"/>
            </a:p>
          </p:txBody>
        </p:sp>
        <p:sp>
          <p:nvSpPr>
            <p:cNvPr id="83"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84"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85"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86"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87" name="矩形 86"/>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8" name="矩形 87"/>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89" name="矩形 88"/>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0" name="矩形 89"/>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91" name="矩形 90"/>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建议与总结</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spTree>
    <p:custDataLst>
      <p:tags r:id="rId19"/>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anim calcmode="lin" valueType="num">
                                      <p:cBhvr>
                                        <p:cTn id="13" dur="500" fill="hold"/>
                                        <p:tgtEl>
                                          <p:spTgt spid="35"/>
                                        </p:tgtEl>
                                        <p:attrNameLst>
                                          <p:attrName>ppt_x</p:attrName>
                                        </p:attrNameLst>
                                      </p:cBhvr>
                                      <p:tavLst>
                                        <p:tav tm="0">
                                          <p:val>
                                            <p:strVal val="#ppt_x"/>
                                          </p:val>
                                        </p:tav>
                                        <p:tav tm="100000">
                                          <p:val>
                                            <p:strVal val="#ppt_x"/>
                                          </p:val>
                                        </p:tav>
                                      </p:tavLst>
                                    </p:anim>
                                    <p:anim calcmode="lin" valueType="num">
                                      <p:cBhvr>
                                        <p:cTn id="14" dur="500" fill="hold"/>
                                        <p:tgtEl>
                                          <p:spTgt spid="35"/>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ppt_y</p:attrName>
                                        </p:attrNameLst>
                                      </p:cBhvr>
                                      <p:tavLst>
                                        <p:tav tm="0">
                                          <p:val>
                                            <p:strVal val="#ppt_y-#ppt_h*1.125000"/>
                                          </p:val>
                                        </p:tav>
                                        <p:tav tm="100000">
                                          <p:val>
                                            <p:strVal val="#ppt_y"/>
                                          </p:val>
                                        </p:tav>
                                      </p:tavLst>
                                    </p:anim>
                                    <p:animEffect transition="in" filter="wipe(down)">
                                      <p:cBhvr>
                                        <p:cTn id="18" dur="500"/>
                                        <p:tgtEl>
                                          <p:spTgt spid="3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300" fill="hold"/>
                                        <p:tgtEl>
                                          <p:spTgt spid="38"/>
                                        </p:tgtEl>
                                        <p:attrNameLst>
                                          <p:attrName>ppt_w</p:attrName>
                                        </p:attrNameLst>
                                      </p:cBhvr>
                                      <p:tavLst>
                                        <p:tav tm="0">
                                          <p:val>
                                            <p:fltVal val="0"/>
                                          </p:val>
                                        </p:tav>
                                        <p:tav tm="100000">
                                          <p:val>
                                            <p:strVal val="#ppt_w"/>
                                          </p:val>
                                        </p:tav>
                                      </p:tavLst>
                                    </p:anim>
                                    <p:anim calcmode="lin" valueType="num">
                                      <p:cBhvr>
                                        <p:cTn id="22" dur="300" fill="hold"/>
                                        <p:tgtEl>
                                          <p:spTgt spid="38"/>
                                        </p:tgtEl>
                                        <p:attrNameLst>
                                          <p:attrName>ppt_h</p:attrName>
                                        </p:attrNameLst>
                                      </p:cBhvr>
                                      <p:tavLst>
                                        <p:tav tm="0">
                                          <p:val>
                                            <p:fltVal val="0"/>
                                          </p:val>
                                        </p:tav>
                                        <p:tav tm="100000">
                                          <p:val>
                                            <p:strVal val="#ppt_h"/>
                                          </p:val>
                                        </p:tav>
                                      </p:tavLst>
                                    </p:anim>
                                    <p:animEffect transition="in" filter="fade">
                                      <p:cBhvr>
                                        <p:cTn id="23" dur="300"/>
                                        <p:tgtEl>
                                          <p:spTgt spid="38"/>
                                        </p:tgtEl>
                                      </p:cBhvr>
                                    </p:animEffect>
                                  </p:childTnLst>
                                </p:cTn>
                              </p:par>
                              <p:par>
                                <p:cTn id="24" presetID="6" presetClass="emph" presetSubtype="0" autoRev="1" fill="hold" grpId="1" nodeType="withEffect">
                                  <p:stCondLst>
                                    <p:cond delay="300"/>
                                  </p:stCondLst>
                                  <p:childTnLst>
                                    <p:animScale>
                                      <p:cBhvr>
                                        <p:cTn id="25" dur="150" fill="hold"/>
                                        <p:tgtEl>
                                          <p:spTgt spid="38"/>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47"/>
                                        </p:tgtEl>
                                        <p:attrNameLst>
                                          <p:attrName>style.visibility</p:attrName>
                                        </p:attrNameLst>
                                      </p:cBhvr>
                                      <p:to>
                                        <p:strVal val="visible"/>
                                      </p:to>
                                    </p:set>
                                    <p:anim calcmode="lin" valueType="num">
                                      <p:cBhvr>
                                        <p:cTn id="28" dur="300" fill="hold"/>
                                        <p:tgtEl>
                                          <p:spTgt spid="47"/>
                                        </p:tgtEl>
                                        <p:attrNameLst>
                                          <p:attrName>ppt_w</p:attrName>
                                        </p:attrNameLst>
                                      </p:cBhvr>
                                      <p:tavLst>
                                        <p:tav tm="0">
                                          <p:val>
                                            <p:fltVal val="0"/>
                                          </p:val>
                                        </p:tav>
                                        <p:tav tm="100000">
                                          <p:val>
                                            <p:strVal val="#ppt_w"/>
                                          </p:val>
                                        </p:tav>
                                      </p:tavLst>
                                    </p:anim>
                                    <p:anim calcmode="lin" valueType="num">
                                      <p:cBhvr>
                                        <p:cTn id="29" dur="300" fill="hold"/>
                                        <p:tgtEl>
                                          <p:spTgt spid="47"/>
                                        </p:tgtEl>
                                        <p:attrNameLst>
                                          <p:attrName>ppt_h</p:attrName>
                                        </p:attrNameLst>
                                      </p:cBhvr>
                                      <p:tavLst>
                                        <p:tav tm="0">
                                          <p:val>
                                            <p:fltVal val="0"/>
                                          </p:val>
                                        </p:tav>
                                        <p:tav tm="100000">
                                          <p:val>
                                            <p:strVal val="#ppt_h"/>
                                          </p:val>
                                        </p:tav>
                                      </p:tavLst>
                                    </p:anim>
                                    <p:animEffect transition="in" filter="fade">
                                      <p:cBhvr>
                                        <p:cTn id="30" dur="300"/>
                                        <p:tgtEl>
                                          <p:spTgt spid="47"/>
                                        </p:tgtEl>
                                      </p:cBhvr>
                                    </p:animEffect>
                                  </p:childTnLst>
                                </p:cTn>
                              </p:par>
                              <p:par>
                                <p:cTn id="31" presetID="6" presetClass="emph" presetSubtype="0" autoRev="1" fill="hold" grpId="1" nodeType="withEffect">
                                  <p:stCondLst>
                                    <p:cond delay="1100"/>
                                  </p:stCondLst>
                                  <p:childTnLst>
                                    <p:animScale>
                                      <p:cBhvr>
                                        <p:cTn id="32" dur="150" fill="hold"/>
                                        <p:tgtEl>
                                          <p:spTgt spid="47"/>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p:tgtEl>
                                          <p:spTgt spid="44"/>
                                        </p:tgtEl>
                                        <p:attrNameLst>
                                          <p:attrName>ppt_y</p:attrName>
                                        </p:attrNameLst>
                                      </p:cBhvr>
                                      <p:tavLst>
                                        <p:tav tm="0">
                                          <p:val>
                                            <p:strVal val="#ppt_y-#ppt_h*1.125000"/>
                                          </p:val>
                                        </p:tav>
                                        <p:tav tm="100000">
                                          <p:val>
                                            <p:strVal val="#ppt_y"/>
                                          </p:val>
                                        </p:tav>
                                      </p:tavLst>
                                    </p:anim>
                                    <p:animEffect transition="in" filter="wipe(down)">
                                      <p:cBhvr>
                                        <p:cTn id="36" dur="500"/>
                                        <p:tgtEl>
                                          <p:spTgt spid="44"/>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anim calcmode="lin" valueType="num">
                                      <p:cBhvr>
                                        <p:cTn id="40" dur="500" fill="hold"/>
                                        <p:tgtEl>
                                          <p:spTgt spid="45"/>
                                        </p:tgtEl>
                                        <p:attrNameLst>
                                          <p:attrName>ppt_x</p:attrName>
                                        </p:attrNameLst>
                                      </p:cBhvr>
                                      <p:tavLst>
                                        <p:tav tm="0">
                                          <p:val>
                                            <p:strVal val="#ppt_x"/>
                                          </p:val>
                                        </p:tav>
                                        <p:tav tm="100000">
                                          <p:val>
                                            <p:strVal val="#ppt_x"/>
                                          </p:val>
                                        </p:tav>
                                      </p:tavLst>
                                    </p:anim>
                                    <p:anim calcmode="lin" valueType="num">
                                      <p:cBhvr>
                                        <p:cTn id="41" dur="500" fill="hold"/>
                                        <p:tgtEl>
                                          <p:spTgt spid="4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51"/>
                                        </p:tgtEl>
                                        <p:attrNameLst>
                                          <p:attrName>style.visibility</p:attrName>
                                        </p:attrNameLst>
                                      </p:cBhvr>
                                      <p:to>
                                        <p:strVal val="visible"/>
                                      </p:to>
                                    </p:set>
                                    <p:anim calcmode="lin" valueType="num">
                                      <p:cBhvr>
                                        <p:cTn id="49" dur="300" fill="hold"/>
                                        <p:tgtEl>
                                          <p:spTgt spid="51"/>
                                        </p:tgtEl>
                                        <p:attrNameLst>
                                          <p:attrName>ppt_w</p:attrName>
                                        </p:attrNameLst>
                                      </p:cBhvr>
                                      <p:tavLst>
                                        <p:tav tm="0">
                                          <p:val>
                                            <p:fltVal val="0"/>
                                          </p:val>
                                        </p:tav>
                                        <p:tav tm="100000">
                                          <p:val>
                                            <p:strVal val="#ppt_w"/>
                                          </p:val>
                                        </p:tav>
                                      </p:tavLst>
                                    </p:anim>
                                    <p:anim calcmode="lin" valueType="num">
                                      <p:cBhvr>
                                        <p:cTn id="50" dur="300" fill="hold"/>
                                        <p:tgtEl>
                                          <p:spTgt spid="51"/>
                                        </p:tgtEl>
                                        <p:attrNameLst>
                                          <p:attrName>ppt_h</p:attrName>
                                        </p:attrNameLst>
                                      </p:cBhvr>
                                      <p:tavLst>
                                        <p:tav tm="0">
                                          <p:val>
                                            <p:fltVal val="0"/>
                                          </p:val>
                                        </p:tav>
                                        <p:tav tm="100000">
                                          <p:val>
                                            <p:strVal val="#ppt_h"/>
                                          </p:val>
                                        </p:tav>
                                      </p:tavLst>
                                    </p:anim>
                                    <p:animEffect transition="in" filter="fade">
                                      <p:cBhvr>
                                        <p:cTn id="51" dur="300"/>
                                        <p:tgtEl>
                                          <p:spTgt spid="51"/>
                                        </p:tgtEl>
                                      </p:cBhvr>
                                    </p:animEffect>
                                  </p:childTnLst>
                                </p:cTn>
                              </p:par>
                              <p:par>
                                <p:cTn id="52" presetID="6" presetClass="emph" presetSubtype="0" autoRev="1" fill="hold" grpId="1" nodeType="withEffect">
                                  <p:stCondLst>
                                    <p:cond delay="1900"/>
                                  </p:stCondLst>
                                  <p:childTnLst>
                                    <p:animScale>
                                      <p:cBhvr>
                                        <p:cTn id="53" dur="150" fill="hold"/>
                                        <p:tgtEl>
                                          <p:spTgt spid="51"/>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p:tgtEl>
                                          <p:spTgt spid="48"/>
                                        </p:tgtEl>
                                        <p:attrNameLst>
                                          <p:attrName>ppt_y</p:attrName>
                                        </p:attrNameLst>
                                      </p:cBhvr>
                                      <p:tavLst>
                                        <p:tav tm="0">
                                          <p:val>
                                            <p:strVal val="#ppt_y-#ppt_h*1.125000"/>
                                          </p:val>
                                        </p:tav>
                                        <p:tav tm="100000">
                                          <p:val>
                                            <p:strVal val="#ppt_y"/>
                                          </p:val>
                                        </p:tav>
                                      </p:tavLst>
                                    </p:anim>
                                    <p:animEffect transition="in" filter="wipe(down)">
                                      <p:cBhvr>
                                        <p:cTn id="57" dur="500"/>
                                        <p:tgtEl>
                                          <p:spTgt spid="48"/>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anim calcmode="lin" valueType="num">
                                      <p:cBhvr>
                                        <p:cTn id="61" dur="500" fill="hold"/>
                                        <p:tgtEl>
                                          <p:spTgt spid="50"/>
                                        </p:tgtEl>
                                        <p:attrNameLst>
                                          <p:attrName>ppt_x</p:attrName>
                                        </p:attrNameLst>
                                      </p:cBhvr>
                                      <p:tavLst>
                                        <p:tav tm="0">
                                          <p:val>
                                            <p:strVal val="#ppt_x"/>
                                          </p:val>
                                        </p:tav>
                                        <p:tav tm="100000">
                                          <p:val>
                                            <p:strVal val="#ppt_x"/>
                                          </p:val>
                                        </p:tav>
                                      </p:tavLst>
                                    </p:anim>
                                    <p:anim calcmode="lin" valueType="num">
                                      <p:cBhvr>
                                        <p:cTn id="62" dur="500" fill="hold"/>
                                        <p:tgtEl>
                                          <p:spTgt spid="5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anim calcmode="lin" valueType="num">
                                      <p:cBhvr>
                                        <p:cTn id="66" dur="500" fill="hold"/>
                                        <p:tgtEl>
                                          <p:spTgt spid="49"/>
                                        </p:tgtEl>
                                        <p:attrNameLst>
                                          <p:attrName>ppt_x</p:attrName>
                                        </p:attrNameLst>
                                      </p:cBhvr>
                                      <p:tavLst>
                                        <p:tav tm="0">
                                          <p:val>
                                            <p:strVal val="#ppt_x"/>
                                          </p:val>
                                        </p:tav>
                                        <p:tav tm="100000">
                                          <p:val>
                                            <p:strVal val="#ppt_x"/>
                                          </p:val>
                                        </p:tav>
                                      </p:tavLst>
                                    </p:anim>
                                    <p:anim calcmode="lin" valueType="num">
                                      <p:cBhvr>
                                        <p:cTn id="67" dur="500" fill="hold"/>
                                        <p:tgtEl>
                                          <p:spTgt spid="49"/>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2700"/>
                                  </p:stCondLst>
                                  <p:childTnLst>
                                    <p:animScale>
                                      <p:cBhvr>
                                        <p:cTn id="74" dur="150" fill="hold"/>
                                        <p:tgtEl>
                                          <p:spTgt spid="55"/>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p:tgtEl>
                                          <p:spTgt spid="52"/>
                                        </p:tgtEl>
                                        <p:attrNameLst>
                                          <p:attrName>ppt_y</p:attrName>
                                        </p:attrNameLst>
                                      </p:cBhvr>
                                      <p:tavLst>
                                        <p:tav tm="0">
                                          <p:val>
                                            <p:strVal val="#ppt_y-#ppt_h*1.125000"/>
                                          </p:val>
                                        </p:tav>
                                        <p:tav tm="100000">
                                          <p:val>
                                            <p:strVal val="#ppt_y"/>
                                          </p:val>
                                        </p:tav>
                                      </p:tavLst>
                                    </p:anim>
                                    <p:animEffect transition="in" filter="wipe(down)">
                                      <p:cBhvr>
                                        <p:cTn id="78" dur="500"/>
                                        <p:tgtEl>
                                          <p:spTgt spid="52"/>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anim calcmode="lin" valueType="num">
                                      <p:cBhvr>
                                        <p:cTn id="82" dur="500" fill="hold"/>
                                        <p:tgtEl>
                                          <p:spTgt spid="54"/>
                                        </p:tgtEl>
                                        <p:attrNameLst>
                                          <p:attrName>ppt_x</p:attrName>
                                        </p:attrNameLst>
                                      </p:cBhvr>
                                      <p:tavLst>
                                        <p:tav tm="0">
                                          <p:val>
                                            <p:strVal val="#ppt_x"/>
                                          </p:val>
                                        </p:tav>
                                        <p:tav tm="100000">
                                          <p:val>
                                            <p:strVal val="#ppt_x"/>
                                          </p:val>
                                        </p:tav>
                                      </p:tavLst>
                                    </p:anim>
                                    <p:anim calcmode="lin" valueType="num">
                                      <p:cBhvr>
                                        <p:cTn id="83" dur="500" fill="hold"/>
                                        <p:tgtEl>
                                          <p:spTgt spid="5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500"/>
                                        <p:tgtEl>
                                          <p:spTgt spid="53"/>
                                        </p:tgtEl>
                                      </p:cBhvr>
                                    </p:animEffect>
                                    <p:anim calcmode="lin" valueType="num">
                                      <p:cBhvr>
                                        <p:cTn id="87" dur="500" fill="hold"/>
                                        <p:tgtEl>
                                          <p:spTgt spid="53"/>
                                        </p:tgtEl>
                                        <p:attrNameLst>
                                          <p:attrName>ppt_x</p:attrName>
                                        </p:attrNameLst>
                                      </p:cBhvr>
                                      <p:tavLst>
                                        <p:tav tm="0">
                                          <p:val>
                                            <p:strVal val="#ppt_x"/>
                                          </p:val>
                                        </p:tav>
                                        <p:tav tm="100000">
                                          <p:val>
                                            <p:strVal val="#ppt_x"/>
                                          </p:val>
                                        </p:tav>
                                      </p:tavLst>
                                    </p:anim>
                                    <p:anim calcmode="lin" valueType="num">
                                      <p:cBhvr>
                                        <p:cTn id="8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p:bldP spid="36" grpId="0" bldLvl="0" animBg="1"/>
      <p:bldP spid="38" grpId="0" bldLvl="0" animBg="1"/>
      <p:bldP spid="38" grpId="1" bldLvl="0" animBg="1"/>
      <p:bldP spid="44" grpId="0" bldLvl="0" animBg="1"/>
      <p:bldP spid="45" grpId="0"/>
      <p:bldP spid="46" grpId="0" bldLvl="0" animBg="1"/>
      <p:bldP spid="47" grpId="0" bldLvl="0" animBg="1"/>
      <p:bldP spid="47" grpId="1" bldLvl="0" animBg="1"/>
      <p:bldP spid="48" grpId="0" bldLvl="0" animBg="1"/>
      <p:bldP spid="49" grpId="0"/>
      <p:bldP spid="50" grpId="0" bldLvl="0" animBg="1"/>
      <p:bldP spid="51" grpId="0" bldLvl="0" animBg="1"/>
      <p:bldP spid="51" grpId="1" bldLvl="0" animBg="1"/>
      <p:bldP spid="52" grpId="0" bldLvl="0" animBg="1"/>
      <p:bldP spid="53" grpId="0"/>
      <p:bldP spid="54" grpId="0" bldLvl="0" animBg="1"/>
      <p:bldP spid="55" grpId="0" bldLvl="0" animBg="1"/>
      <p:bldP spid="55" grpId="1"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p:nvPr>
            <p:custDataLst>
              <p:tags r:id="rId1"/>
            </p:custDataLst>
          </p:nvPr>
        </p:nvSpPr>
        <p:spPr bwMode="auto">
          <a:xfrm rot="1320000">
            <a:off x="5326023" y="2437928"/>
            <a:ext cx="927874" cy="598348"/>
          </a:xfrm>
          <a:custGeom>
            <a:avLst/>
            <a:gdLst>
              <a:gd name="T0" fmla="*/ 272 w 272"/>
              <a:gd name="T1" fmla="*/ 36 h 175"/>
              <a:gd name="T2" fmla="*/ 0 w 272"/>
              <a:gd name="T3" fmla="*/ 36 h 175"/>
              <a:gd name="T4" fmla="*/ 56 w 272"/>
              <a:gd name="T5" fmla="*/ 170 h 175"/>
              <a:gd name="T6" fmla="*/ 125 w 272"/>
              <a:gd name="T7" fmla="*/ 156 h 175"/>
              <a:gd name="T8" fmla="*/ 130 w 272"/>
              <a:gd name="T9" fmla="*/ 164 h 175"/>
              <a:gd name="T10" fmla="*/ 136 w 272"/>
              <a:gd name="T11" fmla="*/ 175 h 175"/>
              <a:gd name="T12" fmla="*/ 142 w 272"/>
              <a:gd name="T13" fmla="*/ 164 h 175"/>
              <a:gd name="T14" fmla="*/ 147 w 272"/>
              <a:gd name="T15" fmla="*/ 156 h 175"/>
              <a:gd name="T16" fmla="*/ 216 w 272"/>
              <a:gd name="T17" fmla="*/ 170 h 175"/>
              <a:gd name="T18" fmla="*/ 272 w 272"/>
              <a:gd name="T19" fmla="*/ 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72" y="36"/>
                </a:moveTo>
                <a:cubicBezTo>
                  <a:pt x="187" y="2"/>
                  <a:pt x="91" y="0"/>
                  <a:pt x="0" y="36"/>
                </a:cubicBezTo>
                <a:cubicBezTo>
                  <a:pt x="56" y="170"/>
                  <a:pt x="56" y="170"/>
                  <a:pt x="56" y="170"/>
                </a:cubicBezTo>
                <a:cubicBezTo>
                  <a:pt x="79" y="161"/>
                  <a:pt x="102" y="157"/>
                  <a:pt x="125" y="156"/>
                </a:cubicBezTo>
                <a:cubicBezTo>
                  <a:pt x="130" y="164"/>
                  <a:pt x="130" y="164"/>
                  <a:pt x="130" y="164"/>
                </a:cubicBezTo>
                <a:cubicBezTo>
                  <a:pt x="136" y="175"/>
                  <a:pt x="136" y="175"/>
                  <a:pt x="136" y="175"/>
                </a:cubicBezTo>
                <a:cubicBezTo>
                  <a:pt x="142" y="164"/>
                  <a:pt x="142" y="164"/>
                  <a:pt x="142" y="164"/>
                </a:cubicBezTo>
                <a:cubicBezTo>
                  <a:pt x="147" y="156"/>
                  <a:pt x="147" y="156"/>
                  <a:pt x="147" y="156"/>
                </a:cubicBezTo>
                <a:cubicBezTo>
                  <a:pt x="171" y="157"/>
                  <a:pt x="194" y="162"/>
                  <a:pt x="216" y="170"/>
                </a:cubicBezTo>
                <a:lnTo>
                  <a:pt x="272" y="36"/>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5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35" name="Freeform 7"/>
          <p:cNvSpPr/>
          <p:nvPr>
            <p:custDataLst>
              <p:tags r:id="rId2"/>
            </p:custDataLst>
          </p:nvPr>
        </p:nvSpPr>
        <p:spPr bwMode="auto">
          <a:xfrm rot="1320000">
            <a:off x="4589146" y="2281415"/>
            <a:ext cx="845493" cy="846937"/>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ln w="6350">
                <a:noFill/>
              </a:ln>
              <a:solidFill>
                <a:schemeClr val="bg1"/>
              </a:solidFill>
              <a:latin typeface="Impact" panose="020B0806030902050204" pitchFamily="34" charset="0"/>
              <a:ea typeface="微软雅黑" panose="020B0503020204020204" charset="-122"/>
            </a:endParaRPr>
          </a:p>
        </p:txBody>
      </p:sp>
      <p:sp>
        <p:nvSpPr>
          <p:cNvPr id="36" name="Freeform 8"/>
          <p:cNvSpPr/>
          <p:nvPr>
            <p:custDataLst>
              <p:tags r:id="rId3"/>
            </p:custDataLst>
          </p:nvPr>
        </p:nvSpPr>
        <p:spPr bwMode="auto">
          <a:xfrm rot="1320000">
            <a:off x="4196937" y="2822458"/>
            <a:ext cx="596904" cy="924983"/>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5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38" name="Freeform 9"/>
          <p:cNvSpPr/>
          <p:nvPr>
            <p:custDataLst>
              <p:tags r:id="rId4"/>
            </p:custDataLst>
          </p:nvPr>
        </p:nvSpPr>
        <p:spPr bwMode="auto">
          <a:xfrm rot="1320000">
            <a:off x="4040154" y="3641664"/>
            <a:ext cx="845493" cy="844047"/>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ln w="6350">
                <a:noFill/>
              </a:ln>
              <a:solidFill>
                <a:schemeClr val="bg1"/>
              </a:solidFill>
              <a:latin typeface="Impact" panose="020B0806030902050204" pitchFamily="34" charset="0"/>
              <a:ea typeface="微软雅黑" panose="020B0503020204020204" charset="-122"/>
            </a:endParaRPr>
          </a:p>
        </p:txBody>
      </p:sp>
      <p:sp>
        <p:nvSpPr>
          <p:cNvPr id="44" name="Freeform 10"/>
          <p:cNvSpPr/>
          <p:nvPr>
            <p:custDataLst>
              <p:tags r:id="rId5"/>
            </p:custDataLst>
          </p:nvPr>
        </p:nvSpPr>
        <p:spPr bwMode="auto">
          <a:xfrm rot="1320000">
            <a:off x="4580498" y="4283170"/>
            <a:ext cx="927874" cy="598348"/>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5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5" name="Freeform 11"/>
          <p:cNvSpPr/>
          <p:nvPr>
            <p:custDataLst>
              <p:tags r:id="rId6"/>
            </p:custDataLst>
          </p:nvPr>
        </p:nvSpPr>
        <p:spPr bwMode="auto">
          <a:xfrm rot="1320000">
            <a:off x="5400300" y="4191199"/>
            <a:ext cx="845493" cy="844047"/>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ln w="6350">
                <a:noFill/>
              </a:ln>
              <a:solidFill>
                <a:schemeClr val="bg1"/>
              </a:solidFill>
              <a:latin typeface="Impact" panose="020B0806030902050204" pitchFamily="34" charset="0"/>
              <a:ea typeface="微软雅黑" panose="020B0503020204020204" charset="-122"/>
            </a:endParaRPr>
          </a:p>
        </p:txBody>
      </p:sp>
      <p:sp>
        <p:nvSpPr>
          <p:cNvPr id="46" name="Freeform 12"/>
          <p:cNvSpPr/>
          <p:nvPr>
            <p:custDataLst>
              <p:tags r:id="rId7"/>
            </p:custDataLst>
          </p:nvPr>
        </p:nvSpPr>
        <p:spPr bwMode="auto">
          <a:xfrm rot="1320000">
            <a:off x="6040787" y="3567714"/>
            <a:ext cx="598348" cy="924983"/>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05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47" name="Freeform 13"/>
          <p:cNvSpPr/>
          <p:nvPr>
            <p:custDataLst>
              <p:tags r:id="rId8"/>
            </p:custDataLst>
          </p:nvPr>
        </p:nvSpPr>
        <p:spPr bwMode="auto">
          <a:xfrm rot="1320000">
            <a:off x="5949396" y="2830408"/>
            <a:ext cx="842602" cy="846937"/>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ln w="6350">
                <a:noFill/>
              </a:ln>
              <a:solidFill>
                <a:schemeClr val="bg1"/>
              </a:solidFill>
              <a:latin typeface="Impact" panose="020B0806030902050204" pitchFamily="34" charset="0"/>
              <a:ea typeface="微软雅黑" panose="020B0503020204020204" charset="-122"/>
            </a:endParaRPr>
          </a:p>
        </p:txBody>
      </p:sp>
      <p:grpSp>
        <p:nvGrpSpPr>
          <p:cNvPr id="48" name="组合 47"/>
          <p:cNvGrpSpPr/>
          <p:nvPr>
            <p:custDataLst>
              <p:tags r:id="rId9"/>
            </p:custDataLst>
          </p:nvPr>
        </p:nvGrpSpPr>
        <p:grpSpPr>
          <a:xfrm>
            <a:off x="5122006" y="3263606"/>
            <a:ext cx="600330" cy="795808"/>
            <a:chOff x="1703388" y="2746375"/>
            <a:chExt cx="1028700" cy="1363663"/>
          </a:xfrm>
        </p:grpSpPr>
        <p:sp>
          <p:nvSpPr>
            <p:cNvPr id="49" name="Freeform 18"/>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1672AA"/>
            </a:solidFill>
            <a:ln>
              <a:noFill/>
            </a:ln>
          </p:spPr>
          <p:txBody>
            <a:bodyPr vert="horz" wrap="square" lIns="91440" tIns="45720" rIns="91440" bIns="45720" numCol="1" anchor="t" anchorCtr="0" compatLnSpc="1"/>
            <a:lstStyle/>
            <a:p>
              <a:endParaRPr lang="zh-CN" altLang="en-US" sz="2000"/>
            </a:p>
          </p:txBody>
        </p:sp>
        <p:sp>
          <p:nvSpPr>
            <p:cNvPr id="50" name="Freeform 19"/>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37B0E8"/>
            </a:solidFill>
            <a:ln>
              <a:noFill/>
            </a:ln>
          </p:spPr>
          <p:txBody>
            <a:bodyPr vert="horz" wrap="square" lIns="91440" tIns="45720" rIns="91440" bIns="45720" numCol="1" anchor="t" anchorCtr="0" compatLnSpc="1"/>
            <a:lstStyle/>
            <a:p>
              <a:endParaRPr lang="zh-CN" altLang="en-US" sz="2000"/>
            </a:p>
          </p:txBody>
        </p:sp>
        <p:sp>
          <p:nvSpPr>
            <p:cNvPr id="51" name="Freeform 20"/>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1672AA"/>
            </a:solidFill>
            <a:ln>
              <a:noFill/>
            </a:ln>
          </p:spPr>
          <p:txBody>
            <a:bodyPr vert="horz" wrap="square" lIns="91440" tIns="45720" rIns="91440" bIns="45720" numCol="1" anchor="t" anchorCtr="0" compatLnSpc="1"/>
            <a:lstStyle/>
            <a:p>
              <a:endParaRPr lang="zh-CN" altLang="en-US" sz="2000"/>
            </a:p>
          </p:txBody>
        </p:sp>
        <p:sp>
          <p:nvSpPr>
            <p:cNvPr id="52" name="Rectangle 21"/>
            <p:cNvSpPr>
              <a:spLocks noChangeArrowheads="1"/>
            </p:cNvSpPr>
            <p:nvPr/>
          </p:nvSpPr>
          <p:spPr bwMode="auto">
            <a:xfrm>
              <a:off x="1898651" y="3735388"/>
              <a:ext cx="638175" cy="311150"/>
            </a:xfrm>
            <a:prstGeom prst="rect">
              <a:avLst/>
            </a:prstGeom>
            <a:solidFill>
              <a:srgbClr val="62768C"/>
            </a:solidFill>
            <a:ln>
              <a:noFill/>
            </a:ln>
          </p:spPr>
          <p:txBody>
            <a:bodyPr vert="horz" wrap="square" lIns="91440" tIns="45720" rIns="91440" bIns="45720" numCol="1" anchor="t" anchorCtr="0" compatLnSpc="1"/>
            <a:lstStyle/>
            <a:p>
              <a:endParaRPr lang="zh-CN" altLang="en-US" sz="2000"/>
            </a:p>
          </p:txBody>
        </p:sp>
        <p:sp>
          <p:nvSpPr>
            <p:cNvPr id="53" name="Rectangle 22"/>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sz="2000"/>
            </a:p>
          </p:txBody>
        </p:sp>
        <p:sp>
          <p:nvSpPr>
            <p:cNvPr id="54" name="Rectangle 23"/>
            <p:cNvSpPr>
              <a:spLocks noChangeArrowheads="1"/>
            </p:cNvSpPr>
            <p:nvPr/>
          </p:nvSpPr>
          <p:spPr bwMode="auto">
            <a:xfrm>
              <a:off x="1876426" y="4035425"/>
              <a:ext cx="685800" cy="74613"/>
            </a:xfrm>
            <a:prstGeom prst="rect">
              <a:avLst/>
            </a:prstGeom>
            <a:solidFill>
              <a:srgbClr val="354454"/>
            </a:solidFill>
            <a:ln>
              <a:noFill/>
            </a:ln>
          </p:spPr>
          <p:txBody>
            <a:bodyPr vert="horz" wrap="square" lIns="91440" tIns="45720" rIns="91440" bIns="45720" numCol="1" anchor="t" anchorCtr="0" compatLnSpc="1"/>
            <a:lstStyle/>
            <a:p>
              <a:endParaRPr lang="zh-CN" altLang="en-US" sz="2000"/>
            </a:p>
          </p:txBody>
        </p:sp>
      </p:grpSp>
      <p:sp>
        <p:nvSpPr>
          <p:cNvPr id="55" name="矩形 54"/>
          <p:cNvSpPr/>
          <p:nvPr>
            <p:custDataLst>
              <p:tags r:id="rId10"/>
            </p:custDataLst>
          </p:nvPr>
        </p:nvSpPr>
        <p:spPr>
          <a:xfrm>
            <a:off x="4822018" y="2562522"/>
            <a:ext cx="390509"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bg1"/>
                </a:solidFill>
                <a:latin typeface="Impact" panose="020B0806030902050204" pitchFamily="34" charset="0"/>
                <a:ea typeface="微软雅黑" panose="020B0503020204020204" charset="-122"/>
              </a:rPr>
              <a:t>01</a:t>
            </a:r>
            <a:endParaRPr lang="en-US" altLang="zh-CN" sz="1800" dirty="0">
              <a:solidFill>
                <a:schemeClr val="bg1"/>
              </a:solidFill>
              <a:latin typeface="Impact" panose="020B0806030902050204" pitchFamily="34" charset="0"/>
              <a:ea typeface="微软雅黑" panose="020B0503020204020204" charset="-122"/>
            </a:endParaRPr>
          </a:p>
        </p:txBody>
      </p:sp>
      <p:sp>
        <p:nvSpPr>
          <p:cNvPr id="56" name="矩形 55"/>
          <p:cNvSpPr/>
          <p:nvPr>
            <p:custDataLst>
              <p:tags r:id="rId11"/>
            </p:custDataLst>
          </p:nvPr>
        </p:nvSpPr>
        <p:spPr>
          <a:xfrm>
            <a:off x="4253479" y="3108114"/>
            <a:ext cx="415629"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tx1">
                    <a:lumMod val="65000"/>
                    <a:lumOff val="35000"/>
                  </a:schemeClr>
                </a:solidFill>
                <a:latin typeface="Impact" panose="020B0806030902050204" pitchFamily="34" charset="0"/>
                <a:ea typeface="微软雅黑" panose="020B0503020204020204" charset="-122"/>
              </a:rPr>
              <a:t>02</a:t>
            </a:r>
            <a:endParaRPr lang="en-US" altLang="zh-CN" sz="1800" dirty="0">
              <a:solidFill>
                <a:schemeClr val="tx1">
                  <a:lumMod val="65000"/>
                  <a:lumOff val="35000"/>
                </a:schemeClr>
              </a:solidFill>
              <a:latin typeface="Impact" panose="020B0806030902050204" pitchFamily="34" charset="0"/>
              <a:ea typeface="微软雅黑" panose="020B0503020204020204" charset="-122"/>
            </a:endParaRPr>
          </a:p>
        </p:txBody>
      </p:sp>
      <p:sp>
        <p:nvSpPr>
          <p:cNvPr id="57" name="矩形 56"/>
          <p:cNvSpPr/>
          <p:nvPr>
            <p:custDataLst>
              <p:tags r:id="rId12"/>
            </p:custDataLst>
          </p:nvPr>
        </p:nvSpPr>
        <p:spPr>
          <a:xfrm>
            <a:off x="4284224" y="3860807"/>
            <a:ext cx="422327"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bg1"/>
                </a:solidFill>
                <a:latin typeface="Impact" panose="020B0806030902050204" pitchFamily="34" charset="0"/>
                <a:ea typeface="微软雅黑" panose="020B0503020204020204" charset="-122"/>
              </a:rPr>
              <a:t>03</a:t>
            </a:r>
            <a:endParaRPr lang="en-US" altLang="zh-CN" sz="1800" dirty="0">
              <a:solidFill>
                <a:schemeClr val="bg1"/>
              </a:solidFill>
              <a:latin typeface="Impact" panose="020B0806030902050204" pitchFamily="34" charset="0"/>
              <a:ea typeface="微软雅黑" panose="020B0503020204020204" charset="-122"/>
            </a:endParaRPr>
          </a:p>
        </p:txBody>
      </p:sp>
      <p:sp>
        <p:nvSpPr>
          <p:cNvPr id="58" name="矩形 57"/>
          <p:cNvSpPr/>
          <p:nvPr>
            <p:custDataLst>
              <p:tags r:id="rId13"/>
            </p:custDataLst>
          </p:nvPr>
        </p:nvSpPr>
        <p:spPr>
          <a:xfrm>
            <a:off x="4809458" y="4405509"/>
            <a:ext cx="415629"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tx1">
                    <a:lumMod val="65000"/>
                    <a:lumOff val="35000"/>
                  </a:schemeClr>
                </a:solidFill>
                <a:latin typeface="Impact" panose="020B0806030902050204" pitchFamily="34" charset="0"/>
                <a:ea typeface="微软雅黑" panose="020B0503020204020204" charset="-122"/>
              </a:rPr>
              <a:t>04</a:t>
            </a:r>
            <a:endParaRPr lang="en-US" altLang="zh-CN" sz="1800" dirty="0">
              <a:solidFill>
                <a:schemeClr val="tx1">
                  <a:lumMod val="65000"/>
                  <a:lumOff val="35000"/>
                </a:schemeClr>
              </a:solidFill>
              <a:latin typeface="Impact" panose="020B0806030902050204" pitchFamily="34" charset="0"/>
              <a:ea typeface="微软雅黑" panose="020B0503020204020204" charset="-122"/>
            </a:endParaRPr>
          </a:p>
        </p:txBody>
      </p:sp>
      <p:sp>
        <p:nvSpPr>
          <p:cNvPr id="59" name="矩形 58"/>
          <p:cNvSpPr/>
          <p:nvPr>
            <p:custDataLst>
              <p:tags r:id="rId14"/>
            </p:custDataLst>
          </p:nvPr>
        </p:nvSpPr>
        <p:spPr>
          <a:xfrm>
            <a:off x="5577959" y="4405509"/>
            <a:ext cx="424001"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bg1"/>
                </a:solidFill>
                <a:latin typeface="Impact" panose="020B0806030902050204" pitchFamily="34" charset="0"/>
                <a:ea typeface="微软雅黑" panose="020B0503020204020204" charset="-122"/>
              </a:rPr>
              <a:t>05</a:t>
            </a:r>
            <a:endParaRPr lang="en-US" altLang="zh-CN" sz="1800" dirty="0">
              <a:solidFill>
                <a:schemeClr val="bg1"/>
              </a:solidFill>
              <a:latin typeface="Impact" panose="020B0806030902050204" pitchFamily="34" charset="0"/>
              <a:ea typeface="微软雅黑" panose="020B0503020204020204" charset="-122"/>
            </a:endParaRPr>
          </a:p>
        </p:txBody>
      </p:sp>
      <p:sp>
        <p:nvSpPr>
          <p:cNvPr id="60" name="矩形 59"/>
          <p:cNvSpPr/>
          <p:nvPr>
            <p:custDataLst>
              <p:tags r:id="rId15"/>
            </p:custDataLst>
          </p:nvPr>
        </p:nvSpPr>
        <p:spPr>
          <a:xfrm>
            <a:off x="6134132" y="3860807"/>
            <a:ext cx="424001"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tx1">
                    <a:lumMod val="65000"/>
                    <a:lumOff val="35000"/>
                  </a:schemeClr>
                </a:solidFill>
                <a:latin typeface="Impact" panose="020B0806030902050204" pitchFamily="34" charset="0"/>
                <a:ea typeface="微软雅黑" panose="020B0503020204020204" charset="-122"/>
              </a:rPr>
              <a:t>06</a:t>
            </a:r>
            <a:endParaRPr lang="en-US" altLang="zh-CN" sz="1800" dirty="0">
              <a:solidFill>
                <a:schemeClr val="tx1">
                  <a:lumMod val="65000"/>
                  <a:lumOff val="35000"/>
                </a:schemeClr>
              </a:solidFill>
              <a:latin typeface="Impact" panose="020B0806030902050204" pitchFamily="34" charset="0"/>
              <a:ea typeface="微软雅黑" panose="020B0503020204020204" charset="-122"/>
            </a:endParaRPr>
          </a:p>
        </p:txBody>
      </p:sp>
      <p:sp>
        <p:nvSpPr>
          <p:cNvPr id="61" name="矩形 60"/>
          <p:cNvSpPr/>
          <p:nvPr>
            <p:custDataLst>
              <p:tags r:id="rId16"/>
            </p:custDataLst>
          </p:nvPr>
        </p:nvSpPr>
        <p:spPr>
          <a:xfrm>
            <a:off x="6155746" y="3108114"/>
            <a:ext cx="392185"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bg1"/>
                </a:solidFill>
                <a:latin typeface="Impact" panose="020B0806030902050204" pitchFamily="34" charset="0"/>
                <a:ea typeface="微软雅黑" panose="020B0503020204020204" charset="-122"/>
              </a:rPr>
              <a:t>07</a:t>
            </a:r>
            <a:endParaRPr lang="en-US" altLang="zh-CN" sz="1800" dirty="0">
              <a:solidFill>
                <a:schemeClr val="bg1"/>
              </a:solidFill>
              <a:latin typeface="Impact" panose="020B0806030902050204" pitchFamily="34" charset="0"/>
              <a:ea typeface="微软雅黑" panose="020B0503020204020204" charset="-122"/>
            </a:endParaRPr>
          </a:p>
        </p:txBody>
      </p:sp>
      <p:sp>
        <p:nvSpPr>
          <p:cNvPr id="62" name="矩形 61"/>
          <p:cNvSpPr/>
          <p:nvPr>
            <p:custDataLst>
              <p:tags r:id="rId17"/>
            </p:custDataLst>
          </p:nvPr>
        </p:nvSpPr>
        <p:spPr>
          <a:xfrm>
            <a:off x="5572279" y="2562522"/>
            <a:ext cx="422327" cy="353669"/>
          </a:xfrm>
          <a:prstGeom prst="rect">
            <a:avLst/>
          </a:prstGeom>
        </p:spPr>
        <p:txBody>
          <a:bodyPr wrap="none" lIns="90000" tIns="46800" rIns="90000" bIns="46800">
            <a:normAutofit fontScale="90000"/>
          </a:bodyPr>
          <a:lstStyle/>
          <a:p>
            <a:pPr lvl="0" algn="ctr" fontAlgn="base">
              <a:spcBef>
                <a:spcPct val="0"/>
              </a:spcBef>
              <a:spcAft>
                <a:spcPct val="0"/>
              </a:spcAft>
            </a:pPr>
            <a:r>
              <a:rPr lang="en-US" altLang="zh-CN" sz="1800" dirty="0">
                <a:solidFill>
                  <a:schemeClr val="tx1">
                    <a:lumMod val="65000"/>
                    <a:lumOff val="35000"/>
                  </a:schemeClr>
                </a:solidFill>
                <a:latin typeface="Impact" panose="020B0806030902050204" pitchFamily="34" charset="0"/>
                <a:ea typeface="微软雅黑" panose="020B0503020204020204" charset="-122"/>
              </a:rPr>
              <a:t>08</a:t>
            </a:r>
            <a:endParaRPr lang="en-US" altLang="zh-CN" sz="1800" dirty="0">
              <a:solidFill>
                <a:schemeClr val="tx1">
                  <a:lumMod val="65000"/>
                  <a:lumOff val="35000"/>
                </a:schemeClr>
              </a:solidFill>
              <a:latin typeface="Impact" panose="020B0806030902050204" pitchFamily="34" charset="0"/>
              <a:ea typeface="微软雅黑" panose="020B0503020204020204" charset="-122"/>
            </a:endParaRPr>
          </a:p>
        </p:txBody>
      </p:sp>
      <p:sp>
        <p:nvSpPr>
          <p:cNvPr id="63" name="Rectangle 66"/>
          <p:cNvSpPr>
            <a:spLocks noChangeArrowheads="1"/>
          </p:cNvSpPr>
          <p:nvPr>
            <p:custDataLst>
              <p:tags r:id="rId18"/>
            </p:custDataLst>
          </p:nvPr>
        </p:nvSpPr>
        <p:spPr bwMode="auto">
          <a:xfrm>
            <a:off x="6332190" y="2007051"/>
            <a:ext cx="2320105"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64" name="圆角矩形 63"/>
          <p:cNvSpPr/>
          <p:nvPr>
            <p:custDataLst>
              <p:tags r:id="rId19"/>
            </p:custDataLst>
          </p:nvPr>
        </p:nvSpPr>
        <p:spPr>
          <a:xfrm>
            <a:off x="6349494" y="1661876"/>
            <a:ext cx="1099358" cy="257219"/>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成绩八</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65" name="Rectangle 66"/>
          <p:cNvSpPr>
            <a:spLocks noChangeArrowheads="1"/>
          </p:cNvSpPr>
          <p:nvPr>
            <p:custDataLst>
              <p:tags r:id="rId20"/>
            </p:custDataLst>
          </p:nvPr>
        </p:nvSpPr>
        <p:spPr bwMode="auto">
          <a:xfrm>
            <a:off x="6773300" y="3125606"/>
            <a:ext cx="2320105"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66" name="圆角矩形 65"/>
          <p:cNvSpPr/>
          <p:nvPr>
            <p:custDataLst>
              <p:tags r:id="rId21"/>
            </p:custDataLst>
          </p:nvPr>
        </p:nvSpPr>
        <p:spPr>
          <a:xfrm>
            <a:off x="6790605" y="2780431"/>
            <a:ext cx="1099358" cy="25721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成绩七</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67" name="Rectangle 66"/>
          <p:cNvSpPr>
            <a:spLocks noChangeArrowheads="1"/>
          </p:cNvSpPr>
          <p:nvPr>
            <p:custDataLst>
              <p:tags r:id="rId22"/>
            </p:custDataLst>
          </p:nvPr>
        </p:nvSpPr>
        <p:spPr bwMode="auto">
          <a:xfrm>
            <a:off x="6773300" y="4228530"/>
            <a:ext cx="2320105"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68" name="圆角矩形 67"/>
          <p:cNvSpPr/>
          <p:nvPr>
            <p:custDataLst>
              <p:tags r:id="rId23"/>
            </p:custDataLst>
          </p:nvPr>
        </p:nvSpPr>
        <p:spPr>
          <a:xfrm>
            <a:off x="6790605" y="3883356"/>
            <a:ext cx="1099358" cy="257219"/>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成绩六</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69" name="Rectangle 66"/>
          <p:cNvSpPr>
            <a:spLocks noChangeArrowheads="1"/>
          </p:cNvSpPr>
          <p:nvPr>
            <p:custDataLst>
              <p:tags r:id="rId24"/>
            </p:custDataLst>
          </p:nvPr>
        </p:nvSpPr>
        <p:spPr bwMode="auto">
          <a:xfrm>
            <a:off x="5900109" y="5338398"/>
            <a:ext cx="2320105"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0" name="圆角矩形 69"/>
          <p:cNvSpPr/>
          <p:nvPr>
            <p:custDataLst>
              <p:tags r:id="rId25"/>
            </p:custDataLst>
          </p:nvPr>
        </p:nvSpPr>
        <p:spPr>
          <a:xfrm>
            <a:off x="5917415" y="4993224"/>
            <a:ext cx="1099358" cy="25721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成绩五</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71" name="Rectangle 66"/>
          <p:cNvSpPr>
            <a:spLocks noChangeArrowheads="1"/>
          </p:cNvSpPr>
          <p:nvPr>
            <p:custDataLst>
              <p:tags r:id="rId26"/>
            </p:custDataLst>
          </p:nvPr>
        </p:nvSpPr>
        <p:spPr bwMode="auto">
          <a:xfrm>
            <a:off x="2192109" y="2007051"/>
            <a:ext cx="2310098"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2" name="圆角矩形 71"/>
          <p:cNvSpPr/>
          <p:nvPr>
            <p:custDataLst>
              <p:tags r:id="rId27"/>
            </p:custDataLst>
          </p:nvPr>
        </p:nvSpPr>
        <p:spPr>
          <a:xfrm>
            <a:off x="3402850" y="1661876"/>
            <a:ext cx="1099358" cy="25721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成绩一</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73" name="Rectangle 66"/>
          <p:cNvSpPr>
            <a:spLocks noChangeArrowheads="1"/>
          </p:cNvSpPr>
          <p:nvPr>
            <p:custDataLst>
              <p:tags r:id="rId28"/>
            </p:custDataLst>
          </p:nvPr>
        </p:nvSpPr>
        <p:spPr bwMode="auto">
          <a:xfrm>
            <a:off x="1751055" y="3125606"/>
            <a:ext cx="2310098"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4" name="圆角矩形 73"/>
          <p:cNvSpPr/>
          <p:nvPr>
            <p:custDataLst>
              <p:tags r:id="rId29"/>
            </p:custDataLst>
          </p:nvPr>
        </p:nvSpPr>
        <p:spPr>
          <a:xfrm>
            <a:off x="2946060" y="2780431"/>
            <a:ext cx="1099358" cy="257219"/>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成绩二</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sp>
        <p:nvSpPr>
          <p:cNvPr id="75" name="Rectangle 66"/>
          <p:cNvSpPr>
            <a:spLocks noChangeArrowheads="1"/>
          </p:cNvSpPr>
          <p:nvPr>
            <p:custDataLst>
              <p:tags r:id="rId30"/>
            </p:custDataLst>
          </p:nvPr>
        </p:nvSpPr>
        <p:spPr bwMode="auto">
          <a:xfrm>
            <a:off x="1751055" y="4228530"/>
            <a:ext cx="2310098"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6" name="圆角矩形 75"/>
          <p:cNvSpPr/>
          <p:nvPr>
            <p:custDataLst>
              <p:tags r:id="rId31"/>
            </p:custDataLst>
          </p:nvPr>
        </p:nvSpPr>
        <p:spPr>
          <a:xfrm>
            <a:off x="2961796" y="3883356"/>
            <a:ext cx="1099358" cy="25721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成绩三</a:t>
            </a:r>
            <a:endParaRPr lang="zh-CN" altLang="en-US" sz="1050" dirty="0">
              <a:ln w="6350">
                <a:noFill/>
              </a:ln>
              <a:solidFill>
                <a:schemeClr val="bg1"/>
              </a:solidFill>
              <a:latin typeface="Impact" panose="020B0806030902050204" pitchFamily="34" charset="0"/>
              <a:ea typeface="微软雅黑" panose="020B0503020204020204" charset="-122"/>
            </a:endParaRPr>
          </a:p>
        </p:txBody>
      </p:sp>
      <p:sp>
        <p:nvSpPr>
          <p:cNvPr id="77" name="Rectangle 66"/>
          <p:cNvSpPr>
            <a:spLocks noChangeArrowheads="1"/>
          </p:cNvSpPr>
          <p:nvPr>
            <p:custDataLst>
              <p:tags r:id="rId32"/>
            </p:custDataLst>
          </p:nvPr>
        </p:nvSpPr>
        <p:spPr bwMode="auto">
          <a:xfrm>
            <a:off x="2619741" y="5338398"/>
            <a:ext cx="2310098" cy="74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78" name="圆角矩形 77"/>
          <p:cNvSpPr/>
          <p:nvPr>
            <p:custDataLst>
              <p:tags r:id="rId33"/>
            </p:custDataLst>
          </p:nvPr>
        </p:nvSpPr>
        <p:spPr>
          <a:xfrm>
            <a:off x="3830482" y="4993224"/>
            <a:ext cx="1099358" cy="257219"/>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90000"/>
          </a:bodyPr>
          <a:lstStyle/>
          <a:p>
            <a:pPr algn="ctr"/>
            <a:r>
              <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rPr>
              <a:t>成绩四</a:t>
            </a:r>
            <a:endParaRPr lang="zh-CN" altLang="en-US" sz="1050" dirty="0">
              <a:ln w="6350">
                <a:noFill/>
              </a:ln>
              <a:solidFill>
                <a:schemeClr val="tx1">
                  <a:lumMod val="65000"/>
                  <a:lumOff val="35000"/>
                </a:schemeClr>
              </a:solidFill>
              <a:latin typeface="Impact" panose="020B0806030902050204" pitchFamily="34" charset="0"/>
              <a:ea typeface="微软雅黑" panose="020B0503020204020204" charset="-122"/>
            </a:endParaRPr>
          </a:p>
        </p:txBody>
      </p:sp>
      <p:grpSp>
        <p:nvGrpSpPr>
          <p:cNvPr id="89" name="组合 88"/>
          <p:cNvGrpSpPr/>
          <p:nvPr/>
        </p:nvGrpSpPr>
        <p:grpSpPr>
          <a:xfrm>
            <a:off x="5867401" y="115629"/>
            <a:ext cx="3078328" cy="417679"/>
            <a:chOff x="5867401" y="115629"/>
            <a:chExt cx="3078328" cy="417679"/>
          </a:xfrm>
        </p:grpSpPr>
        <p:grpSp>
          <p:nvGrpSpPr>
            <p:cNvPr id="90" name="组合 89"/>
            <p:cNvGrpSpPr/>
            <p:nvPr>
              <p:custDataLst>
                <p:tags r:id="rId34"/>
              </p:custDataLst>
            </p:nvPr>
          </p:nvGrpSpPr>
          <p:grpSpPr>
            <a:xfrm>
              <a:off x="8632483" y="266733"/>
              <a:ext cx="156623" cy="156623"/>
              <a:chOff x="8689063" y="2493438"/>
              <a:chExt cx="156623" cy="156623"/>
            </a:xfrm>
          </p:grpSpPr>
          <p:sp>
            <p:nvSpPr>
              <p:cNvPr id="97" name="矩形 9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8" name="任意多边形 9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91" name="组合 90"/>
            <p:cNvGrpSpPr/>
            <p:nvPr>
              <p:custDataLst>
                <p:tags r:id="rId35"/>
              </p:custDataLst>
            </p:nvPr>
          </p:nvGrpSpPr>
          <p:grpSpPr>
            <a:xfrm>
              <a:off x="8789106" y="266733"/>
              <a:ext cx="156623" cy="156623"/>
              <a:chOff x="8845686" y="2493438"/>
              <a:chExt cx="156623" cy="156623"/>
            </a:xfrm>
          </p:grpSpPr>
          <p:sp>
            <p:nvSpPr>
              <p:cNvPr id="95" name="矩形 94"/>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6" name="任意多边形 95"/>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92" name="矩形 91">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3" name="矩形 92">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94" name="矩形 93"/>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成绩与思考</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99" name="组合 98"/>
          <p:cNvGrpSpPr/>
          <p:nvPr/>
        </p:nvGrpSpPr>
        <p:grpSpPr>
          <a:xfrm>
            <a:off x="-1" y="2242800"/>
            <a:ext cx="1616400" cy="2372400"/>
            <a:chOff x="0" y="2511290"/>
            <a:chExt cx="1280513" cy="1889894"/>
          </a:xfrm>
        </p:grpSpPr>
        <p:cxnSp>
          <p:nvCxnSpPr>
            <p:cNvPr id="100" name="直接连接符 99"/>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0" y="401065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105"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800"/>
            </a:p>
          </p:txBody>
        </p:sp>
        <p:sp>
          <p:nvSpPr>
            <p:cNvPr id="106"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107"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08"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09"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10" name="矩形 109"/>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1" name="矩形 110"/>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2" name="矩形 111"/>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3" name="矩形 112"/>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14" name="矩形 113"/>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建议与总结</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spTree>
    <p:custDataLst>
      <p:tags r:id="rId3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组合 155"/>
          <p:cNvGrpSpPr/>
          <p:nvPr>
            <p:custDataLst>
              <p:tags r:id="rId1"/>
            </p:custDataLst>
          </p:nvPr>
        </p:nvGrpSpPr>
        <p:grpSpPr>
          <a:xfrm>
            <a:off x="4147561" y="2062004"/>
            <a:ext cx="2451556" cy="3602525"/>
            <a:chOff x="3382292" y="1184652"/>
            <a:chExt cx="2364458" cy="3474536"/>
          </a:xfrm>
        </p:grpSpPr>
        <p:sp>
          <p:nvSpPr>
            <p:cNvPr id="157"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7B0E8"/>
            </a:solidFill>
            <a:ln>
              <a:noFill/>
            </a:ln>
          </p:spPr>
          <p:txBody>
            <a:bodyPr vert="horz" wrap="square" lIns="91440" tIns="45720" rIns="91440" bIns="45720" numCol="1" anchor="t" anchorCtr="0" compatLnSpc="1"/>
            <a:lstStyle/>
            <a:p>
              <a:endParaRPr lang="id-ID" sz="1400"/>
            </a:p>
          </p:txBody>
        </p:sp>
        <p:sp>
          <p:nvSpPr>
            <p:cNvPr id="158"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159"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160"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nvGrpSpPr>
            <p:cNvPr id="161" name="Group 123"/>
            <p:cNvGrpSpPr/>
            <p:nvPr/>
          </p:nvGrpSpPr>
          <p:grpSpPr>
            <a:xfrm>
              <a:off x="3850712" y="3498802"/>
              <a:ext cx="575743" cy="437118"/>
              <a:chOff x="7170738" y="4168775"/>
              <a:chExt cx="817563" cy="620713"/>
            </a:xfrm>
            <a:solidFill>
              <a:srgbClr val="00C373"/>
            </a:solidFill>
          </p:grpSpPr>
          <p:sp>
            <p:nvSpPr>
              <p:cNvPr id="219"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20" name="Rectangle 15"/>
              <p:cNvSpPr>
                <a:spLocks noChangeArrowheads="1"/>
              </p:cNvSpPr>
              <p:nvPr/>
            </p:nvSpPr>
            <p:spPr bwMode="auto">
              <a:xfrm>
                <a:off x="7924800" y="4335463"/>
                <a:ext cx="23813" cy="257175"/>
              </a:xfrm>
              <a:prstGeom prst="rect">
                <a:avLst/>
              </a:prstGeom>
              <a:solidFill>
                <a:srgbClr val="37B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2000"/>
              </a:p>
            </p:txBody>
          </p:sp>
          <p:sp>
            <p:nvSpPr>
              <p:cNvPr id="221" name="Oval 16"/>
              <p:cNvSpPr>
                <a:spLocks noChangeArrowheads="1"/>
              </p:cNvSpPr>
              <p:nvPr/>
            </p:nvSpPr>
            <p:spPr bwMode="auto">
              <a:xfrm>
                <a:off x="7897813" y="4564063"/>
                <a:ext cx="76200" cy="77788"/>
              </a:xfrm>
              <a:prstGeom prst="ellipse">
                <a:avLst/>
              </a:pr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22"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23"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24"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sp>
          <p:nvSpPr>
            <p:cNvPr id="162"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63"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64"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65"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nvGrpSpPr>
            <p:cNvPr id="166" name="组合 165"/>
            <p:cNvGrpSpPr/>
            <p:nvPr/>
          </p:nvGrpSpPr>
          <p:grpSpPr>
            <a:xfrm>
              <a:off x="4670167" y="1657544"/>
              <a:ext cx="365569" cy="351035"/>
              <a:chOff x="4755784" y="1370261"/>
              <a:chExt cx="519113" cy="498475"/>
            </a:xfrm>
          </p:grpSpPr>
          <p:sp>
            <p:nvSpPr>
              <p:cNvPr id="216"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7"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8"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sp>
          <p:nvSpPr>
            <p:cNvPr id="167"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68"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2000"/>
            </a:p>
          </p:txBody>
        </p:sp>
        <p:sp>
          <p:nvSpPr>
            <p:cNvPr id="169"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nvGrpSpPr>
            <p:cNvPr id="170" name="Group 127"/>
            <p:cNvGrpSpPr/>
            <p:nvPr/>
          </p:nvGrpSpPr>
          <p:grpSpPr>
            <a:xfrm>
              <a:off x="4864690" y="3469735"/>
              <a:ext cx="357744" cy="460594"/>
              <a:chOff x="8610600" y="4127500"/>
              <a:chExt cx="508001" cy="654050"/>
            </a:xfrm>
            <a:solidFill>
              <a:srgbClr val="00C373"/>
            </a:solidFill>
          </p:grpSpPr>
          <p:sp>
            <p:nvSpPr>
              <p:cNvPr id="208"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9"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0"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1D93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1"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2"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3"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4"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15"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grpSp>
          <p:nvGrpSpPr>
            <p:cNvPr id="171" name="组合 170"/>
            <p:cNvGrpSpPr/>
            <p:nvPr/>
          </p:nvGrpSpPr>
          <p:grpSpPr>
            <a:xfrm>
              <a:off x="5160946" y="3004669"/>
              <a:ext cx="301846" cy="482642"/>
              <a:chOff x="5452697" y="3283198"/>
              <a:chExt cx="428625" cy="685359"/>
            </a:xfrm>
          </p:grpSpPr>
          <p:sp>
            <p:nvSpPr>
              <p:cNvPr id="206"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7"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sp>
          <p:nvSpPr>
            <p:cNvPr id="172"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73"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74"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75"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76"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77"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nvGrpSpPr>
            <p:cNvPr id="178" name="Group 126"/>
            <p:cNvGrpSpPr/>
            <p:nvPr/>
          </p:nvGrpSpPr>
          <p:grpSpPr>
            <a:xfrm>
              <a:off x="4790905" y="3101931"/>
              <a:ext cx="319733" cy="304081"/>
              <a:chOff x="8505825" y="3605213"/>
              <a:chExt cx="454025" cy="431800"/>
            </a:xfrm>
          </p:grpSpPr>
          <p:sp>
            <p:nvSpPr>
              <p:cNvPr id="204"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5"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sp>
          <p:nvSpPr>
            <p:cNvPr id="179"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0"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81"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2"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3"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4"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2000"/>
            </a:p>
          </p:txBody>
        </p:sp>
        <p:sp>
          <p:nvSpPr>
            <p:cNvPr id="185"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6"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87"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88"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89"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7B0E8"/>
            </a:solidFill>
            <a:ln>
              <a:noFill/>
            </a:ln>
          </p:spPr>
          <p:txBody>
            <a:bodyPr vert="horz" wrap="square" lIns="91440" tIns="45720" rIns="91440" bIns="45720" numCol="1" anchor="t" anchorCtr="0" compatLnSpc="1"/>
            <a:lstStyle/>
            <a:p>
              <a:endParaRPr lang="id-ID" sz="2000"/>
            </a:p>
          </p:txBody>
        </p:sp>
        <p:sp>
          <p:nvSpPr>
            <p:cNvPr id="190"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1"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2"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3"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nvGrpSpPr>
            <p:cNvPr id="194" name="组合 193"/>
            <p:cNvGrpSpPr/>
            <p:nvPr/>
          </p:nvGrpSpPr>
          <p:grpSpPr>
            <a:xfrm>
              <a:off x="4071749" y="1521154"/>
              <a:ext cx="268624" cy="159074"/>
              <a:chOff x="3906022" y="1176586"/>
              <a:chExt cx="381450" cy="225888"/>
            </a:xfrm>
          </p:grpSpPr>
          <p:sp>
            <p:nvSpPr>
              <p:cNvPr id="202"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3"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sp>
          <p:nvSpPr>
            <p:cNvPr id="195"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6"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199"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0"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sp>
          <p:nvSpPr>
            <p:cNvPr id="201"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2000"/>
            </a:p>
          </p:txBody>
        </p:sp>
      </p:grpSp>
      <p:grpSp>
        <p:nvGrpSpPr>
          <p:cNvPr id="4" name="组合 3"/>
          <p:cNvGrpSpPr/>
          <p:nvPr/>
        </p:nvGrpSpPr>
        <p:grpSpPr>
          <a:xfrm>
            <a:off x="1907704" y="1954884"/>
            <a:ext cx="1864465" cy="929593"/>
            <a:chOff x="1907704" y="2416781"/>
            <a:chExt cx="1864465" cy="929593"/>
          </a:xfrm>
        </p:grpSpPr>
        <p:sp>
          <p:nvSpPr>
            <p:cNvPr id="225" name="Rectangle 66"/>
            <p:cNvSpPr>
              <a:spLocks noChangeArrowheads="1"/>
            </p:cNvSpPr>
            <p:nvPr/>
          </p:nvSpPr>
          <p:spPr bwMode="auto">
            <a:xfrm>
              <a:off x="1907704" y="2763226"/>
              <a:ext cx="1864465" cy="58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226" name="圆角矩形 225"/>
            <p:cNvSpPr/>
            <p:nvPr/>
          </p:nvSpPr>
          <p:spPr>
            <a:xfrm>
              <a:off x="1907706" y="2416781"/>
              <a:ext cx="1103404" cy="25816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grpSp>
      <p:grpSp>
        <p:nvGrpSpPr>
          <p:cNvPr id="6" name="组合 5"/>
          <p:cNvGrpSpPr/>
          <p:nvPr/>
        </p:nvGrpSpPr>
        <p:grpSpPr>
          <a:xfrm>
            <a:off x="1907704" y="3305668"/>
            <a:ext cx="1864465" cy="929594"/>
            <a:chOff x="1907704" y="3393414"/>
            <a:chExt cx="1864465" cy="929594"/>
          </a:xfrm>
        </p:grpSpPr>
        <p:sp>
          <p:nvSpPr>
            <p:cNvPr id="227" name="Rectangle 66"/>
            <p:cNvSpPr>
              <a:spLocks noChangeArrowheads="1"/>
            </p:cNvSpPr>
            <p:nvPr/>
          </p:nvSpPr>
          <p:spPr bwMode="auto">
            <a:xfrm>
              <a:off x="1907704" y="3739860"/>
              <a:ext cx="1864465" cy="58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228" name="圆角矩形 227"/>
            <p:cNvSpPr/>
            <p:nvPr/>
          </p:nvSpPr>
          <p:spPr>
            <a:xfrm>
              <a:off x="1907706" y="3393414"/>
              <a:ext cx="1103404" cy="25816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grpSp>
      <p:grpSp>
        <p:nvGrpSpPr>
          <p:cNvPr id="5" name="组合 4"/>
          <p:cNvGrpSpPr/>
          <p:nvPr/>
        </p:nvGrpSpPr>
        <p:grpSpPr>
          <a:xfrm>
            <a:off x="1907704" y="4656454"/>
            <a:ext cx="1864465" cy="929593"/>
            <a:chOff x="1907704" y="4656454"/>
            <a:chExt cx="1864465" cy="929593"/>
          </a:xfrm>
        </p:grpSpPr>
        <p:sp>
          <p:nvSpPr>
            <p:cNvPr id="229" name="Rectangle 66"/>
            <p:cNvSpPr>
              <a:spLocks noChangeArrowheads="1"/>
            </p:cNvSpPr>
            <p:nvPr/>
          </p:nvSpPr>
          <p:spPr bwMode="auto">
            <a:xfrm>
              <a:off x="1907704" y="5002899"/>
              <a:ext cx="1864465" cy="58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lvl="0"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230" name="圆角矩形 229"/>
            <p:cNvSpPr/>
            <p:nvPr/>
          </p:nvSpPr>
          <p:spPr>
            <a:xfrm>
              <a:off x="1907706" y="4656454"/>
              <a:ext cx="1103404" cy="25816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r>
                <a:rPr lang="zh-CN" altLang="en-US" sz="1050" dirty="0">
                  <a:ln w="6350">
                    <a:noFill/>
                  </a:ln>
                  <a:solidFill>
                    <a:schemeClr val="bg1"/>
                  </a:solidFill>
                  <a:latin typeface="Impact" panose="020B0806030902050204" pitchFamily="34" charset="0"/>
                  <a:ea typeface="微软雅黑" panose="020B0503020204020204" charset="-122"/>
                </a:rPr>
                <a:t>添加关键词</a:t>
              </a:r>
              <a:endParaRPr lang="zh-CN" altLang="en-US" sz="1050" dirty="0">
                <a:ln w="6350">
                  <a:noFill/>
                </a:ln>
                <a:solidFill>
                  <a:schemeClr val="bg1"/>
                </a:solidFill>
                <a:latin typeface="Impact" panose="020B0806030902050204" pitchFamily="34" charset="0"/>
                <a:ea typeface="微软雅黑" panose="020B0503020204020204" charset="-122"/>
              </a:endParaRPr>
            </a:p>
          </p:txBody>
        </p:sp>
      </p:grpSp>
      <p:sp>
        <p:nvSpPr>
          <p:cNvPr id="231" name="Rectangle 66"/>
          <p:cNvSpPr>
            <a:spLocks noChangeArrowheads="1"/>
          </p:cNvSpPr>
          <p:nvPr>
            <p:custDataLst>
              <p:tags r:id="rId2"/>
            </p:custDataLst>
          </p:nvPr>
        </p:nvSpPr>
        <p:spPr bwMode="auto">
          <a:xfrm>
            <a:off x="7037860" y="3264649"/>
            <a:ext cx="1920698" cy="171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rmAutofit lnSpcReduction="10000"/>
          </a:bodyPr>
          <a:lstStyle/>
          <a:p>
            <a:pPr algn="just" fontAlgn="base">
              <a:spcBef>
                <a:spcPct val="0"/>
              </a:spcBef>
              <a:spcAft>
                <a:spcPct val="0"/>
              </a:spcAft>
            </a:pP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r>
              <a:rPr lang="zh-CN" altLang="en-US" sz="1050" dirty="0">
                <a:solidFill>
                  <a:schemeClr val="bg1">
                    <a:lumMod val="50000"/>
                  </a:schemeClr>
                </a:solidFill>
                <a:latin typeface="Arial" panose="020B0604020202020204" pitchFamily="34" charset="0"/>
                <a:ea typeface="微软雅黑" panose="020B0503020204020204" charset="-122"/>
              </a:rPr>
              <a:t>此处可输入相关说明文本内容，或者复制文本内容后粘贴，并选择只保留文字。文本内容建议简洁明了、提纲挈领，尽量保持整体风格统一</a:t>
            </a:r>
            <a:r>
              <a:rPr lang="zh-CN" altLang="en-US" sz="1050" dirty="0">
                <a:solidFill>
                  <a:prstClr val="black">
                    <a:lumMod val="50000"/>
                    <a:lumOff val="50000"/>
                  </a:prstClr>
                </a:solidFill>
                <a:latin typeface="Arial" panose="020B0604020202020204" pitchFamily="34" charset="0"/>
                <a:ea typeface="微软雅黑" panose="020B0503020204020204" charset="-122"/>
              </a:rPr>
              <a:t>。</a:t>
            </a:r>
            <a:endParaRPr lang="zh-CN" altLang="zh-CN" sz="1050" dirty="0">
              <a:solidFill>
                <a:prstClr val="black">
                  <a:lumMod val="50000"/>
                  <a:lumOff val="50000"/>
                </a:prstClr>
              </a:solidFill>
              <a:latin typeface="Arial" panose="020B0604020202020204" pitchFamily="34" charset="0"/>
              <a:ea typeface="微软雅黑" panose="020B0503020204020204" charset="-122"/>
            </a:endParaRPr>
          </a:p>
        </p:txBody>
      </p:sp>
      <p:sp>
        <p:nvSpPr>
          <p:cNvPr id="232" name="圆角矩形 231"/>
          <p:cNvSpPr/>
          <p:nvPr>
            <p:custDataLst>
              <p:tags r:id="rId3"/>
            </p:custDataLst>
          </p:nvPr>
        </p:nvSpPr>
        <p:spPr>
          <a:xfrm>
            <a:off x="7037862" y="2787198"/>
            <a:ext cx="1103404" cy="25816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一些思考</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nvGrpSpPr>
          <p:cNvPr id="113" name="组合 112"/>
          <p:cNvGrpSpPr/>
          <p:nvPr/>
        </p:nvGrpSpPr>
        <p:grpSpPr>
          <a:xfrm>
            <a:off x="5867401" y="115629"/>
            <a:ext cx="3078328" cy="417679"/>
            <a:chOff x="5867401" y="115629"/>
            <a:chExt cx="3078328" cy="417679"/>
          </a:xfrm>
        </p:grpSpPr>
        <p:grpSp>
          <p:nvGrpSpPr>
            <p:cNvPr id="114" name="组合 113"/>
            <p:cNvGrpSpPr/>
            <p:nvPr>
              <p:custDataLst>
                <p:tags r:id="rId4"/>
              </p:custDataLst>
            </p:nvPr>
          </p:nvGrpSpPr>
          <p:grpSpPr>
            <a:xfrm>
              <a:off x="8632483" y="266733"/>
              <a:ext cx="156623" cy="156623"/>
              <a:chOff x="8689063" y="2493438"/>
              <a:chExt cx="156623" cy="156623"/>
            </a:xfrm>
          </p:grpSpPr>
          <p:sp>
            <p:nvSpPr>
              <p:cNvPr id="121" name="矩形 120"/>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2" name="任意多边形 121"/>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5" name="组合 114"/>
            <p:cNvGrpSpPr/>
            <p:nvPr>
              <p:custDataLst>
                <p:tags r:id="rId5"/>
              </p:custDataLst>
            </p:nvPr>
          </p:nvGrpSpPr>
          <p:grpSpPr>
            <a:xfrm>
              <a:off x="8789106" y="266733"/>
              <a:ext cx="156623" cy="156623"/>
              <a:chOff x="8845686" y="2493438"/>
              <a:chExt cx="156623" cy="156623"/>
            </a:xfrm>
          </p:grpSpPr>
          <p:sp>
            <p:nvSpPr>
              <p:cNvPr id="119" name="矩形 11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0" name="任意多边形 11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16" name="矩形 115">
              <a:hlinkClick r:id="" action="ppaction://hlinkshowjump?jump=previousslide"/>
            </p:cNvPr>
            <p:cNvSpPr/>
            <p:nvPr/>
          </p:nvSpPr>
          <p:spPr>
            <a:xfrm>
              <a:off x="8632480"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7" name="矩形 116">
              <a:hlinkClick r:id="" action="ppaction://hlinkshowjump?jump=nextslide"/>
            </p:cNvPr>
            <p:cNvSpPr/>
            <p:nvPr/>
          </p:nvSpPr>
          <p:spPr>
            <a:xfrm>
              <a:off x="8789103" y="260096"/>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85000" lnSpcReduction="10000"/>
            </a:bodyPr>
            <a:lstStyle/>
            <a:p>
              <a:pPr algn="ctr"/>
              <a:endParaRPr lang="zh-CN" altLang="en-US" sz="600"/>
            </a:p>
          </p:txBody>
        </p:sp>
        <p:sp>
          <p:nvSpPr>
            <p:cNvPr id="118" name="矩形 117"/>
            <p:cNvSpPr/>
            <p:nvPr/>
          </p:nvSpPr>
          <p:spPr>
            <a:xfrm>
              <a:off x="5867401" y="115629"/>
              <a:ext cx="2665040" cy="417679"/>
            </a:xfrm>
            <a:prstGeom prst="rect">
              <a:avLst/>
            </a:prstGeom>
          </p:spPr>
          <p:txBody>
            <a:bodyPr wrap="square" lIns="90000" tIns="46800" rIns="90000" bIns="46800" anchor="ctr" anchorCtr="0">
              <a:noAutofit/>
            </a:bodyPr>
            <a:lstStyle/>
            <a:p>
              <a:pPr algn="r">
                <a:lnSpc>
                  <a:spcPct val="150000"/>
                </a:lnSpc>
              </a:pPr>
              <a:r>
                <a:rPr lang="zh-CN" altLang="en-US" sz="1600" b="1" dirty="0">
                  <a:solidFill>
                    <a:srgbClr val="354454"/>
                  </a:solidFill>
                  <a:latin typeface="微软雅黑" panose="020B0503020204020204" charset="-122"/>
                  <a:ea typeface="微软雅黑" panose="020B0503020204020204" charset="-122"/>
                </a:rPr>
                <a:t>成绩与思考</a:t>
              </a:r>
              <a:endParaRPr lang="zh-CN" altLang="en-US" sz="1600" b="1" dirty="0">
                <a:solidFill>
                  <a:srgbClr val="354454"/>
                </a:solidFill>
                <a:latin typeface="微软雅黑" panose="020B0503020204020204" charset="-122"/>
                <a:ea typeface="微软雅黑" panose="020B0503020204020204" charset="-122"/>
              </a:endParaRPr>
            </a:p>
          </p:txBody>
        </p:sp>
      </p:grpSp>
      <p:grpSp>
        <p:nvGrpSpPr>
          <p:cNvPr id="123" name="组合 122"/>
          <p:cNvGrpSpPr/>
          <p:nvPr/>
        </p:nvGrpSpPr>
        <p:grpSpPr>
          <a:xfrm>
            <a:off x="-1" y="2242800"/>
            <a:ext cx="1616400" cy="2372400"/>
            <a:chOff x="0" y="2511290"/>
            <a:chExt cx="1280513" cy="1889894"/>
          </a:xfrm>
        </p:grpSpPr>
        <p:cxnSp>
          <p:nvCxnSpPr>
            <p:cNvPr id="124" name="直接连接符 123"/>
            <p:cNvCxnSpPr/>
            <p:nvPr/>
          </p:nvCxnSpPr>
          <p:spPr>
            <a:xfrm flipH="1">
              <a:off x="1" y="32264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1" y="283590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1" y="3620133"/>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a:off x="1" y="4010658"/>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0" y="401065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lnSpcReduction="20000"/>
            </a:bodyPr>
            <a:lstStyle/>
            <a:p>
              <a:pPr algn="ctr"/>
              <a:endParaRPr lang="zh-CN" altLang="en-US" sz="2800"/>
            </a:p>
          </p:txBody>
        </p:sp>
        <p:sp>
          <p:nvSpPr>
            <p:cNvPr id="129" name="Freeform 9"/>
            <p:cNvSpPr>
              <a:spLocks noEditPoints="1"/>
            </p:cNvSpPr>
            <p:nvPr/>
          </p:nvSpPr>
          <p:spPr bwMode="auto">
            <a:xfrm>
              <a:off x="83443" y="4130377"/>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0000" tIns="46800" rIns="90000" bIns="46800" numCol="1" anchor="t" anchorCtr="0" compatLnSpc="1">
              <a:normAutofit fontScale="72500"/>
            </a:bodyPr>
            <a:lstStyle/>
            <a:p>
              <a:endParaRPr lang="zh-CN" altLang="en-US" sz="800"/>
            </a:p>
          </p:txBody>
        </p:sp>
        <p:sp>
          <p:nvSpPr>
            <p:cNvPr id="130" name="Freeform 11"/>
            <p:cNvSpPr>
              <a:spLocks noEditPoints="1"/>
            </p:cNvSpPr>
            <p:nvPr/>
          </p:nvSpPr>
          <p:spPr bwMode="auto">
            <a:xfrm>
              <a:off x="124294" y="3722330"/>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200"/>
            </a:p>
          </p:txBody>
        </p:sp>
        <p:sp>
          <p:nvSpPr>
            <p:cNvPr id="131" name="Freeform 12"/>
            <p:cNvSpPr>
              <a:spLocks noEditPoints="1"/>
            </p:cNvSpPr>
            <p:nvPr/>
          </p:nvSpPr>
          <p:spPr bwMode="auto">
            <a:xfrm>
              <a:off x="134107" y="333011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rgbClr val="354454"/>
            </a:solidFill>
            <a:ln>
              <a:noFill/>
            </a:ln>
          </p:spPr>
          <p:txBody>
            <a:bodyPr vert="horz" wrap="square" lIns="90000" tIns="46800" rIns="90000" bIns="46800" numCol="1" anchor="t" anchorCtr="0" compatLnSpc="1">
              <a:normAutofit fontScale="92500" lnSpcReduction="20000"/>
            </a:bodyPr>
            <a:lstStyle/>
            <a:p>
              <a:endParaRPr lang="zh-CN" altLang="en-US" sz="1200"/>
            </a:p>
          </p:txBody>
        </p:sp>
        <p:sp>
          <p:nvSpPr>
            <p:cNvPr id="132" name="Freeform 13"/>
            <p:cNvSpPr>
              <a:spLocks noEditPoints="1"/>
            </p:cNvSpPr>
            <p:nvPr/>
          </p:nvSpPr>
          <p:spPr bwMode="auto">
            <a:xfrm>
              <a:off x="93027" y="2553772"/>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33" name="Freeform 10"/>
            <p:cNvSpPr>
              <a:spLocks noEditPoints="1"/>
            </p:cNvSpPr>
            <p:nvPr/>
          </p:nvSpPr>
          <p:spPr bwMode="auto">
            <a:xfrm>
              <a:off x="107851" y="2949832"/>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rgbClr val="354454"/>
            </a:solidFill>
            <a:ln>
              <a:noFill/>
            </a:ln>
          </p:spPr>
          <p:txBody>
            <a:bodyPr vert="horz" wrap="square" lIns="90000" tIns="46800" rIns="90000" bIns="46800" numCol="1" anchor="t" anchorCtr="0" compatLnSpc="1">
              <a:normAutofit fontScale="72500"/>
            </a:bodyPr>
            <a:lstStyle/>
            <a:p>
              <a:endParaRPr lang="zh-CN" altLang="en-US" sz="1100"/>
            </a:p>
          </p:txBody>
        </p:sp>
        <p:sp>
          <p:nvSpPr>
            <p:cNvPr id="134" name="矩形 133"/>
            <p:cNvSpPr/>
            <p:nvPr/>
          </p:nvSpPr>
          <p:spPr>
            <a:xfrm>
              <a:off x="614945" y="2511290"/>
              <a:ext cx="441147"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绪论</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5" name="矩形 134"/>
            <p:cNvSpPr/>
            <p:nvPr/>
          </p:nvSpPr>
          <p:spPr>
            <a:xfrm>
              <a:off x="422585" y="2894109"/>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思路与方法</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6" name="矩形 135"/>
            <p:cNvSpPr/>
            <p:nvPr/>
          </p:nvSpPr>
          <p:spPr>
            <a:xfrm>
              <a:off x="422586" y="3681414"/>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成果与应用</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7" name="矩形 136"/>
            <p:cNvSpPr/>
            <p:nvPr/>
          </p:nvSpPr>
          <p:spPr>
            <a:xfrm>
              <a:off x="422586" y="3290891"/>
              <a:ext cx="825868" cy="246221"/>
            </a:xfrm>
            <a:prstGeom prst="rect">
              <a:avLst/>
            </a:prstGeom>
          </p:spPr>
          <p:txBody>
            <a:bodyPr wrap="none" lIns="90000" tIns="46800" rIns="90000" bIns="46800">
              <a:normAutofit/>
            </a:bodyPr>
            <a:lstStyle/>
            <a:p>
              <a:pPr algn="ctr"/>
              <a:r>
                <a:rPr lang="zh-CN" altLang="en-US" sz="1200" dirty="0">
                  <a:ln w="6350">
                    <a:noFill/>
                  </a:ln>
                  <a:solidFill>
                    <a:srgbClr val="586B7F"/>
                  </a:solidFill>
                  <a:latin typeface="Impact" panose="020B0806030902050204" pitchFamily="34" charset="0"/>
                  <a:ea typeface="微软雅黑" panose="020B0503020204020204" charset="-122"/>
                </a:rPr>
                <a:t>技术与难点</a:t>
              </a:r>
              <a:endParaRPr lang="zh-CN" altLang="en-US" sz="1200" dirty="0">
                <a:ln w="6350">
                  <a:noFill/>
                </a:ln>
                <a:solidFill>
                  <a:srgbClr val="586B7F"/>
                </a:solidFill>
                <a:latin typeface="Impact" panose="020B0806030902050204" pitchFamily="34" charset="0"/>
                <a:ea typeface="微软雅黑" panose="020B0503020204020204" charset="-122"/>
              </a:endParaRPr>
            </a:p>
          </p:txBody>
        </p:sp>
        <p:sp>
          <p:nvSpPr>
            <p:cNvPr id="138" name="矩形 137"/>
            <p:cNvSpPr/>
            <p:nvPr/>
          </p:nvSpPr>
          <p:spPr>
            <a:xfrm>
              <a:off x="422586" y="4082810"/>
              <a:ext cx="825868" cy="246221"/>
            </a:xfrm>
            <a:prstGeom prst="rect">
              <a:avLst/>
            </a:prstGeom>
          </p:spPr>
          <p:txBody>
            <a:bodyPr wrap="none" lIns="90000" tIns="46800" rIns="90000" bIns="46800">
              <a:normAutofit/>
            </a:bodyPr>
            <a:lstStyle/>
            <a:p>
              <a:pPr algn="ctr"/>
              <a:r>
                <a:rPr lang="zh-CN" altLang="en-US" sz="1200" dirty="0">
                  <a:ln w="6350">
                    <a:noFill/>
                  </a:ln>
                  <a:solidFill>
                    <a:schemeClr val="bg1"/>
                  </a:solidFill>
                  <a:latin typeface="Impact" panose="020B0806030902050204" pitchFamily="34" charset="0"/>
                  <a:ea typeface="微软雅黑" panose="020B0503020204020204" charset="-122"/>
                </a:rPr>
                <a:t>建议与总结</a:t>
              </a:r>
              <a:endParaRPr lang="zh-CN" altLang="en-US" sz="1200" dirty="0">
                <a:ln w="6350">
                  <a:noFill/>
                </a:ln>
                <a:solidFill>
                  <a:schemeClr val="bg1"/>
                </a:solidFill>
                <a:latin typeface="Impact" panose="020B0806030902050204" pitchFamily="34" charset="0"/>
                <a:ea typeface="微软雅黑" panose="020B0503020204020204" charset="-122"/>
              </a:endParaRPr>
            </a:p>
          </p:txBody>
        </p:sp>
      </p:grpSp>
    </p:spTree>
    <p:custDataLst>
      <p:tags r:id="rId6"/>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3027" y="2204865"/>
            <a:ext cx="9140974" cy="4653135"/>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endParaRPr lang="zh-CN" altLang="en-US" sz="1800"/>
          </a:p>
        </p:txBody>
      </p:sp>
      <p:sp>
        <p:nvSpPr>
          <p:cNvPr id="3" name="Rectangle 66"/>
          <p:cNvSpPr>
            <a:spLocks noChangeArrowheads="1"/>
          </p:cNvSpPr>
          <p:nvPr>
            <p:custDataLst>
              <p:tags r:id="rId2"/>
            </p:custDataLst>
          </p:nvPr>
        </p:nvSpPr>
        <p:spPr bwMode="auto">
          <a:xfrm>
            <a:off x="1023782" y="2852937"/>
            <a:ext cx="7076610" cy="338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oAutofit/>
          </a:bodyPr>
          <a:lstStyle/>
          <a:p>
            <a:pPr indent="323850" algn="just" fontAlgn="base">
              <a:lnSpc>
                <a:spcPct val="200000"/>
              </a:lnSpc>
              <a:spcBef>
                <a:spcPct val="0"/>
              </a:spcBef>
              <a:spcAft>
                <a:spcPct val="0"/>
              </a:spcAft>
            </a:pPr>
            <a:r>
              <a:rPr lang="zh-CN" altLang="en-US" sz="1400" dirty="0">
                <a:solidFill>
                  <a:schemeClr val="bg1"/>
                </a:solidFill>
                <a:latin typeface="Arial" panose="020B0604020202020204" pitchFamily="34" charset="0"/>
                <a:ea typeface="微软雅黑" panose="020B0503020204020204" charset="-122"/>
              </a:rPr>
              <a:t>首先，我要诚挚的感谢我的导师</a:t>
            </a:r>
            <a:r>
              <a:rPr lang="en-US" altLang="zh-CN" sz="1400" dirty="0">
                <a:solidFill>
                  <a:schemeClr val="bg1"/>
                </a:solidFill>
                <a:latin typeface="Arial" panose="020B0604020202020204" pitchFamily="34" charset="0"/>
                <a:ea typeface="微软雅黑" panose="020B0503020204020204" charset="-122"/>
              </a:rPr>
              <a:t>xx</a:t>
            </a:r>
            <a:r>
              <a:rPr lang="zh-CN" altLang="en-US" sz="1400" dirty="0">
                <a:solidFill>
                  <a:schemeClr val="bg1"/>
                </a:solidFill>
                <a:latin typeface="Arial" panose="020B0604020202020204" pitchFamily="34" charset="0"/>
                <a:ea typeface="微软雅黑" panose="020B0503020204020204" charset="-122"/>
              </a:rPr>
              <a:t>老师，在近一年的企业实习和毕业设计期间，都得到了</a:t>
            </a:r>
            <a:r>
              <a:rPr lang="en-US" altLang="zh-CN" sz="1400" dirty="0">
                <a:solidFill>
                  <a:schemeClr val="bg1"/>
                </a:solidFill>
                <a:latin typeface="Arial" panose="020B0604020202020204" pitchFamily="34" charset="0"/>
                <a:ea typeface="微软雅黑" panose="020B0503020204020204" charset="-122"/>
              </a:rPr>
              <a:t>xx</a:t>
            </a:r>
            <a:r>
              <a:rPr lang="zh-CN" altLang="en-US" sz="1400" dirty="0">
                <a:solidFill>
                  <a:schemeClr val="bg1"/>
                </a:solidFill>
                <a:latin typeface="Arial" panose="020B0604020202020204" pitchFamily="34" charset="0"/>
                <a:ea typeface="微软雅黑" panose="020B0503020204020204" charset="-122"/>
              </a:rPr>
              <a:t>老师的悉心指导，在论文的写作过程中，多次得到他的督促，并且他为我的论文提出了许多宝贵的修改意见。</a:t>
            </a:r>
            <a:r>
              <a:rPr lang="en-US" altLang="zh-CN" sz="1400" dirty="0">
                <a:solidFill>
                  <a:schemeClr val="bg1"/>
                </a:solidFill>
                <a:latin typeface="Arial" panose="020B0604020202020204" pitchFamily="34" charset="0"/>
                <a:ea typeface="微软雅黑" panose="020B0503020204020204" charset="-122"/>
              </a:rPr>
              <a:t>xx</a:t>
            </a:r>
            <a:r>
              <a:rPr lang="zh-CN" altLang="en-US" sz="1400" dirty="0">
                <a:solidFill>
                  <a:schemeClr val="bg1"/>
                </a:solidFill>
                <a:latin typeface="Arial" panose="020B0604020202020204" pitchFamily="34" charset="0"/>
                <a:ea typeface="微软雅黑" panose="020B0503020204020204" charset="-122"/>
              </a:rPr>
              <a:t>老师的严谨治学的态度与求实的工作作风及丰富的学识留给我深刻的印象，使我受益匪浅。  其次，要感谢同组的</a:t>
            </a:r>
            <a:r>
              <a:rPr lang="en-US" altLang="zh-CN" sz="1400" dirty="0">
                <a:solidFill>
                  <a:schemeClr val="bg1"/>
                </a:solidFill>
                <a:latin typeface="Arial" panose="020B0604020202020204" pitchFamily="34" charset="0"/>
                <a:ea typeface="微软雅黑" panose="020B0503020204020204" charset="-122"/>
              </a:rPr>
              <a:t>xx</a:t>
            </a:r>
            <a:r>
              <a:rPr lang="zh-CN" altLang="en-US" sz="1400" dirty="0">
                <a:solidFill>
                  <a:schemeClr val="bg1"/>
                </a:solidFill>
                <a:latin typeface="Arial" panose="020B0604020202020204" pitchFamily="34" charset="0"/>
                <a:ea typeface="微软雅黑" panose="020B0503020204020204" charset="-122"/>
              </a:rPr>
              <a:t>，</a:t>
            </a:r>
            <a:r>
              <a:rPr lang="en-US" altLang="zh-CN" sz="1400" dirty="0">
                <a:solidFill>
                  <a:schemeClr val="bg1"/>
                </a:solidFill>
                <a:latin typeface="Arial" panose="020B0604020202020204" pitchFamily="34" charset="0"/>
                <a:ea typeface="微软雅黑" panose="020B0503020204020204" charset="-122"/>
              </a:rPr>
              <a:t>xx</a:t>
            </a:r>
            <a:r>
              <a:rPr lang="zh-CN" altLang="en-US" sz="1400" dirty="0">
                <a:solidFill>
                  <a:schemeClr val="bg1"/>
                </a:solidFill>
                <a:latin typeface="Arial" panose="020B0604020202020204" pitchFamily="34" charset="0"/>
                <a:ea typeface="微软雅黑" panose="020B050302020402020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400" dirty="0">
              <a:solidFill>
                <a:schemeClr val="bg1"/>
              </a:solidFill>
              <a:latin typeface="Arial" panose="020B0604020202020204" pitchFamily="34" charset="0"/>
              <a:ea typeface="微软雅黑" panose="020B0503020204020204" charset="-122"/>
            </a:endParaRPr>
          </a:p>
        </p:txBody>
      </p:sp>
      <p:sp>
        <p:nvSpPr>
          <p:cNvPr id="4" name="圆角矩形 3"/>
          <p:cNvSpPr/>
          <p:nvPr>
            <p:custDataLst>
              <p:tags r:id="rId3"/>
            </p:custDataLst>
          </p:nvPr>
        </p:nvSpPr>
        <p:spPr>
          <a:xfrm>
            <a:off x="2985097" y="1987166"/>
            <a:ext cx="3153980" cy="435400"/>
          </a:xfrm>
          <a:prstGeom prst="roundRect">
            <a:avLst>
              <a:gd name="adj" fmla="val 0"/>
            </a:avLst>
          </a:prstGeom>
          <a:solidFill>
            <a:srgbClr val="F0F1F3"/>
          </a:solidFill>
          <a:ln w="6350">
            <a:solidFill>
              <a:srgbClr val="586B7F"/>
            </a:solid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Autofit/>
          </a:bodyPr>
          <a:lstStyle/>
          <a:p>
            <a:pPr algn="ctr"/>
            <a:r>
              <a:rPr lang="en-US" altLang="zh-CN" sz="2400" dirty="0">
                <a:ln w="6350">
                  <a:noFill/>
                </a:ln>
                <a:solidFill>
                  <a:srgbClr val="586B7F"/>
                </a:solidFill>
                <a:latin typeface="Impact" panose="020B0806030902050204" pitchFamily="34" charset="0"/>
                <a:ea typeface="微软雅黑" panose="020B0503020204020204" charset="-122"/>
              </a:rPr>
              <a:t>THANK YOU</a:t>
            </a:r>
            <a:endParaRPr lang="zh-CN" altLang="en-US" sz="2400" dirty="0">
              <a:ln w="6350">
                <a:noFill/>
              </a:ln>
              <a:solidFill>
                <a:srgbClr val="586B7F"/>
              </a:solidFill>
              <a:latin typeface="Impact" panose="020B0806030902050204" pitchFamily="34" charset="0"/>
              <a:ea typeface="微软雅黑" panose="020B0503020204020204" charset="-122"/>
            </a:endParaRPr>
          </a:p>
        </p:txBody>
      </p:sp>
      <p:sp>
        <p:nvSpPr>
          <p:cNvPr id="5" name="矩形 4"/>
          <p:cNvSpPr/>
          <p:nvPr>
            <p:custDataLst>
              <p:tags r:id="rId4"/>
            </p:custDataLst>
          </p:nvPr>
        </p:nvSpPr>
        <p:spPr>
          <a:xfrm>
            <a:off x="3700565" y="927851"/>
            <a:ext cx="1742870" cy="805946"/>
          </a:xfrm>
          <a:prstGeom prst="rect">
            <a:avLst/>
          </a:prstGeom>
        </p:spPr>
        <p:txBody>
          <a:bodyPr wrap="square" lIns="90000" tIns="46800" rIns="90000" bIns="46800">
            <a:noAutofit/>
          </a:bodyPr>
          <a:lstStyle/>
          <a:p>
            <a:pPr lvl="0" algn="ctr"/>
            <a:r>
              <a:rPr lang="zh-CN" altLang="en-US" sz="4800" b="1" dirty="0">
                <a:ln w="6350">
                  <a:noFill/>
                </a:ln>
                <a:solidFill>
                  <a:srgbClr val="37B0E8"/>
                </a:solidFill>
                <a:latin typeface="Impact" panose="020B0806030902050204" pitchFamily="34" charset="0"/>
                <a:ea typeface="微软雅黑" panose="020B0503020204020204" charset="-122"/>
              </a:rPr>
              <a:t>致  谢</a:t>
            </a:r>
            <a:endParaRPr lang="zh-CN" altLang="en-US" sz="4800" b="1" dirty="0">
              <a:ln w="6350">
                <a:noFill/>
              </a:ln>
              <a:solidFill>
                <a:srgbClr val="37B0E8"/>
              </a:solidFill>
              <a:latin typeface="Impact" panose="020B0806030902050204" pitchFamily="34" charset="0"/>
              <a:ea typeface="微软雅黑" panose="020B050302020402020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55" presetClass="entr" presetSubtype="0"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7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9"/>
          <p:cNvSpPr txBox="1">
            <a:spLocks noChangeArrowheads="1"/>
          </p:cNvSpPr>
          <p:nvPr>
            <p:custDataLst>
              <p:tags r:id="rId1"/>
            </p:custDataLst>
          </p:nvPr>
        </p:nvSpPr>
        <p:spPr bwMode="auto">
          <a:xfrm>
            <a:off x="421910" y="110445"/>
            <a:ext cx="99257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ormAutofit fontScale="90000"/>
          </a:bodyPr>
          <a:lstStyle/>
          <a:p>
            <a:r>
              <a:rPr lang="zh-CN" altLang="en-US" sz="1050" dirty="0">
                <a:solidFill>
                  <a:schemeClr val="bg1"/>
                </a:solidFill>
                <a:latin typeface="微软雅黑" panose="020B0503020204020204" charset="-122"/>
                <a:ea typeface="微软雅黑" panose="020B0503020204020204" charset="-122"/>
              </a:rPr>
              <a:t>上海复旦大学</a:t>
            </a:r>
            <a:endParaRPr lang="en-US" altLang="zh-CN" sz="1050" dirty="0">
              <a:solidFill>
                <a:schemeClr val="bg1"/>
              </a:solidFill>
              <a:latin typeface="微软雅黑" panose="020B0503020204020204" charset="-122"/>
              <a:ea typeface="微软雅黑" panose="020B0503020204020204" charset="-122"/>
            </a:endParaRPr>
          </a:p>
        </p:txBody>
      </p:sp>
      <p:sp>
        <p:nvSpPr>
          <p:cNvPr id="38" name="标题 37"/>
          <p:cNvSpPr>
            <a:spLocks noGrp="1"/>
          </p:cNvSpPr>
          <p:nvPr>
            <p:ph type="title"/>
          </p:nvPr>
        </p:nvSpPr>
        <p:spPr/>
        <p:txBody>
          <a:bodyPr>
            <a:normAutofit fontScale="90000"/>
          </a:bodyPr>
          <a:lstStyle/>
          <a:p>
            <a:r>
              <a:rPr lang="zh-CN" altLang="en-US" dirty="0"/>
              <a:t>敬请各位老师批评</a:t>
            </a:r>
            <a:r>
              <a:rPr lang="zh-CN" altLang="en-US" dirty="0" smtClean="0"/>
              <a:t>指正</a:t>
            </a:r>
            <a:endParaRPr lang="zh-CN" altLang="en-US" dirty="0"/>
          </a:p>
        </p:txBody>
      </p:sp>
      <p:sp>
        <p:nvSpPr>
          <p:cNvPr id="39" name="内容占位符 38"/>
          <p:cNvSpPr>
            <a:spLocks noGrp="1"/>
          </p:cNvSpPr>
          <p:nvPr>
            <p:ph sz="quarter" idx="13"/>
          </p:nvPr>
        </p:nvSpPr>
        <p:spPr/>
        <p:txBody>
          <a:bodyPr>
            <a:normAutofit lnSpcReduction="10000"/>
          </a:bodyPr>
          <a:lstStyle/>
          <a:p>
            <a:r>
              <a:rPr lang="en-US" altLang="zh-CN" dirty="0"/>
              <a:t>THANK YOU FOR </a:t>
            </a:r>
            <a:r>
              <a:rPr lang="en-US" altLang="zh-CN" dirty="0" smtClean="0"/>
              <a:t>WATCHING</a:t>
            </a:r>
            <a:endParaRPr lang="en-US" altLang="zh-CN" dirty="0"/>
          </a:p>
        </p:txBody>
      </p:sp>
      <p:sp>
        <p:nvSpPr>
          <p:cNvPr id="42" name="内容占位符 41"/>
          <p:cNvSpPr>
            <a:spLocks noGrp="1"/>
          </p:cNvSpPr>
          <p:nvPr>
            <p:ph sz="quarter" idx="14"/>
          </p:nvPr>
        </p:nvSpPr>
        <p:spPr/>
        <p:txBody>
          <a:bodyPr/>
          <a:lstStyle/>
          <a:p>
            <a:r>
              <a:rPr lang="zh-CN" altLang="en-US" dirty="0"/>
              <a:t>指导老师</a:t>
            </a:r>
            <a:r>
              <a:rPr lang="zh-CN" altLang="en-US" dirty="0" smtClean="0"/>
              <a:t>：</a:t>
            </a:r>
            <a:r>
              <a:rPr lang="en-US" altLang="zh-CN" dirty="0" smtClean="0"/>
              <a:t>XXX</a:t>
            </a:r>
            <a:endParaRPr lang="en-US" altLang="zh-CN" dirty="0"/>
          </a:p>
        </p:txBody>
      </p:sp>
      <p:sp>
        <p:nvSpPr>
          <p:cNvPr id="43" name="内容占位符 42"/>
          <p:cNvSpPr>
            <a:spLocks noGrp="1"/>
          </p:cNvSpPr>
          <p:nvPr>
            <p:ph sz="quarter" idx="15"/>
          </p:nvPr>
        </p:nvSpPr>
        <p:spPr/>
        <p:txBody>
          <a:bodyPr/>
          <a:lstStyle/>
          <a:p>
            <a:r>
              <a:rPr lang="zh-CN" altLang="en-US" dirty="0"/>
              <a:t>答辩人</a:t>
            </a:r>
            <a:r>
              <a:rPr lang="zh-CN" altLang="en-US" dirty="0" smtClean="0"/>
              <a:t>：</a:t>
            </a:r>
            <a:r>
              <a:rPr lang="en-US" altLang="zh-CN" dirty="0" smtClean="0"/>
              <a:t>XXX</a:t>
            </a:r>
            <a:endParaRPr lang="en-US" altLang="zh-CN"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项目流程"/>
          <p:cNvPicPr>
            <a:picLocks noChangeAspect="1"/>
          </p:cNvPicPr>
          <p:nvPr/>
        </p:nvPicPr>
        <p:blipFill>
          <a:blip r:embed="rId1"/>
          <a:stretch>
            <a:fillRect/>
          </a:stretch>
        </p:blipFill>
        <p:spPr>
          <a:xfrm>
            <a:off x="263525" y="668020"/>
            <a:ext cx="8787130" cy="508571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6145" descr="河北分公司2018年12月份工程质量会议.ppt-WPS"/>
          <p:cNvPicPr>
            <a:picLocks noChangeAspect="1"/>
          </p:cNvPicPr>
          <p:nvPr/>
        </p:nvPicPr>
        <p:blipFill>
          <a:blip r:embed="rId1"/>
          <a:stretch>
            <a:fillRect/>
          </a:stretch>
        </p:blipFill>
        <p:spPr>
          <a:xfrm>
            <a:off x="0" y="0"/>
            <a:ext cx="9144000" cy="6858000"/>
          </a:xfrm>
          <a:prstGeom prst="rect">
            <a:avLst/>
          </a:prstGeom>
          <a:noFill/>
          <a:ln w="9525">
            <a:noFill/>
          </a:ln>
        </p:spPr>
      </p:pic>
      <p:sp>
        <p:nvSpPr>
          <p:cNvPr id="6147" name="矩形 6146"/>
          <p:cNvSpPr/>
          <p:nvPr/>
        </p:nvSpPr>
        <p:spPr>
          <a:xfrm rot="5400000">
            <a:off x="1325563" y="2787650"/>
            <a:ext cx="2032000" cy="1155700"/>
          </a:xfrm>
          <a:prstGeom prst="rect">
            <a:avLst/>
          </a:prstGeom>
        </p:spPr>
        <p:txBody>
          <a:bodyPr vert="eaVert" wrap="none" fromWordArt="1">
            <a:prstTxWarp prst="textPlain">
              <a:avLst>
                <a:gd name="adj" fmla="val 50000"/>
              </a:avLst>
            </a:prstTxWarp>
            <a:normAutofit/>
          </a:bodyPr>
          <a:p>
            <a:pPr algn="ctr"/>
            <a:r>
              <a:rPr lang="zh-CN" altLang="en-US" sz="8000" b="1">
                <a:ln w="9525" cap="flat" cmpd="sng">
                  <a:solidFill>
                    <a:srgbClr val="1552D1"/>
                  </a:solidFill>
                  <a:prstDash val="solid"/>
                  <a:headEnd type="none" w="med" len="med"/>
                  <a:tailEnd type="none" w="med" len="med"/>
                </a:ln>
                <a:solidFill>
                  <a:srgbClr val="1552D1">
                    <a:alpha val="100000"/>
                  </a:srgbClr>
                </a:solidFill>
                <a:effectLst>
                  <a:outerShdw dist="35921" dir="2699999" algn="ctr" rotWithShape="0">
                    <a:srgbClr val="B2B2B2">
                      <a:alpha val="75000"/>
                    </a:srgbClr>
                  </a:outerShdw>
                </a:effectLst>
                <a:latin typeface="宋体" panose="02010600030101010101" pitchFamily="2" charset="-122"/>
                <a:ea typeface="宋体" panose="02010600030101010101" pitchFamily="2" charset="-122"/>
              </a:rPr>
              <a:t>目录</a:t>
            </a:r>
            <a:endParaRPr lang="zh-CN" altLang="en-US" sz="8000" b="1">
              <a:ln w="9525" cap="flat" cmpd="sng">
                <a:solidFill>
                  <a:srgbClr val="1552D1"/>
                </a:solidFill>
                <a:prstDash val="solid"/>
                <a:headEnd type="none" w="med" len="med"/>
                <a:tailEnd type="none" w="med" len="med"/>
              </a:ln>
              <a:solidFill>
                <a:srgbClr val="1552D1">
                  <a:alpha val="100000"/>
                </a:srgbClr>
              </a:solidFill>
              <a:effectLst>
                <a:outerShdw dist="35921" dir="2699999" algn="ctr" rotWithShape="0">
                  <a:srgbClr val="B2B2B2">
                    <a:alpha val="75000"/>
                  </a:srgbClr>
                </a:outerShdw>
              </a:effectLst>
              <a:latin typeface="宋体" panose="02010600030101010101" pitchFamily="2" charset="-122"/>
              <a:ea typeface="宋体" panose="02010600030101010101" pitchFamily="2" charset="-122"/>
            </a:endParaRPr>
          </a:p>
        </p:txBody>
      </p:sp>
      <p:sp>
        <p:nvSpPr>
          <p:cNvPr id="6148" name="文本框 6147"/>
          <p:cNvSpPr txBox="1"/>
          <p:nvPr/>
        </p:nvSpPr>
        <p:spPr>
          <a:xfrm>
            <a:off x="3563938" y="1628775"/>
            <a:ext cx="3960812" cy="701675"/>
          </a:xfrm>
          <a:prstGeom prst="rect">
            <a:avLst/>
          </a:prstGeom>
          <a:noFill/>
          <a:ln w="9525">
            <a:noFill/>
          </a:ln>
        </p:spPr>
        <p:txBody>
          <a:bodyPr vert="horz" wrap="square" anchor="t">
            <a:spAutoFit/>
          </a:bodyPr>
          <a:p>
            <a:pPr algn="ctr"/>
            <a:r>
              <a:rPr lang="zh-CN" altLang="en-US" sz="4000" dirty="0">
                <a:solidFill>
                  <a:srgbClr val="1552D1"/>
                </a:solidFill>
                <a:latin typeface="Arial" panose="020B0604020202020204" pitchFamily="34" charset="0"/>
                <a:ea typeface="华文行楷" panose="02010800040101010101" pitchFamily="2" charset="-122"/>
              </a:rPr>
              <a:t>会议安排</a:t>
            </a:r>
            <a:endParaRPr lang="zh-CN" altLang="en-US" sz="4000" dirty="0">
              <a:solidFill>
                <a:srgbClr val="1552D1"/>
              </a:solidFill>
              <a:latin typeface="Arial" panose="020B0604020202020204" pitchFamily="34" charset="0"/>
              <a:ea typeface="华文行楷" panose="02010800040101010101" pitchFamily="2" charset="-122"/>
            </a:endParaRPr>
          </a:p>
        </p:txBody>
      </p:sp>
      <p:sp>
        <p:nvSpPr>
          <p:cNvPr id="6149" name="文本框 6148"/>
          <p:cNvSpPr txBox="1"/>
          <p:nvPr/>
        </p:nvSpPr>
        <p:spPr>
          <a:xfrm>
            <a:off x="3852863" y="4294188"/>
            <a:ext cx="3959225" cy="701675"/>
          </a:xfrm>
          <a:prstGeom prst="rect">
            <a:avLst/>
          </a:prstGeom>
          <a:noFill/>
          <a:ln w="9525">
            <a:noFill/>
          </a:ln>
        </p:spPr>
        <p:txBody>
          <a:bodyPr vert="horz" wrap="square" anchor="t">
            <a:spAutoFit/>
          </a:bodyPr>
          <a:p>
            <a:pPr algn="ctr"/>
            <a:r>
              <a:rPr lang="zh-CN" altLang="en-US" sz="4000" dirty="0">
                <a:solidFill>
                  <a:srgbClr val="1552D1"/>
                </a:solidFill>
                <a:latin typeface="Arial" panose="020B0604020202020204" pitchFamily="34" charset="0"/>
                <a:ea typeface="华文行楷" panose="02010800040101010101" pitchFamily="2" charset="-122"/>
              </a:rPr>
              <a:t>注意事项</a:t>
            </a:r>
            <a:endParaRPr lang="zh-CN" altLang="en-US" dirty="0">
              <a:latin typeface="Arial" panose="020B0604020202020204" pitchFamily="34" charset="0"/>
            </a:endParaRPr>
          </a:p>
        </p:txBody>
      </p:sp>
      <p:sp>
        <p:nvSpPr>
          <p:cNvPr id="6150" name="文本框 6149"/>
          <p:cNvSpPr txBox="1"/>
          <p:nvPr/>
        </p:nvSpPr>
        <p:spPr>
          <a:xfrm>
            <a:off x="3708400" y="2997200"/>
            <a:ext cx="3959225" cy="701675"/>
          </a:xfrm>
          <a:prstGeom prst="rect">
            <a:avLst/>
          </a:prstGeom>
          <a:noFill/>
          <a:ln w="9525">
            <a:noFill/>
          </a:ln>
        </p:spPr>
        <p:txBody>
          <a:bodyPr vert="horz" wrap="square" anchor="t">
            <a:spAutoFit/>
          </a:bodyPr>
          <a:p>
            <a:pPr algn="ctr"/>
            <a:r>
              <a:rPr lang="zh-CN" altLang="en-US" sz="4000" dirty="0">
                <a:solidFill>
                  <a:srgbClr val="1552D1"/>
                </a:solidFill>
                <a:latin typeface="Arial" panose="020B0604020202020204" pitchFamily="34" charset="0"/>
                <a:ea typeface="华文行楷" panose="02010800040101010101" pitchFamily="2" charset="-122"/>
              </a:rPr>
              <a:t>会议流程</a:t>
            </a:r>
            <a:endParaRPr lang="zh-CN" altLang="en-US" dirty="0">
              <a:latin typeface="Arial" panose="020B0604020202020204" pitchFamily="34" charset="0"/>
            </a:endParaRPr>
          </a:p>
        </p:txBody>
      </p:sp>
    </p:spTree>
    <p:custDataLst>
      <p:tags r:id="rId2"/>
    </p:custData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7169" descr="河北分公司2018年12月份工程质量会议.ppt-WPS"/>
          <p:cNvPicPr>
            <a:picLocks noChangeAspect="1"/>
          </p:cNvPicPr>
          <p:nvPr/>
        </p:nvPicPr>
        <p:blipFill>
          <a:blip r:embed="rId1"/>
          <a:stretch>
            <a:fillRect/>
          </a:stretch>
        </p:blipFill>
        <p:spPr>
          <a:xfrm>
            <a:off x="11430" y="0"/>
            <a:ext cx="9144000" cy="6858000"/>
          </a:xfrm>
          <a:prstGeom prst="rect">
            <a:avLst/>
          </a:prstGeom>
          <a:noFill/>
          <a:ln w="9525">
            <a:noFill/>
          </a:ln>
        </p:spPr>
      </p:pic>
      <p:sp>
        <p:nvSpPr>
          <p:cNvPr id="7171" name="标题 7170"/>
          <p:cNvSpPr>
            <a:spLocks noGrp="1"/>
          </p:cNvSpPr>
          <p:nvPr>
            <p:ph type="title"/>
          </p:nvPr>
        </p:nvSpPr>
        <p:spPr>
          <a:xfrm>
            <a:off x="468313" y="846455"/>
            <a:ext cx="8229600" cy="1143000"/>
          </a:xfrm>
        </p:spPr>
        <p:txBody>
          <a:bodyPr anchor="ctr"/>
          <a:p>
            <a:pPr algn="l"/>
            <a:r>
              <a:rPr lang="zh-CN" altLang="en-US" sz="5400" b="1" dirty="0">
                <a:solidFill>
                  <a:srgbClr val="EB3421"/>
                </a:solidFill>
              </a:rPr>
              <a:t>1.1  会议安排</a:t>
            </a:r>
            <a:endParaRPr lang="zh-CN" altLang="en-US" sz="5400" b="1" dirty="0">
              <a:solidFill>
                <a:srgbClr val="EB3421"/>
              </a:solidFill>
            </a:endParaRPr>
          </a:p>
        </p:txBody>
      </p:sp>
      <p:sp>
        <p:nvSpPr>
          <p:cNvPr id="7172" name="内容占位符 7171"/>
          <p:cNvSpPr>
            <a:spLocks noGrp="1"/>
          </p:cNvSpPr>
          <p:nvPr>
            <p:ph sz="half" idx="1"/>
          </p:nvPr>
        </p:nvSpPr>
        <p:spPr>
          <a:xfrm>
            <a:off x="468313" y="1989138"/>
            <a:ext cx="4037012" cy="4525962"/>
          </a:xfrm>
        </p:spPr>
        <p:txBody>
          <a:bodyPr/>
          <a:p>
            <a:r>
              <a:rPr lang="zh-CN" altLang="en-US" sz="2800" b="1" dirty="0">
                <a:solidFill>
                  <a:srgbClr val="EB3421"/>
                </a:solidFill>
              </a:rPr>
              <a:t>会议名称：</a:t>
            </a:r>
            <a:r>
              <a:rPr lang="zh-CN" altLang="en-US" sz="2400" b="1" dirty="0">
                <a:latin typeface="宋体" panose="02010600030101010101" pitchFamily="2" charset="-122"/>
              </a:rPr>
              <a:t>河北分公司 2019 年 </a:t>
            </a:r>
            <a:r>
              <a:rPr lang="en-US" altLang="zh-CN" sz="2400" b="1" dirty="0">
                <a:latin typeface="宋体" panose="02010600030101010101" pitchFamily="2" charset="-122"/>
              </a:rPr>
              <a:t>3</a:t>
            </a:r>
            <a:r>
              <a:rPr lang="zh-CN" altLang="en-US" sz="2400" b="1" dirty="0">
                <a:latin typeface="宋体" panose="02010600030101010101" pitchFamily="2" charset="-122"/>
              </a:rPr>
              <a:t> 月份中高层会议</a:t>
            </a:r>
            <a:endParaRPr lang="zh-CN" altLang="en-US" sz="2400" b="1" dirty="0">
              <a:latin typeface="宋体" panose="02010600030101010101" pitchFamily="2" charset="-122"/>
            </a:endParaRPr>
          </a:p>
          <a:p>
            <a:r>
              <a:rPr lang="zh-CN" altLang="en-US" sz="2800" b="1" dirty="0">
                <a:solidFill>
                  <a:srgbClr val="EB3421"/>
                </a:solidFill>
              </a:rPr>
              <a:t>会议时间</a:t>
            </a:r>
            <a:r>
              <a:rPr lang="zh-CN" altLang="en-US" sz="2800" b="1" dirty="0"/>
              <a:t>：</a:t>
            </a:r>
            <a:r>
              <a:rPr lang="zh-CN" altLang="en-US" sz="2400" b="1" dirty="0">
                <a:latin typeface="宋体" panose="02010600030101010101" pitchFamily="2" charset="-122"/>
              </a:rPr>
              <a:t>2019年</a:t>
            </a:r>
            <a:r>
              <a:rPr lang="en-US" altLang="zh-CN" sz="2400" b="1" dirty="0">
                <a:latin typeface="宋体" panose="02010600030101010101" pitchFamily="2" charset="-122"/>
              </a:rPr>
              <a:t>3</a:t>
            </a:r>
            <a:r>
              <a:rPr lang="zh-CN" altLang="en-US" sz="2400" b="1" dirty="0">
                <a:latin typeface="宋体" panose="02010600030101010101" pitchFamily="2" charset="-122"/>
              </a:rPr>
              <a:t>月</a:t>
            </a:r>
            <a:r>
              <a:rPr lang="en-US" altLang="zh-CN" sz="2400" b="1" dirty="0">
                <a:latin typeface="宋体" panose="02010600030101010101" pitchFamily="2" charset="-122"/>
              </a:rPr>
              <a:t>31</a:t>
            </a:r>
            <a:r>
              <a:rPr lang="zh-CN" altLang="en-US" sz="2400" b="1" dirty="0">
                <a:latin typeface="宋体" panose="02010600030101010101" pitchFamily="2" charset="-122"/>
              </a:rPr>
              <a:t>日</a:t>
            </a:r>
            <a:endParaRPr lang="zh-CN" altLang="en-US" sz="2400" b="1" dirty="0">
              <a:latin typeface="宋体" panose="02010600030101010101" pitchFamily="2" charset="-122"/>
            </a:endParaRPr>
          </a:p>
          <a:p>
            <a:r>
              <a:rPr lang="zh-CN" altLang="en-US" sz="2800" b="1" dirty="0">
                <a:solidFill>
                  <a:srgbClr val="EB3421"/>
                </a:solidFill>
                <a:latin typeface="宋体" panose="02010600030101010101" pitchFamily="2" charset="-122"/>
              </a:rPr>
              <a:t>会议地点：</a:t>
            </a:r>
            <a:r>
              <a:rPr lang="zh-CN" altLang="en-US" sz="2400" b="1" dirty="0">
                <a:solidFill>
                  <a:schemeClr val="tx1"/>
                </a:solidFill>
                <a:latin typeface="宋体" panose="02010600030101010101" pitchFamily="2" charset="-122"/>
              </a:rPr>
              <a:t>待定</a:t>
            </a:r>
            <a:r>
              <a:rPr lang="zh-CN" altLang="en-US" sz="2400" b="1" dirty="0">
                <a:latin typeface="宋体" panose="02010600030101010101" pitchFamily="2" charset="-122"/>
              </a:rPr>
              <a:t> </a:t>
            </a:r>
            <a:endParaRPr lang="zh-CN" altLang="en-US" sz="2400" b="1" dirty="0">
              <a:latin typeface="宋体" panose="02010600030101010101" pitchFamily="2" charset="-122"/>
            </a:endParaRPr>
          </a:p>
          <a:p>
            <a:r>
              <a:rPr lang="zh-CN" altLang="en-US" sz="2800" b="1" dirty="0">
                <a:solidFill>
                  <a:srgbClr val="EB3421"/>
                </a:solidFill>
                <a:latin typeface="宋体" panose="02010600030101010101" pitchFamily="2" charset="-122"/>
              </a:rPr>
              <a:t>参会人员：</a:t>
            </a:r>
            <a:r>
              <a:rPr lang="zh-CN" altLang="en-US" sz="2400" b="1" dirty="0">
                <a:latin typeface="宋体" panose="02010600030101010101" pitchFamily="2" charset="-122"/>
              </a:rPr>
              <a:t>分公司高层及预算主管、项目主管</a:t>
            </a:r>
            <a:endParaRPr lang="zh-CN" altLang="en-US" sz="2400" b="1" dirty="0">
              <a:latin typeface="宋体" panose="02010600030101010101" pitchFamily="2" charset="-122"/>
            </a:endParaRPr>
          </a:p>
        </p:txBody>
      </p:sp>
      <p:sp>
        <p:nvSpPr>
          <p:cNvPr id="7173" name="内容占位符 7172"/>
          <p:cNvSpPr>
            <a:spLocks noGrp="1"/>
          </p:cNvSpPr>
          <p:nvPr>
            <p:ph sz="half" idx="2"/>
          </p:nvPr>
        </p:nvSpPr>
        <p:spPr>
          <a:xfrm>
            <a:off x="4645025" y="2133600"/>
            <a:ext cx="4040188" cy="4133850"/>
          </a:xfrm>
          <a:ln>
            <a:solidFill>
              <a:schemeClr val="tx2"/>
            </a:solidFill>
            <a:miter/>
          </a:ln>
        </p:spPr>
        <p:txBody>
          <a:bodyPr lIns="90170" tIns="46990" rIns="90170" bIns="46990"/>
          <a:p>
            <a:pPr>
              <a:lnSpc>
                <a:spcPct val="90000"/>
              </a:lnSpc>
            </a:pPr>
            <a:r>
              <a:rPr lang="zh-CN" altLang="en-US" sz="1800" b="1" dirty="0">
                <a:solidFill>
                  <a:srgbClr val="EB3421"/>
                </a:solidFill>
                <a:latin typeface="宋体" panose="02010600030101010101" pitchFamily="2" charset="-122"/>
              </a:rPr>
              <a:t>分公司总经理：</a:t>
            </a:r>
            <a:r>
              <a:rPr lang="zh-CN" altLang="en-US" sz="1800" dirty="0">
                <a:latin typeface="宋体" panose="02010600030101010101" pitchFamily="2" charset="-122"/>
              </a:rPr>
              <a:t>张利民</a:t>
            </a:r>
            <a:endParaRPr lang="zh-CN" altLang="en-US" sz="1800" dirty="0">
              <a:latin typeface="宋体" panose="02010600030101010101" pitchFamily="2" charset="-122"/>
            </a:endParaRPr>
          </a:p>
          <a:p>
            <a:pPr>
              <a:lnSpc>
                <a:spcPct val="90000"/>
              </a:lnSpc>
            </a:pPr>
            <a:r>
              <a:rPr lang="zh-CN" altLang="en-US" sz="1800" b="1" dirty="0">
                <a:solidFill>
                  <a:srgbClr val="EB3421"/>
                </a:solidFill>
                <a:latin typeface="宋体" panose="02010600030101010101" pitchFamily="2" charset="-122"/>
              </a:rPr>
              <a:t>分公司副总经理：</a:t>
            </a:r>
            <a:r>
              <a:rPr lang="zh-CN" altLang="en-US" sz="1800" dirty="0">
                <a:solidFill>
                  <a:schemeClr val="tx1"/>
                </a:solidFill>
                <a:latin typeface="宋体" panose="02010600030101010101" pitchFamily="2" charset="-122"/>
              </a:rPr>
              <a:t>夏觉明</a:t>
            </a:r>
            <a:endParaRPr lang="zh-CN" altLang="en-US" sz="1800" dirty="0">
              <a:solidFill>
                <a:schemeClr val="tx1"/>
              </a:solidFill>
              <a:latin typeface="宋体" panose="02010600030101010101" pitchFamily="2" charset="-122"/>
            </a:endParaRPr>
          </a:p>
          <a:p>
            <a:pPr>
              <a:lnSpc>
                <a:spcPct val="90000"/>
              </a:lnSpc>
            </a:pPr>
            <a:r>
              <a:rPr lang="zh-CN" altLang="en-US" sz="1800" b="1" dirty="0">
                <a:solidFill>
                  <a:srgbClr val="EB3421"/>
                </a:solidFill>
                <a:latin typeface="宋体" panose="02010600030101010101" pitchFamily="2" charset="-122"/>
              </a:rPr>
              <a:t>分公司副经理：</a:t>
            </a:r>
            <a:r>
              <a:rPr lang="zh-CN" altLang="en-US" sz="1800" dirty="0">
                <a:solidFill>
                  <a:schemeClr val="tx1"/>
                </a:solidFill>
                <a:latin typeface="宋体" panose="02010600030101010101" pitchFamily="2" charset="-122"/>
              </a:rPr>
              <a:t>秦王庚、马栋梁</a:t>
            </a:r>
            <a:endParaRPr lang="zh-CN" altLang="en-US" sz="1800" dirty="0">
              <a:solidFill>
                <a:schemeClr val="tx1"/>
              </a:solidFill>
              <a:latin typeface="宋体" panose="02010600030101010101" pitchFamily="2" charset="-122"/>
            </a:endParaRPr>
          </a:p>
          <a:p>
            <a:pPr>
              <a:lnSpc>
                <a:spcPct val="90000"/>
              </a:lnSpc>
            </a:pPr>
            <a:r>
              <a:rPr lang="zh-CN" altLang="en-US" sz="1800" b="1" dirty="0">
                <a:solidFill>
                  <a:srgbClr val="EB3421"/>
                </a:solidFill>
                <a:latin typeface="宋体" panose="02010600030101010101" pitchFamily="2" charset="-122"/>
                <a:sym typeface="+mn-ea"/>
              </a:rPr>
              <a:t>分公司总经理助理：</a:t>
            </a:r>
            <a:r>
              <a:rPr lang="zh-CN" altLang="en-US" sz="1800" dirty="0">
                <a:solidFill>
                  <a:schemeClr val="tx1"/>
                </a:solidFill>
                <a:latin typeface="宋体" panose="02010600030101010101" pitchFamily="2" charset="-122"/>
                <a:sym typeface="+mn-ea"/>
              </a:rPr>
              <a:t>郭伟、王林</a:t>
            </a:r>
            <a:endParaRPr lang="zh-CN" altLang="en-US" sz="1800" dirty="0">
              <a:latin typeface="宋体" panose="02010600030101010101" pitchFamily="2" charset="-122"/>
            </a:endParaRPr>
          </a:p>
          <a:p>
            <a:pPr>
              <a:lnSpc>
                <a:spcPct val="90000"/>
              </a:lnSpc>
            </a:pPr>
            <a:r>
              <a:rPr lang="zh-CN" altLang="en-US" sz="1800" b="1" dirty="0">
                <a:solidFill>
                  <a:srgbClr val="EB3421"/>
                </a:solidFill>
                <a:latin typeface="宋体" panose="02010600030101010101" pitchFamily="2" charset="-122"/>
              </a:rPr>
              <a:t>分公司项目经理：</a:t>
            </a:r>
            <a:r>
              <a:rPr lang="zh-CN" altLang="en-US" sz="1800" dirty="0">
                <a:solidFill>
                  <a:schemeClr val="tx1"/>
                </a:solidFill>
                <a:latin typeface="宋体" panose="02010600030101010101" pitchFamily="2" charset="-122"/>
              </a:rPr>
              <a:t>刘云海</a:t>
            </a:r>
            <a:endParaRPr lang="zh-CN" altLang="en-US" sz="1800" dirty="0">
              <a:solidFill>
                <a:schemeClr val="tx1"/>
              </a:solidFill>
              <a:latin typeface="宋体" panose="02010600030101010101" pitchFamily="2" charset="-122"/>
            </a:endParaRPr>
          </a:p>
          <a:p>
            <a:pPr>
              <a:lnSpc>
                <a:spcPct val="90000"/>
              </a:lnSpc>
            </a:pPr>
            <a:r>
              <a:rPr lang="zh-CN" altLang="en-US" sz="1800" b="1" dirty="0">
                <a:solidFill>
                  <a:srgbClr val="EB3421"/>
                </a:solidFill>
                <a:latin typeface="宋体" panose="02010600030101010101" pitchFamily="2" charset="-122"/>
              </a:rPr>
              <a:t>分公司预算主管：</a:t>
            </a:r>
            <a:r>
              <a:rPr lang="zh-CN" altLang="en-US" sz="1800" dirty="0">
                <a:solidFill>
                  <a:schemeClr val="tx1"/>
                </a:solidFill>
                <a:latin typeface="宋体" panose="02010600030101010101" pitchFamily="2" charset="-122"/>
              </a:rPr>
              <a:t>邓美霞、刘精灵、李慧</a:t>
            </a:r>
            <a:r>
              <a:rPr lang="zh-CN" altLang="en-US" sz="1600" dirty="0">
                <a:solidFill>
                  <a:schemeClr val="tx1"/>
                </a:solidFill>
              </a:rPr>
              <a:t> 、安俊岐、张志宏</a:t>
            </a:r>
            <a:endParaRPr lang="zh-CN" altLang="en-US" sz="1600" dirty="0">
              <a:solidFill>
                <a:srgbClr val="FF0000"/>
              </a:solidFill>
            </a:endParaRPr>
          </a:p>
          <a:p>
            <a:pPr>
              <a:lnSpc>
                <a:spcPct val="90000"/>
              </a:lnSpc>
            </a:pPr>
            <a:r>
              <a:rPr lang="zh-CN" altLang="en-US" sz="1600" b="1" dirty="0">
                <a:solidFill>
                  <a:srgbClr val="EB3421"/>
                </a:solidFill>
                <a:latin typeface="宋体" panose="02010600030101010101" pitchFamily="2" charset="-122"/>
                <a:sym typeface="+mn-ea"/>
              </a:rPr>
              <a:t>分公司项目主管：</a:t>
            </a:r>
            <a:endParaRPr lang="zh-CN" altLang="en-US" sz="1600" dirty="0">
              <a:solidFill>
                <a:schemeClr val="tx1"/>
              </a:solidFill>
            </a:endParaRPr>
          </a:p>
          <a:p>
            <a:pPr marL="0" indent="0">
              <a:lnSpc>
                <a:spcPct val="90000"/>
              </a:lnSpc>
              <a:buNone/>
            </a:pPr>
            <a:endParaRPr lang="zh-CN" altLang="en-US" sz="1600" dirty="0">
              <a:solidFill>
                <a:schemeClr val="tx1"/>
              </a:solidFill>
            </a:endParaRPr>
          </a:p>
          <a:p>
            <a:pPr>
              <a:lnSpc>
                <a:spcPct val="90000"/>
              </a:lnSpc>
            </a:pPr>
            <a:endParaRPr lang="zh-CN" altLang="en-US" sz="1600" dirty="0">
              <a:solidFill>
                <a:schemeClr val="tx1"/>
              </a:solidFill>
            </a:endParaRPr>
          </a:p>
        </p:txBody>
      </p:sp>
    </p:spTree>
    <p:custDataLst>
      <p:tags r:id="rId2"/>
    </p:custData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8193" descr="河北分公司2018年12月份工程质量会议.ppt-WPS"/>
          <p:cNvPicPr>
            <a:picLocks noChangeAspect="1"/>
          </p:cNvPicPr>
          <p:nvPr/>
        </p:nvPicPr>
        <p:blipFill>
          <a:blip r:embed="rId1"/>
          <a:stretch>
            <a:fillRect/>
          </a:stretch>
        </p:blipFill>
        <p:spPr>
          <a:xfrm>
            <a:off x="0" y="0"/>
            <a:ext cx="9144000" cy="6858000"/>
          </a:xfrm>
          <a:prstGeom prst="rect">
            <a:avLst/>
          </a:prstGeom>
          <a:noFill/>
          <a:ln w="9525">
            <a:noFill/>
          </a:ln>
        </p:spPr>
      </p:pic>
      <p:sp>
        <p:nvSpPr>
          <p:cNvPr id="8195" name="文本框 8194"/>
          <p:cNvSpPr txBox="1"/>
          <p:nvPr/>
        </p:nvSpPr>
        <p:spPr>
          <a:xfrm>
            <a:off x="395288" y="1052513"/>
            <a:ext cx="7145337" cy="914400"/>
          </a:xfrm>
          <a:prstGeom prst="rect">
            <a:avLst/>
          </a:prstGeom>
          <a:noFill/>
          <a:ln w="9525">
            <a:noFill/>
          </a:ln>
        </p:spPr>
        <p:txBody>
          <a:bodyPr>
            <a:spAutoFit/>
          </a:bodyPr>
          <a:p>
            <a:r>
              <a:rPr lang="zh-CN" altLang="en-US" sz="5400" b="1" dirty="0">
                <a:solidFill>
                  <a:srgbClr val="EB3421"/>
                </a:solidFill>
                <a:latin typeface="宋体" panose="02010600030101010101" pitchFamily="2" charset="-122"/>
              </a:rPr>
              <a:t>1.2  会议安排</a:t>
            </a:r>
            <a:endParaRPr lang="zh-CN" altLang="en-US" sz="5400" b="1" dirty="0">
              <a:solidFill>
                <a:srgbClr val="EB3421"/>
              </a:solidFill>
              <a:latin typeface="宋体" panose="02010600030101010101" pitchFamily="2" charset="-122"/>
            </a:endParaRPr>
          </a:p>
        </p:txBody>
      </p:sp>
      <p:sp>
        <p:nvSpPr>
          <p:cNvPr id="8196" name="文本框 8195"/>
          <p:cNvSpPr txBox="1"/>
          <p:nvPr/>
        </p:nvSpPr>
        <p:spPr>
          <a:xfrm>
            <a:off x="179388" y="2565400"/>
            <a:ext cx="8785225" cy="2306955"/>
          </a:xfrm>
          <a:prstGeom prst="rect">
            <a:avLst/>
          </a:prstGeom>
          <a:noFill/>
          <a:ln w="9525">
            <a:noFill/>
          </a:ln>
        </p:spPr>
        <p:txBody>
          <a:bodyPr wrap="square">
            <a:spAutoFit/>
          </a:bodyPr>
          <a:p>
            <a:r>
              <a:rPr lang="zh-CN" altLang="en-US" sz="3600" dirty="0">
                <a:solidFill>
                  <a:srgbClr val="EB3421"/>
                </a:solidFill>
                <a:latin typeface="宋体" panose="02010600030101010101" pitchFamily="2" charset="-122"/>
              </a:rPr>
              <a:t>会议总负责 ：</a:t>
            </a:r>
            <a:r>
              <a:rPr lang="zh-CN" altLang="en-US" sz="3600" dirty="0">
                <a:latin typeface="宋体" panose="02010600030101010101" pitchFamily="2" charset="-122"/>
              </a:rPr>
              <a:t>张利民（15525411133）</a:t>
            </a:r>
            <a:endParaRPr lang="zh-CN" altLang="en-US" sz="3600" dirty="0">
              <a:latin typeface="宋体" panose="02010600030101010101" pitchFamily="2" charset="-122"/>
            </a:endParaRPr>
          </a:p>
          <a:p>
            <a:r>
              <a:rPr lang="zh-CN" altLang="en-US" sz="3600" dirty="0">
                <a:solidFill>
                  <a:srgbClr val="EB3421"/>
                </a:solidFill>
                <a:latin typeface="宋体" panose="02010600030101010101" pitchFamily="2" charset="-122"/>
              </a:rPr>
              <a:t>主  持  人 ：</a:t>
            </a:r>
            <a:r>
              <a:rPr lang="zh-CN" altLang="en-US" sz="3600" dirty="0">
                <a:solidFill>
                  <a:schemeClr val="tx1"/>
                </a:solidFill>
                <a:latin typeface="宋体" panose="02010600030101010101" pitchFamily="2" charset="-122"/>
              </a:rPr>
              <a:t>秦王庚</a:t>
            </a:r>
            <a:r>
              <a:rPr lang="zh-CN" altLang="en-US" sz="3600" dirty="0">
                <a:latin typeface="宋体" panose="02010600030101010101" pitchFamily="2" charset="-122"/>
              </a:rPr>
              <a:t>（1</a:t>
            </a:r>
            <a:r>
              <a:rPr lang="en-US" altLang="zh-CN" sz="3600" dirty="0">
                <a:latin typeface="宋体" panose="02010600030101010101" pitchFamily="2" charset="-122"/>
              </a:rPr>
              <a:t>86</a:t>
            </a:r>
            <a:r>
              <a:rPr lang="en-US" altLang="zh-CN" sz="3600" dirty="0">
                <a:latin typeface="宋体" panose="02010600030101010101" pitchFamily="2" charset="-122"/>
              </a:rPr>
              <a:t>34691133</a:t>
            </a:r>
            <a:r>
              <a:rPr lang="zh-CN" altLang="en-US" sz="3600" dirty="0">
                <a:latin typeface="宋体" panose="02010600030101010101" pitchFamily="2" charset="-122"/>
              </a:rPr>
              <a:t>）</a:t>
            </a:r>
            <a:endParaRPr lang="zh-CN" altLang="en-US" sz="3600" dirty="0">
              <a:latin typeface="宋体" panose="02010600030101010101" pitchFamily="2" charset="-122"/>
            </a:endParaRPr>
          </a:p>
          <a:p>
            <a:r>
              <a:rPr lang="zh-CN" altLang="en-US" sz="3600" dirty="0">
                <a:solidFill>
                  <a:srgbClr val="EB3421"/>
                </a:solidFill>
                <a:latin typeface="宋体" panose="02010600030101010101" pitchFamily="2" charset="-122"/>
              </a:rPr>
              <a:t>会 议 纪 要：</a:t>
            </a:r>
            <a:r>
              <a:rPr lang="zh-CN" altLang="en-US" sz="3600" dirty="0">
                <a:solidFill>
                  <a:schemeClr val="tx1"/>
                </a:solidFill>
                <a:latin typeface="宋体" panose="02010600030101010101" pitchFamily="2" charset="-122"/>
              </a:rPr>
              <a:t>郭  伟</a:t>
            </a:r>
            <a:r>
              <a:rPr lang="zh-CN" altLang="en-US" sz="3600" dirty="0">
                <a:latin typeface="宋体" panose="02010600030101010101" pitchFamily="2" charset="-122"/>
              </a:rPr>
              <a:t>（</a:t>
            </a:r>
            <a:r>
              <a:rPr lang="zh-CN" altLang="en-US" sz="3600" dirty="0">
                <a:latin typeface="宋体" panose="02010600030101010101" pitchFamily="2" charset="-122"/>
                <a:sym typeface="+mn-ea"/>
              </a:rPr>
              <a:t>15122264421</a:t>
            </a:r>
            <a:r>
              <a:rPr lang="zh-CN" altLang="en-US" sz="3600" dirty="0">
                <a:latin typeface="宋体" panose="02010600030101010101" pitchFamily="2" charset="-122"/>
              </a:rPr>
              <a:t>）</a:t>
            </a:r>
            <a:endParaRPr lang="zh-CN" altLang="en-US" sz="3600" dirty="0">
              <a:latin typeface="宋体" panose="02010600030101010101" pitchFamily="2" charset="-122"/>
            </a:endParaRPr>
          </a:p>
          <a:p>
            <a:r>
              <a:rPr lang="zh-CN" altLang="en-US" sz="3600" dirty="0">
                <a:solidFill>
                  <a:srgbClr val="EB3421"/>
                </a:solidFill>
                <a:latin typeface="宋体" panose="02010600030101010101" pitchFamily="2" charset="-122"/>
              </a:rPr>
              <a:t>后       勤：</a:t>
            </a:r>
            <a:r>
              <a:rPr lang="zh-CN" altLang="en-US" sz="3600" dirty="0">
                <a:latin typeface="宋体" panose="02010600030101010101" pitchFamily="2" charset="-122"/>
              </a:rPr>
              <a:t>冯山强（18435124942）</a:t>
            </a:r>
            <a:endParaRPr lang="zh-CN" altLang="en-US" sz="3600" dirty="0">
              <a:latin typeface="宋体" panose="02010600030101010101" pitchFamily="2" charset="-122"/>
            </a:endParaRPr>
          </a:p>
        </p:txBody>
      </p:sp>
    </p:spTree>
    <p:custDataLst>
      <p:tags r:id="rId2"/>
    </p:custData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9217" descr="河北分公司2018年12月份工程质量会议.ppt-WPS"/>
          <p:cNvPicPr>
            <a:picLocks noChangeAspect="1"/>
          </p:cNvPicPr>
          <p:nvPr/>
        </p:nvPicPr>
        <p:blipFill>
          <a:blip r:embed="rId1"/>
          <a:stretch>
            <a:fillRect/>
          </a:stretch>
        </p:blipFill>
        <p:spPr>
          <a:xfrm>
            <a:off x="-28575" y="-19050"/>
            <a:ext cx="9134475" cy="6872288"/>
          </a:xfrm>
          <a:prstGeom prst="rect">
            <a:avLst/>
          </a:prstGeom>
          <a:noFill/>
          <a:ln w="9525">
            <a:noFill/>
          </a:ln>
        </p:spPr>
      </p:pic>
      <p:sp>
        <p:nvSpPr>
          <p:cNvPr id="9219" name="文本框 9218"/>
          <p:cNvSpPr txBox="1"/>
          <p:nvPr/>
        </p:nvSpPr>
        <p:spPr>
          <a:xfrm>
            <a:off x="0" y="620713"/>
            <a:ext cx="4298950" cy="922020"/>
          </a:xfrm>
          <a:prstGeom prst="rect">
            <a:avLst/>
          </a:prstGeom>
          <a:noFill/>
          <a:ln w="9525">
            <a:noFill/>
          </a:ln>
        </p:spPr>
        <p:txBody>
          <a:bodyPr wrap="square" anchor="t">
            <a:spAutoFit/>
          </a:bodyPr>
          <a:p>
            <a:r>
              <a:rPr lang="zh-CN" altLang="en-US" sz="4800" b="1" dirty="0">
                <a:solidFill>
                  <a:srgbClr val="EB3421"/>
                </a:solidFill>
                <a:latin typeface="Arial" panose="020B0604020202020204" pitchFamily="34" charset="0"/>
              </a:rPr>
              <a:t>会议</a:t>
            </a:r>
            <a:r>
              <a:rPr lang="zh-CN" altLang="en-US" sz="5400" b="1" dirty="0">
                <a:solidFill>
                  <a:srgbClr val="EB3421"/>
                </a:solidFill>
                <a:latin typeface="Arial" panose="020B0604020202020204" pitchFamily="34" charset="0"/>
              </a:rPr>
              <a:t>流程安排</a:t>
            </a:r>
            <a:endParaRPr lang="zh-CN" altLang="en-US" sz="5400" b="1" dirty="0">
              <a:solidFill>
                <a:srgbClr val="EB3421"/>
              </a:solidFill>
              <a:latin typeface="Arial" panose="020B0604020202020204" pitchFamily="34" charset="0"/>
            </a:endParaRPr>
          </a:p>
        </p:txBody>
      </p:sp>
      <p:graphicFrame>
        <p:nvGraphicFramePr>
          <p:cNvPr id="9220" name="表格 9219"/>
          <p:cNvGraphicFramePr/>
          <p:nvPr/>
        </p:nvGraphicFramePr>
        <p:xfrm>
          <a:off x="83820" y="1433830"/>
          <a:ext cx="4459605" cy="5250180"/>
        </p:xfrm>
        <a:graphic>
          <a:graphicData uri="http://schemas.openxmlformats.org/drawingml/2006/table">
            <a:tbl>
              <a:tblPr/>
              <a:tblGrid>
                <a:gridCol w="787400"/>
                <a:gridCol w="735330"/>
                <a:gridCol w="2936875"/>
              </a:tblGrid>
              <a:tr h="96012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800" b="1" dirty="0">
                          <a:solidFill>
                            <a:srgbClr val="FFFFFF"/>
                          </a:solidFill>
                          <a:latin typeface="Calibri" panose="020F0502020204030204" charset="0"/>
                        </a:rPr>
                        <a:t>时间</a:t>
                      </a: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800" b="1" dirty="0">
                          <a:solidFill>
                            <a:srgbClr val="FFFFFF"/>
                          </a:solidFill>
                          <a:latin typeface="Calibri" panose="020F0502020204030204" charset="0"/>
                        </a:rPr>
                        <a:t>流程安排安排</a:t>
                      </a: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753110">
                <a:tc rowSpan="5">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000000"/>
                          </a:solidFill>
                          <a:latin typeface="Calibri" panose="020F0502020204030204" charset="0"/>
                        </a:rPr>
                        <a:t>3</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31</a:t>
                      </a:r>
                      <a:r>
                        <a:rPr lang="zh-CN" altLang="en-US" sz="1800" dirty="0">
                          <a:solidFill>
                            <a:srgbClr val="000000"/>
                          </a:solidFill>
                          <a:latin typeface="Calibri" panose="020F0502020204030204" charset="0"/>
                        </a:rPr>
                        <a:t>（上半场）</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9:20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参会人员入座</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119443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9:30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sym typeface="+mn-ea"/>
                        </a:rPr>
                        <a:t>秦王庚（分公司副经理）致开场词并进行公司制度的讲解</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71120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10:</a:t>
                      </a:r>
                      <a:r>
                        <a:rPr lang="en-US" altLang="zh-CN" sz="1800" dirty="0">
                          <a:solidFill>
                            <a:srgbClr val="000000"/>
                          </a:solidFill>
                          <a:latin typeface="Calibri" panose="020F0502020204030204" charset="0"/>
                        </a:rPr>
                        <a:t>30</a:t>
                      </a:r>
                      <a:endParaRPr lang="en-US" altLang="zh-CN"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休息</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79311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1</a:t>
                      </a:r>
                      <a:r>
                        <a:rPr lang="en-US" altLang="zh-CN" sz="1800" dirty="0">
                          <a:solidFill>
                            <a:srgbClr val="000000"/>
                          </a:solidFill>
                          <a:latin typeface="Calibri" panose="020F0502020204030204" charset="0"/>
                        </a:rPr>
                        <a:t>0</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50</a:t>
                      </a:r>
                      <a:endParaRPr lang="en-US" altLang="zh-CN"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各主管想法反馈</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83820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12:00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散会</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graphicFrame>
        <p:nvGraphicFramePr>
          <p:cNvPr id="9293" name="表格 9292"/>
          <p:cNvGraphicFramePr/>
          <p:nvPr/>
        </p:nvGraphicFramePr>
        <p:xfrm>
          <a:off x="4717415" y="1433830"/>
          <a:ext cx="4248150" cy="5182870"/>
        </p:xfrm>
        <a:graphic>
          <a:graphicData uri="http://schemas.openxmlformats.org/drawingml/2006/table">
            <a:tbl>
              <a:tblPr/>
              <a:tblGrid>
                <a:gridCol w="844550"/>
                <a:gridCol w="897255"/>
                <a:gridCol w="2506345"/>
              </a:tblGrid>
              <a:tr h="39751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800" b="1" dirty="0">
                          <a:solidFill>
                            <a:srgbClr val="FFFFFF"/>
                          </a:solidFill>
                          <a:latin typeface="Calibri" panose="020F0502020204030204" charset="0"/>
                        </a:rPr>
                        <a:t>时间</a:t>
                      </a: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800" b="1" dirty="0">
                          <a:solidFill>
                            <a:srgbClr val="FFFFFF"/>
                          </a:solidFill>
                          <a:latin typeface="Calibri" panose="020F0502020204030204" charset="0"/>
                        </a:rPr>
                        <a:t>流程安排安排</a:t>
                      </a:r>
                      <a:endParaRPr lang="zh-CN" altLang="en-US" sz="1800" b="1" dirty="0">
                        <a:solidFill>
                          <a:srgbClr val="FFFFFF"/>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r>
              <a:tr h="1191895">
                <a:tc rowSpan="5">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2019-</a:t>
                      </a:r>
                      <a:r>
                        <a:rPr lang="en-US" altLang="zh-CN" sz="1800" dirty="0">
                          <a:solidFill>
                            <a:srgbClr val="000000"/>
                          </a:solidFill>
                          <a:latin typeface="Calibri" panose="020F0502020204030204" charset="0"/>
                        </a:rPr>
                        <a:t>3</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31</a:t>
                      </a:r>
                      <a:r>
                        <a:rPr lang="zh-CN" altLang="en-US" sz="1800" dirty="0">
                          <a:solidFill>
                            <a:srgbClr val="000000"/>
                          </a:solidFill>
                          <a:latin typeface="Calibri" panose="020F0502020204030204" charset="0"/>
                        </a:rPr>
                        <a:t>（下半场）</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algn="l">
                        <a:buNone/>
                      </a:pPr>
                      <a:r>
                        <a:rPr lang="en-US" altLang="zh-CN" sz="1800" dirty="0">
                          <a:solidFill>
                            <a:srgbClr val="000000"/>
                          </a:solidFill>
                          <a:latin typeface="Calibri" panose="020F0502020204030204" charset="0"/>
                          <a:ea typeface="+mn-ea"/>
                        </a:rPr>
                        <a:t>14:00</a:t>
                      </a:r>
                      <a:endParaRPr lang="en-US" altLang="zh-CN" sz="1800" dirty="0">
                        <a:solidFill>
                          <a:srgbClr val="000000"/>
                        </a:solidFill>
                        <a:latin typeface="Calibri" panose="020F0502020204030204" charset="0"/>
                        <a:ea typeface="+mn-ea"/>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马栋梁</a:t>
                      </a:r>
                      <a:r>
                        <a:rPr lang="zh-CN" altLang="en-US" sz="1800" dirty="0">
                          <a:solidFill>
                            <a:srgbClr val="000000"/>
                          </a:solidFill>
                          <a:latin typeface="Calibri" panose="020F0502020204030204" charset="0"/>
                          <a:sym typeface="+mn-ea"/>
                        </a:rPr>
                        <a:t>（分公司副经理</a:t>
                      </a:r>
                      <a:r>
                        <a:rPr lang="zh-CN" altLang="en-US" sz="1800" dirty="0">
                          <a:solidFill>
                            <a:srgbClr val="000000"/>
                          </a:solidFill>
                          <a:latin typeface="Calibri" panose="020F0502020204030204" charset="0"/>
                          <a:sym typeface="+mn-ea"/>
                        </a:rPr>
                        <a:t>）</a:t>
                      </a:r>
                      <a:endParaRPr lang="zh-CN" altLang="en-US" sz="1800" dirty="0">
                        <a:solidFill>
                          <a:srgbClr val="000000"/>
                        </a:solidFill>
                        <a:latin typeface="Calibri" panose="020F0502020204030204" charset="0"/>
                      </a:endParaRPr>
                    </a:p>
                    <a:p>
                      <a:pPr marL="0" lvl="0" indent="0" algn="l">
                        <a:spcBef>
                          <a:spcPct val="20000"/>
                        </a:spcBef>
                        <a:buNone/>
                      </a:pPr>
                      <a:r>
                        <a:rPr lang="zh-CN" altLang="en-US" sz="1800" dirty="0">
                          <a:solidFill>
                            <a:srgbClr val="000000"/>
                          </a:solidFill>
                          <a:latin typeface="Calibri" panose="020F0502020204030204" charset="0"/>
                          <a:sym typeface="+mn-ea"/>
                        </a:rPr>
                        <a:t>进行施工质量、安全、进度</a:t>
                      </a:r>
                      <a:r>
                        <a:rPr lang="zh-CN" altLang="en-US" sz="1800" dirty="0">
                          <a:solidFill>
                            <a:srgbClr val="000000"/>
                          </a:solidFill>
                          <a:latin typeface="Calibri" panose="020F0502020204030204" charset="0"/>
                          <a:sym typeface="+mn-ea"/>
                        </a:rPr>
                        <a:t>施工成本管理培训</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r>
              <a:tr h="679450">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dirty="0">
                          <a:solidFill>
                            <a:srgbClr val="000000"/>
                          </a:solidFill>
                          <a:latin typeface="Calibri" panose="020F0502020204030204" charset="0"/>
                        </a:rPr>
                        <a:t>16</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0</a:t>
                      </a:r>
                      <a:r>
                        <a:rPr lang="zh-CN" altLang="en-US" sz="1800" dirty="0">
                          <a:solidFill>
                            <a:srgbClr val="000000"/>
                          </a:solidFill>
                          <a:latin typeface="Calibri" panose="020F0502020204030204" charset="0"/>
                        </a:rPr>
                        <a:t>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休息</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730885">
                <a:tc vMerge="1">
                  <a:tcPr/>
                </a:tc>
                <a:tc>
                  <a:txBody>
                    <a:bodyPr/>
                    <a:p>
                      <a:pPr marL="0" lvl="0" indent="0">
                        <a:buNone/>
                      </a:pPr>
                      <a:r>
                        <a:rPr lang="en-US" altLang="zh-CN" sz="1800" dirty="0">
                          <a:solidFill>
                            <a:srgbClr val="000000"/>
                          </a:solidFill>
                          <a:latin typeface="Calibri" panose="020F0502020204030204" charset="0"/>
                        </a:rPr>
                        <a:t>16:30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a:p>
                      <a:pPr marL="0" lvl="0" indent="0">
                        <a:buNone/>
                      </a:pPr>
                      <a:r>
                        <a:rPr lang="zh-CN" altLang="en-US" sz="1800" dirty="0">
                          <a:solidFill>
                            <a:srgbClr val="000000"/>
                          </a:solidFill>
                          <a:latin typeface="Calibri" panose="020F0502020204030204" charset="0"/>
                        </a:rPr>
                        <a:t>各主管想法反馈</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137096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1</a:t>
                      </a:r>
                      <a:r>
                        <a:rPr lang="en-US" altLang="zh-CN" sz="1800" dirty="0">
                          <a:solidFill>
                            <a:srgbClr val="000000"/>
                          </a:solidFill>
                          <a:latin typeface="Calibri" panose="020F0502020204030204" charset="0"/>
                        </a:rPr>
                        <a:t>6</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55</a:t>
                      </a:r>
                      <a:endParaRPr lang="en-US" altLang="zh-CN"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sym typeface="+mn-ea"/>
                        </a:rPr>
                        <a:t>刘精灵（预算主管）</a:t>
                      </a:r>
                      <a:r>
                        <a:rPr lang="zh-CN" altLang="en-US" sz="1800" dirty="0">
                          <a:solidFill>
                            <a:srgbClr val="000000"/>
                          </a:solidFill>
                          <a:latin typeface="Calibri" panose="020F0502020204030204" charset="0"/>
                        </a:rPr>
                        <a:t>对</a:t>
                      </a:r>
                      <a:r>
                        <a:rPr lang="zh-CN" altLang="en-US" sz="1800" dirty="0">
                          <a:solidFill>
                            <a:srgbClr val="000000"/>
                          </a:solidFill>
                          <a:latin typeface="Calibri" panose="020F0502020204030204" charset="0"/>
                          <a:sym typeface="+mn-ea"/>
                        </a:rPr>
                        <a:t>预结算及</a:t>
                      </a:r>
                      <a:r>
                        <a:rPr lang="zh-CN" altLang="en-US" sz="1800" dirty="0">
                          <a:solidFill>
                            <a:srgbClr val="000000"/>
                          </a:solidFill>
                          <a:latin typeface="Calibri" panose="020F0502020204030204" charset="0"/>
                        </a:rPr>
                        <a:t>预算施工的配合提出需求</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r h="812165">
                <a:tc vMerge="1">
                  <a:tcP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B w="12700" cap="flat" cmpd="sng">
                      <a:solidFill>
                        <a:srgbClr val="FFFFFF"/>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1</a:t>
                      </a:r>
                      <a:r>
                        <a:rPr lang="en-US" altLang="zh-CN" sz="1800" dirty="0">
                          <a:solidFill>
                            <a:srgbClr val="000000"/>
                          </a:solidFill>
                          <a:latin typeface="Calibri" panose="020F0502020204030204" charset="0"/>
                        </a:rPr>
                        <a:t>8</a:t>
                      </a:r>
                      <a:r>
                        <a:rPr lang="zh-CN" altLang="en-US" sz="1800" dirty="0">
                          <a:solidFill>
                            <a:srgbClr val="000000"/>
                          </a:solidFill>
                          <a:latin typeface="Calibri" panose="020F0502020204030204" charset="0"/>
                        </a:rPr>
                        <a:t>:</a:t>
                      </a:r>
                      <a:r>
                        <a:rPr lang="en-US" altLang="zh-CN" sz="1800" dirty="0">
                          <a:solidFill>
                            <a:srgbClr val="000000"/>
                          </a:solidFill>
                          <a:latin typeface="Calibri" panose="020F0502020204030204" charset="0"/>
                        </a:rPr>
                        <a:t>0</a:t>
                      </a:r>
                      <a:r>
                        <a:rPr lang="zh-CN" altLang="en-US" sz="1800" dirty="0">
                          <a:solidFill>
                            <a:srgbClr val="000000"/>
                          </a:solidFill>
                          <a:latin typeface="Calibri" panose="020F0502020204030204" charset="0"/>
                        </a:rPr>
                        <a:t>0</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0" fontAlgn="base" latinLnBrk="0" hangingPunct="0">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0" fontAlgn="base" latinLnBrk="0" hangingPunct="0">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dirty="0">
                          <a:solidFill>
                            <a:srgbClr val="000000"/>
                          </a:solidFill>
                          <a:latin typeface="Calibri" panose="020F0502020204030204" charset="0"/>
                        </a:rPr>
                        <a:t>散会</a:t>
                      </a:r>
                      <a:endParaRPr lang="zh-CN" altLang="en-US" sz="1800" dirty="0">
                        <a:solidFill>
                          <a:srgbClr val="000000"/>
                        </a:solidFill>
                        <a:latin typeface="Calibri" panose="020F0502020204030204" charset="0"/>
                      </a:endParaRPr>
                    </a:p>
                  </a:txBody>
                  <a:tcPr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alpha val="100000"/>
                      </a:srgbClr>
                    </a:solidFill>
                  </a:tcPr>
                </a:tc>
              </a:tr>
            </a:tbl>
          </a:graphicData>
        </a:graphic>
      </p:graphicFrame>
    </p:spTree>
    <p:custDataLst>
      <p:tags r:id="rId2"/>
    </p:custData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0241" descr="河北分公司2018年12月份工程质量会议.ppt-WPS"/>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0243" name="标题 10242"/>
          <p:cNvSpPr>
            <a:spLocks noGrp="1"/>
          </p:cNvSpPr>
          <p:nvPr>
            <p:ph type="title"/>
          </p:nvPr>
        </p:nvSpPr>
        <p:spPr>
          <a:xfrm>
            <a:off x="612775" y="909638"/>
            <a:ext cx="8229600" cy="1143000"/>
          </a:xfrm>
        </p:spPr>
        <p:txBody>
          <a:bodyPr anchor="ctr"/>
          <a:p>
            <a:r>
              <a:rPr lang="zh-CN" altLang="en-US" sz="5400" b="1" dirty="0">
                <a:solidFill>
                  <a:srgbClr val="EB3421"/>
                </a:solidFill>
              </a:rPr>
              <a:t>注意事项</a:t>
            </a:r>
            <a:endParaRPr lang="zh-CN" altLang="en-US" sz="5400" b="1" dirty="0">
              <a:solidFill>
                <a:srgbClr val="EB3421"/>
              </a:solidFill>
            </a:endParaRPr>
          </a:p>
        </p:txBody>
      </p:sp>
      <p:sp>
        <p:nvSpPr>
          <p:cNvPr id="10244" name="文本占位符 10243"/>
          <p:cNvSpPr>
            <a:spLocks noGrp="1"/>
          </p:cNvSpPr>
          <p:nvPr>
            <p:ph type="body" idx="1"/>
          </p:nvPr>
        </p:nvSpPr>
        <p:spPr>
          <a:xfrm>
            <a:off x="612775" y="2060575"/>
            <a:ext cx="8229600" cy="4178300"/>
          </a:xfrm>
        </p:spPr>
        <p:txBody>
          <a:bodyPr/>
          <a:p>
            <a:r>
              <a:rPr lang="zh-CN" altLang="en-US" sz="2800" dirty="0"/>
              <a:t>开会之前要深入考虑召开会议的目的，准备好会议上的发言、提问、讨论的纲目</a:t>
            </a:r>
            <a:endParaRPr lang="zh-CN" altLang="en-US" sz="2800" dirty="0"/>
          </a:p>
          <a:p>
            <a:pPr>
              <a:buNone/>
            </a:pPr>
            <a:endParaRPr lang="zh-CN" altLang="en-US" sz="2800" dirty="0"/>
          </a:p>
          <a:p>
            <a:r>
              <a:rPr lang="zh-CN" altLang="en-US" sz="2800" dirty="0"/>
              <a:t>不缺席、不迟到、不早退</a:t>
            </a:r>
            <a:endParaRPr lang="zh-CN" altLang="en-US" sz="2800" dirty="0"/>
          </a:p>
          <a:p>
            <a:endParaRPr lang="zh-CN" altLang="en-US" sz="2800" dirty="0"/>
          </a:p>
          <a:p>
            <a:r>
              <a:rPr lang="zh-CN" altLang="en-US" sz="2800" dirty="0"/>
              <a:t>会议期间请将手机保持震动或静音状态</a:t>
            </a:r>
            <a:endParaRPr lang="zh-CN" altLang="en-US" sz="2800" dirty="0"/>
          </a:p>
          <a:p>
            <a:endParaRPr lang="zh-CN" altLang="en-US" sz="2800" dirty="0"/>
          </a:p>
          <a:p>
            <a:r>
              <a:rPr lang="zh-CN" altLang="en-US" sz="2800" dirty="0"/>
              <a:t>保持会场秩序，不大声喧哗，不抽烟，不玩手机</a:t>
            </a:r>
            <a:endParaRPr lang="zh-CN" altLang="en-US" sz="2800" dirty="0"/>
          </a:p>
          <a:p>
            <a:endParaRPr lang="zh-CN" altLang="en-US" sz="2800" dirty="0"/>
          </a:p>
        </p:txBody>
      </p:sp>
    </p:spTree>
    <p:custDataLst>
      <p:tags r:id="rId2"/>
    </p:custData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46100" y="313690"/>
            <a:ext cx="8051800" cy="609727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集中配置微服务说明"/>
          <p:cNvPicPr>
            <a:picLocks noChangeAspect="1"/>
          </p:cNvPicPr>
          <p:nvPr/>
        </p:nvPicPr>
        <p:blipFill>
          <a:blip r:embed="rId1"/>
          <a:stretch>
            <a:fillRect/>
          </a:stretch>
        </p:blipFill>
        <p:spPr>
          <a:xfrm>
            <a:off x="628650" y="628015"/>
            <a:ext cx="8422640" cy="536829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8650" y="290830"/>
            <a:ext cx="7886700" cy="5886450"/>
          </a:xfrm>
        </p:spPr>
        <p:style>
          <a:lnRef idx="2">
            <a:schemeClr val="dk1"/>
          </a:lnRef>
          <a:fillRef idx="1">
            <a:schemeClr val="lt1"/>
          </a:fillRef>
          <a:effectRef idx="0">
            <a:schemeClr val="dk1"/>
          </a:effectRef>
          <a:fontRef idx="minor">
            <a:schemeClr val="dk1"/>
          </a:fontRef>
        </p:style>
        <p:txBody>
          <a:bodyPr/>
          <a:p>
            <a:endParaRPr lang="zh-CN" altLang="en-US"/>
          </a:p>
        </p:txBody>
      </p:sp>
      <p:sp>
        <p:nvSpPr>
          <p:cNvPr id="4" name="矩形 3"/>
          <p:cNvSpPr/>
          <p:nvPr/>
        </p:nvSpPr>
        <p:spPr>
          <a:xfrm>
            <a:off x="2331085" y="2385060"/>
            <a:ext cx="5940425" cy="337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feign</a:t>
            </a:r>
            <a:endParaRPr lang="en-US" altLang="zh-CN"/>
          </a:p>
        </p:txBody>
      </p:sp>
      <p:sp>
        <p:nvSpPr>
          <p:cNvPr id="6" name="文本框 5"/>
          <p:cNvSpPr txBox="1"/>
          <p:nvPr/>
        </p:nvSpPr>
        <p:spPr>
          <a:xfrm>
            <a:off x="6435090" y="5394960"/>
            <a:ext cx="1233170" cy="368300"/>
          </a:xfrm>
          <a:prstGeom prst="rect">
            <a:avLst/>
          </a:prstGeom>
          <a:noFill/>
        </p:spPr>
        <p:txBody>
          <a:bodyPr wrap="square" rtlCol="0">
            <a:spAutoFit/>
          </a:bodyPr>
          <a:p>
            <a:r>
              <a:rPr lang="en-US" altLang="zh-CN"/>
              <a:t>eureka</a:t>
            </a:r>
            <a:endParaRPr lang="en-US" altLang="zh-CN"/>
          </a:p>
        </p:txBody>
      </p:sp>
      <p:sp>
        <p:nvSpPr>
          <p:cNvPr id="7" name="圆角矩形 6"/>
          <p:cNvSpPr/>
          <p:nvPr/>
        </p:nvSpPr>
        <p:spPr>
          <a:xfrm>
            <a:off x="2732405" y="2689860"/>
            <a:ext cx="2414270" cy="431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前台网关</a:t>
            </a:r>
            <a:endParaRPr lang="zh-CN" altLang="en-US"/>
          </a:p>
        </p:txBody>
      </p:sp>
      <p:sp>
        <p:nvSpPr>
          <p:cNvPr id="8" name="圆角矩形 7"/>
          <p:cNvSpPr/>
          <p:nvPr/>
        </p:nvSpPr>
        <p:spPr>
          <a:xfrm>
            <a:off x="5498465" y="2689860"/>
            <a:ext cx="2473325" cy="4324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后台网关</a:t>
            </a:r>
            <a:endParaRPr lang="zh-CN" altLang="en-US"/>
          </a:p>
        </p:txBody>
      </p:sp>
      <p:sp>
        <p:nvSpPr>
          <p:cNvPr id="9" name="椭圆 8"/>
          <p:cNvSpPr/>
          <p:nvPr/>
        </p:nvSpPr>
        <p:spPr>
          <a:xfrm>
            <a:off x="3255010" y="3579495"/>
            <a:ext cx="136842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用户微服务</a:t>
            </a:r>
            <a:endParaRPr lang="zh-CN" altLang="en-US"/>
          </a:p>
        </p:txBody>
      </p:sp>
      <p:sp>
        <p:nvSpPr>
          <p:cNvPr id="11" name="椭圆 10"/>
          <p:cNvSpPr/>
          <p:nvPr/>
        </p:nvSpPr>
        <p:spPr>
          <a:xfrm>
            <a:off x="6367780" y="4290060"/>
            <a:ext cx="136842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文章微服务</a:t>
            </a:r>
            <a:endParaRPr lang="zh-CN" altLang="en-US"/>
          </a:p>
        </p:txBody>
      </p:sp>
      <p:sp>
        <p:nvSpPr>
          <p:cNvPr id="12" name="椭圆 11"/>
          <p:cNvSpPr/>
          <p:nvPr/>
        </p:nvSpPr>
        <p:spPr>
          <a:xfrm>
            <a:off x="3255010" y="4290060"/>
            <a:ext cx="1542415" cy="1233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问答微服务</a:t>
            </a:r>
            <a:endParaRPr lang="zh-CN" altLang="en-US"/>
          </a:p>
        </p:txBody>
      </p:sp>
      <p:sp>
        <p:nvSpPr>
          <p:cNvPr id="13" name="椭圆 12"/>
          <p:cNvSpPr/>
          <p:nvPr/>
        </p:nvSpPr>
        <p:spPr>
          <a:xfrm>
            <a:off x="6299835" y="3579495"/>
            <a:ext cx="136842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交友微服务</a:t>
            </a:r>
            <a:endParaRPr lang="zh-CN" altLang="en-US"/>
          </a:p>
        </p:txBody>
      </p:sp>
      <p:sp>
        <p:nvSpPr>
          <p:cNvPr id="16" name="文本框 15"/>
          <p:cNvSpPr txBox="1"/>
          <p:nvPr/>
        </p:nvSpPr>
        <p:spPr>
          <a:xfrm>
            <a:off x="4797425" y="5154930"/>
            <a:ext cx="2582545" cy="368300"/>
          </a:xfrm>
          <a:prstGeom prst="rect">
            <a:avLst/>
          </a:prstGeom>
          <a:noFill/>
        </p:spPr>
        <p:txBody>
          <a:bodyPr wrap="square" rtlCol="0">
            <a:spAutoFit/>
          </a:bodyPr>
          <a:p>
            <a:r>
              <a:rPr lang="en-US" altLang="zh-CN"/>
              <a:t>..........</a:t>
            </a:r>
            <a:endParaRPr lang="en-US" altLang="zh-CN"/>
          </a:p>
        </p:txBody>
      </p:sp>
      <p:cxnSp>
        <p:nvCxnSpPr>
          <p:cNvPr id="17" name="直接连接符 16"/>
          <p:cNvCxnSpPr>
            <a:stCxn id="9" idx="6"/>
            <a:endCxn id="13" idx="2"/>
          </p:cNvCxnSpPr>
          <p:nvPr/>
        </p:nvCxnSpPr>
        <p:spPr>
          <a:xfrm>
            <a:off x="4623435" y="3867785"/>
            <a:ext cx="1676400" cy="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a:off x="5189855" y="4349750"/>
            <a:ext cx="894080" cy="879475"/>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770880" y="1125220"/>
            <a:ext cx="2304415" cy="5759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客户端</a:t>
            </a:r>
            <a:r>
              <a:rPr lang="en-US" altLang="zh-CN"/>
              <a:t>web</a:t>
            </a:r>
            <a:endParaRPr lang="en-US" altLang="zh-CN"/>
          </a:p>
        </p:txBody>
      </p:sp>
      <p:cxnSp>
        <p:nvCxnSpPr>
          <p:cNvPr id="21" name="直接箭头连接符 20"/>
          <p:cNvCxnSpPr>
            <a:stCxn id="19" idx="2"/>
            <a:endCxn id="7" idx="0"/>
          </p:cNvCxnSpPr>
          <p:nvPr/>
        </p:nvCxnSpPr>
        <p:spPr>
          <a:xfrm flipH="1">
            <a:off x="3939540" y="1701165"/>
            <a:ext cx="2983865" cy="9886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2" name="对角圆角矩形 21"/>
          <p:cNvSpPr/>
          <p:nvPr/>
        </p:nvSpPr>
        <p:spPr>
          <a:xfrm>
            <a:off x="2381250" y="906145"/>
            <a:ext cx="2808605" cy="935990"/>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config:</a:t>
            </a:r>
            <a:r>
              <a:rPr lang="zh-CN" altLang="en-US"/>
              <a:t>服务配置中心</a:t>
            </a:r>
            <a:r>
              <a:rPr lang="en-US" altLang="zh-CN"/>
              <a:t>,</a:t>
            </a:r>
            <a:r>
              <a:rPr lang="zh-CN" altLang="en-US"/>
              <a:t>可以放到</a:t>
            </a:r>
            <a:r>
              <a:rPr lang="en-US" altLang="zh-CN"/>
              <a:t>git,</a:t>
            </a:r>
            <a:r>
              <a:rPr lang="zh-CN" altLang="en-US"/>
              <a:t>或者码云上</a:t>
            </a:r>
            <a:endParaRPr lang="zh-CN" altLang="en-US"/>
          </a:p>
        </p:txBody>
      </p:sp>
      <p:cxnSp>
        <p:nvCxnSpPr>
          <p:cNvPr id="23" name="直接箭头连接符 22"/>
          <p:cNvCxnSpPr/>
          <p:nvPr/>
        </p:nvCxnSpPr>
        <p:spPr>
          <a:xfrm flipH="1" flipV="1">
            <a:off x="4283710" y="1917065"/>
            <a:ext cx="300355" cy="82169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p:nvPr/>
        </p:nvCxnSpPr>
        <p:spPr>
          <a:xfrm>
            <a:off x="3114040" y="1842135"/>
            <a:ext cx="377825" cy="86677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p:nvPr/>
        </p:nvCxnSpPr>
        <p:spPr>
          <a:xfrm>
            <a:off x="2461260" y="1917065"/>
            <a:ext cx="1030605" cy="177990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26" name="直接箭头连接符 25"/>
          <p:cNvCxnSpPr>
            <a:stCxn id="9" idx="7"/>
          </p:cNvCxnSpPr>
          <p:nvPr/>
        </p:nvCxnSpPr>
        <p:spPr>
          <a:xfrm flipH="1" flipV="1">
            <a:off x="3773170" y="1881505"/>
            <a:ext cx="649605" cy="178244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
        <p:nvSpPr>
          <p:cNvPr id="27" name="椭圆 26"/>
          <p:cNvSpPr/>
          <p:nvPr/>
        </p:nvSpPr>
        <p:spPr>
          <a:xfrm>
            <a:off x="762635" y="856615"/>
            <a:ext cx="1368425" cy="136842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zh-CN"/>
              <a:t>mq</a:t>
            </a:r>
            <a:endParaRPr lang="en-US" altLang="zh-CN"/>
          </a:p>
        </p:txBody>
      </p:sp>
      <p:sp>
        <p:nvSpPr>
          <p:cNvPr id="28" name="文本框 27"/>
          <p:cNvSpPr txBox="1"/>
          <p:nvPr/>
        </p:nvSpPr>
        <p:spPr>
          <a:xfrm>
            <a:off x="3392170" y="5154930"/>
            <a:ext cx="1405255" cy="245110"/>
          </a:xfrm>
          <a:prstGeom prst="rect">
            <a:avLst/>
          </a:prstGeom>
          <a:noFill/>
        </p:spPr>
        <p:txBody>
          <a:bodyPr wrap="square" rtlCol="0">
            <a:spAutoFit/>
          </a:bodyPr>
          <a:p>
            <a:r>
              <a:rPr lang="zh-CN" altLang="en-US" sz="1000">
                <a:solidFill>
                  <a:srgbClr val="FF0000"/>
                </a:solidFill>
              </a:rPr>
              <a:t>监听</a:t>
            </a:r>
            <a:r>
              <a:rPr lang="en-US" altLang="zh-CN" sz="1000">
                <a:solidFill>
                  <a:srgbClr val="FF0000"/>
                </a:solidFill>
              </a:rPr>
              <a:t>,</a:t>
            </a:r>
            <a:r>
              <a:rPr lang="zh-CN" altLang="en-US" sz="1000">
                <a:solidFill>
                  <a:srgbClr val="FF0000"/>
                </a:solidFill>
              </a:rPr>
              <a:t>配置文件改动</a:t>
            </a:r>
            <a:endParaRPr lang="zh-CN" altLang="en-US" sz="1000">
              <a:solidFill>
                <a:srgbClr val="FF0000"/>
              </a:solidFill>
            </a:endParaRPr>
          </a:p>
        </p:txBody>
      </p:sp>
      <p:sp>
        <p:nvSpPr>
          <p:cNvPr id="29" name="矩形 28"/>
          <p:cNvSpPr/>
          <p:nvPr/>
        </p:nvSpPr>
        <p:spPr>
          <a:xfrm>
            <a:off x="727075" y="2834640"/>
            <a:ext cx="1440180" cy="292862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a:t>如果修改配置文件</a:t>
            </a:r>
            <a:r>
              <a:rPr lang="en-US" altLang="zh-CN"/>
              <a:t>,</a:t>
            </a:r>
            <a:r>
              <a:rPr lang="zh-CN" altLang="en-US"/>
              <a:t>手动给</a:t>
            </a:r>
            <a:r>
              <a:rPr lang="en-US" altLang="zh-CN"/>
              <a:t>mq</a:t>
            </a:r>
            <a:r>
              <a:rPr lang="zh-CN" altLang="en-US"/>
              <a:t>发送一个消息</a:t>
            </a:r>
            <a:endParaRPr lang="zh-CN" altLang="en-US"/>
          </a:p>
        </p:txBody>
      </p:sp>
      <p:cxnSp>
        <p:nvCxnSpPr>
          <p:cNvPr id="30" name="直接箭头连接符 29"/>
          <p:cNvCxnSpPr>
            <a:endCxn id="27" idx="4"/>
          </p:cNvCxnSpPr>
          <p:nvPr/>
        </p:nvCxnSpPr>
        <p:spPr>
          <a:xfrm flipV="1">
            <a:off x="1353820" y="2225040"/>
            <a:ext cx="93345" cy="90424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1" name="直接箭头连接符 30"/>
          <p:cNvCxnSpPr>
            <a:stCxn id="28" idx="1"/>
            <a:endCxn id="27" idx="5"/>
          </p:cNvCxnSpPr>
          <p:nvPr/>
        </p:nvCxnSpPr>
        <p:spPr>
          <a:xfrm flipH="1" flipV="1">
            <a:off x="1930400" y="2024380"/>
            <a:ext cx="1461770" cy="325310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85091"/>
            <a:ext cx="7886700" cy="1325563"/>
          </a:xfrm>
        </p:spPr>
        <p:txBody>
          <a:bodyPr/>
          <a:p>
            <a:r>
              <a:rPr lang="zh-CN" altLang="en-US"/>
              <a:t>服务注册与发现中心</a:t>
            </a:r>
            <a:endParaRPr lang="zh-CN" altLang="en-US"/>
          </a:p>
        </p:txBody>
      </p:sp>
      <p:pic>
        <p:nvPicPr>
          <p:cNvPr id="6" name="内容占位符 5"/>
          <p:cNvPicPr>
            <a:picLocks noChangeAspect="1"/>
          </p:cNvPicPr>
          <p:nvPr>
            <p:ph idx="1"/>
          </p:nvPr>
        </p:nvPicPr>
        <p:blipFill>
          <a:blip r:embed="rId1"/>
          <a:stretch>
            <a:fillRect/>
          </a:stretch>
        </p:blipFill>
        <p:spPr>
          <a:xfrm>
            <a:off x="543560" y="1087120"/>
            <a:ext cx="7886700" cy="2589530"/>
          </a:xfrm>
          <a:prstGeom prst="rect">
            <a:avLst/>
          </a:prstGeom>
        </p:spPr>
      </p:pic>
      <p:pic>
        <p:nvPicPr>
          <p:cNvPr id="7" name="图片 6"/>
          <p:cNvPicPr>
            <a:picLocks noChangeAspect="1"/>
          </p:cNvPicPr>
          <p:nvPr/>
        </p:nvPicPr>
        <p:blipFill>
          <a:blip r:embed="rId2"/>
          <a:stretch>
            <a:fillRect/>
          </a:stretch>
        </p:blipFill>
        <p:spPr>
          <a:xfrm>
            <a:off x="481965" y="3676650"/>
            <a:ext cx="8009255" cy="25146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TAG_VERSION" val="1.0"/>
  <p:tag name="KSO_WM_BEAUTIFY_FLAG" val="#wm#"/>
  <p:tag name="KSO_WM_UNIT_TYPE" val="i"/>
  <p:tag name="KSO_WM_UNIT_ID" val="special20163038_1*i*11"/>
  <p:tag name="KSO_WM_TEMPLATE_CATEGORY" val="special"/>
  <p:tag name="KSO_WM_TEMPLATE_INDEX" val="20163038"/>
  <p:tag name="KSO_WM_UNIT_INDEX" val="11"/>
</p:tagLst>
</file>

<file path=ppt/tags/tag10.xml><?xml version="1.0" encoding="utf-8"?>
<p:tagLst xmlns:p="http://schemas.openxmlformats.org/presentationml/2006/main">
  <p:tag name="KSO_WM_TAG_VERSION" val="1.0"/>
  <p:tag name="KSO_WM_BEAUTIFY_FLAG" val="#wm#"/>
  <p:tag name="KSO_WM_UNIT_TYPE" val="i"/>
  <p:tag name="KSO_WM_UNIT_ID" val="special20163038_1*i*7"/>
  <p:tag name="KSO_WM_TEMPLATE_CATEGORY" val="special"/>
  <p:tag name="KSO_WM_TEMPLATE_INDEX" val="20163038"/>
  <p:tag name="KSO_WM_UNIT_INDEX" val="7"/>
</p:tagLst>
</file>

<file path=ppt/tags/tag100.xml><?xml version="1.0" encoding="utf-8"?>
<p:tagLst xmlns:p="http://schemas.openxmlformats.org/presentationml/2006/main">
  <p:tag name="KSO_WM_TAG_VERSION" val="1.0"/>
  <p:tag name="KSO_WM_BEAUTIFY_FLAG" val="#wm#"/>
  <p:tag name="KSO_WM_UNIT_TYPE" val="i"/>
  <p:tag name="KSO_WM_UNIT_ID" val="special20163038_2*i*7"/>
  <p:tag name="KSO_WM_TEMPLATE_CATEGORY" val="special"/>
  <p:tag name="KSO_WM_TEMPLATE_INDEX" val="20163038"/>
  <p:tag name="KSO_WM_UNIT_INDEX" val="7"/>
</p:tagLst>
</file>

<file path=ppt/tags/tag101.xml><?xml version="1.0" encoding="utf-8"?>
<p:tagLst xmlns:p="http://schemas.openxmlformats.org/presentationml/2006/main">
  <p:tag name="KSO_WM_TAG_VERSION" val="1.0"/>
  <p:tag name="KSO_WM_BEAUTIFY_FLAG" val="#wm#"/>
  <p:tag name="KSO_WM_UNIT_TYPE" val="i"/>
  <p:tag name="KSO_WM_UNIT_ID" val="special20163038_2*i*8"/>
  <p:tag name="KSO_WM_TEMPLATE_CATEGORY" val="special"/>
  <p:tag name="KSO_WM_TEMPLATE_INDEX" val="20163038"/>
  <p:tag name="KSO_WM_UNIT_INDEX" val="8"/>
</p:tagLst>
</file>

<file path=ppt/tags/tag102.xml><?xml version="1.0" encoding="utf-8"?>
<p:tagLst xmlns:p="http://schemas.openxmlformats.org/presentationml/2006/main">
  <p:tag name="KSO_WM_TAG_VERSION" val="1.0"/>
  <p:tag name="KSO_WM_BEAUTIFY_FLAG" val="#wm#"/>
  <p:tag name="KSO_WM_UNIT_TYPE" val="i"/>
  <p:tag name="KSO_WM_UNIT_ID" val="special20163038_2*i*9"/>
  <p:tag name="KSO_WM_TEMPLATE_CATEGORY" val="special"/>
  <p:tag name="KSO_WM_TEMPLATE_INDEX" val="20163038"/>
  <p:tag name="KSO_WM_UNIT_INDEX" val="9"/>
</p:tagLst>
</file>

<file path=ppt/tags/tag103.xml><?xml version="1.0" encoding="utf-8"?>
<p:tagLst xmlns:p="http://schemas.openxmlformats.org/presentationml/2006/main">
  <p:tag name="KSO_WM_TAG_VERSION" val="1.0"/>
  <p:tag name="KSO_WM_BEAUTIFY_FLAG" val="#wm#"/>
  <p:tag name="KSO_WM_UNIT_TYPE" val="i"/>
  <p:tag name="KSO_WM_UNIT_ID" val="special20163038_2*i*10"/>
  <p:tag name="KSO_WM_TEMPLATE_CATEGORY" val="special"/>
  <p:tag name="KSO_WM_TEMPLATE_INDEX" val="20163038"/>
  <p:tag name="KSO_WM_UNIT_INDEX" val="10"/>
</p:tagLst>
</file>

<file path=ppt/tags/tag104.xml><?xml version="1.0" encoding="utf-8"?>
<p:tagLst xmlns:p="http://schemas.openxmlformats.org/presentationml/2006/main">
  <p:tag name="KSO_WM_TAG_VERSION" val="1.0"/>
  <p:tag name="KSO_WM_BEAUTIFY_FLAG" val="#wm#"/>
  <p:tag name="KSO_WM_UNIT_TYPE" val="i"/>
  <p:tag name="KSO_WM_UNIT_ID" val="special20163038_2*i*11"/>
  <p:tag name="KSO_WM_TEMPLATE_CATEGORY" val="special"/>
  <p:tag name="KSO_WM_TEMPLATE_INDEX" val="20163038"/>
  <p:tag name="KSO_WM_UNIT_INDEX" val="11"/>
</p:tagLst>
</file>

<file path=ppt/tags/tag105.xml><?xml version="1.0" encoding="utf-8"?>
<p:tagLst xmlns:p="http://schemas.openxmlformats.org/presentationml/2006/main">
  <p:tag name="KSO_WM_TAG_VERSION" val="1.0"/>
  <p:tag name="KSO_WM_BEAUTIFY_FLAG" val="#wm#"/>
  <p:tag name="KSO_WM_UNIT_TYPE" val="i"/>
  <p:tag name="KSO_WM_UNIT_ID" val="special20163038_2*i*12"/>
  <p:tag name="KSO_WM_TEMPLATE_CATEGORY" val="special"/>
  <p:tag name="KSO_WM_TEMPLATE_INDEX" val="20163038"/>
  <p:tag name="KSO_WM_UNIT_INDEX" val="12"/>
</p:tagLst>
</file>

<file path=ppt/tags/tag106.xml><?xml version="1.0" encoding="utf-8"?>
<p:tagLst xmlns:p="http://schemas.openxmlformats.org/presentationml/2006/main">
  <p:tag name="KSO_WM_TAG_VERSION" val="1.0"/>
  <p:tag name="KSO_WM_BEAUTIFY_FLAG" val="#wm#"/>
  <p:tag name="KSO_WM_UNIT_TYPE" val="i"/>
  <p:tag name="KSO_WM_UNIT_ID" val="special20163038_2*i*13"/>
  <p:tag name="KSO_WM_TEMPLATE_CATEGORY" val="special"/>
  <p:tag name="KSO_WM_TEMPLATE_INDEX" val="20163038"/>
  <p:tag name="KSO_WM_UNIT_INDEX" val="13"/>
</p:tagLst>
</file>

<file path=ppt/tags/tag107.xml><?xml version="1.0" encoding="utf-8"?>
<p:tagLst xmlns:p="http://schemas.openxmlformats.org/presentationml/2006/main">
  <p:tag name="KSO_WM_TAG_VERSION" val="1.0"/>
  <p:tag name="KSO_WM_BEAUTIFY_FLAG" val="#wm#"/>
  <p:tag name="KSO_WM_UNIT_TYPE" val="i"/>
  <p:tag name="KSO_WM_UNIT_ID" val="special20163038_2*i*14"/>
  <p:tag name="KSO_WM_TEMPLATE_CATEGORY" val="special"/>
  <p:tag name="KSO_WM_TEMPLATE_INDEX" val="20163038"/>
  <p:tag name="KSO_WM_UNIT_INDEX" val="14"/>
</p:tagLst>
</file>

<file path=ppt/tags/tag108.xml><?xml version="1.0" encoding="utf-8"?>
<p:tagLst xmlns:p="http://schemas.openxmlformats.org/presentationml/2006/main">
  <p:tag name="KSO_WM_TAG_VERSION" val="1.0"/>
  <p:tag name="KSO_WM_BEAUTIFY_FLAG" val="#wm#"/>
  <p:tag name="KSO_WM_UNIT_TYPE" val="i"/>
  <p:tag name="KSO_WM_UNIT_ID" val="special20163038_2*i*15"/>
  <p:tag name="KSO_WM_TEMPLATE_CATEGORY" val="special"/>
  <p:tag name="KSO_WM_TEMPLATE_INDEX" val="20163038"/>
  <p:tag name="KSO_WM_UNIT_INDEX" val="15"/>
</p:tagLst>
</file>

<file path=ppt/tags/tag109.xml><?xml version="1.0" encoding="utf-8"?>
<p:tagLst xmlns:p="http://schemas.openxmlformats.org/presentationml/2006/main">
  <p:tag name="KSO_WM_TAG_VERSION" val="1.0"/>
  <p:tag name="KSO_WM_BEAUTIFY_FLAG" val="#wm#"/>
  <p:tag name="KSO_WM_UNIT_TYPE" val="i"/>
  <p:tag name="KSO_WM_UNIT_ID" val="special20163038_2*i*16"/>
  <p:tag name="KSO_WM_TEMPLATE_CATEGORY" val="special"/>
  <p:tag name="KSO_WM_TEMPLATE_INDEX" val="20163038"/>
  <p:tag name="KSO_WM_UNIT_INDEX" val="16"/>
</p:tagLst>
</file>

<file path=ppt/tags/tag11.xml><?xml version="1.0" encoding="utf-8"?>
<p:tagLst xmlns:p="http://schemas.openxmlformats.org/presentationml/2006/main">
  <p:tag name="KSO_WM_TAG_VERSION" val="1.0"/>
  <p:tag name="KSO_WM_BEAUTIFY_FLAG" val="#wm#"/>
  <p:tag name="KSO_WM_UNIT_TYPE" val="i"/>
  <p:tag name="KSO_WM_UNIT_ID" val="special20163038_1*i*8"/>
  <p:tag name="KSO_WM_TEMPLATE_CATEGORY" val="special"/>
  <p:tag name="KSO_WM_TEMPLATE_INDEX" val="20163038"/>
  <p:tag name="KSO_WM_UNIT_INDEX" val="8"/>
</p:tagLst>
</file>

<file path=ppt/tags/tag110.xml><?xml version="1.0" encoding="utf-8"?>
<p:tagLst xmlns:p="http://schemas.openxmlformats.org/presentationml/2006/main">
  <p:tag name="KSO_WM_TAG_VERSION" val="1.0"/>
  <p:tag name="KSO_WM_BEAUTIFY_FLAG" val="#wm#"/>
  <p:tag name="KSO_WM_UNIT_TYPE" val="i"/>
  <p:tag name="KSO_WM_UNIT_ID" val="special20163038_2*i*17"/>
  <p:tag name="KSO_WM_TEMPLATE_CATEGORY" val="special"/>
  <p:tag name="KSO_WM_TEMPLATE_INDEX" val="20163038"/>
  <p:tag name="KSO_WM_UNIT_INDEX" val="17"/>
</p:tagLst>
</file>

<file path=ppt/tags/tag111.xml><?xml version="1.0" encoding="utf-8"?>
<p:tagLst xmlns:p="http://schemas.openxmlformats.org/presentationml/2006/main">
  <p:tag name="KSO_WM_TAG_VERSION" val="1.0"/>
  <p:tag name="KSO_WM_BEAUTIFY_FLAG" val="#wm#"/>
  <p:tag name="KSO_WM_UNIT_TYPE" val="i"/>
  <p:tag name="KSO_WM_UNIT_ID" val="special20163038_2*i*18"/>
  <p:tag name="KSO_WM_TEMPLATE_CATEGORY" val="special"/>
  <p:tag name="KSO_WM_TEMPLATE_INDEX" val="20163038"/>
  <p:tag name="KSO_WM_UNIT_INDEX" val="18"/>
</p:tagLst>
</file>

<file path=ppt/tags/tag112.xml><?xml version="1.0" encoding="utf-8"?>
<p:tagLst xmlns:p="http://schemas.openxmlformats.org/presentationml/2006/main">
  <p:tag name="KSO_WM_TAG_VERSION" val="1.0"/>
  <p:tag name="KSO_WM_BEAUTIFY_FLAG" val="#wm#"/>
  <p:tag name="KSO_WM_UNIT_TYPE" val="i"/>
  <p:tag name="KSO_WM_UNIT_ID" val="special20163038_2*i*19"/>
  <p:tag name="KSO_WM_TEMPLATE_CATEGORY" val="special"/>
  <p:tag name="KSO_WM_TEMPLATE_INDEX" val="20163038"/>
  <p:tag name="KSO_WM_UNIT_INDEX" val="19"/>
</p:tagLst>
</file>

<file path=ppt/tags/tag113.xml><?xml version="1.0" encoding="utf-8"?>
<p:tagLst xmlns:p="http://schemas.openxmlformats.org/presentationml/2006/main">
  <p:tag name="KSO_WM_TAG_VERSION" val="1.0"/>
  <p:tag name="KSO_WM_BEAUTIFY_FLAG" val="#wm#"/>
  <p:tag name="KSO_WM_UNIT_TYPE" val="i"/>
  <p:tag name="KSO_WM_UNIT_ID" val="special20163038_2*i*20"/>
  <p:tag name="KSO_WM_TEMPLATE_CATEGORY" val="special"/>
  <p:tag name="KSO_WM_TEMPLATE_INDEX" val="20163038"/>
  <p:tag name="KSO_WM_UNIT_INDEX" val="20"/>
</p:tagLst>
</file>

<file path=ppt/tags/tag114.xml><?xml version="1.0" encoding="utf-8"?>
<p:tagLst xmlns:p="http://schemas.openxmlformats.org/presentationml/2006/main">
  <p:tag name="KSO_WM_TAG_VERSION" val="1.0"/>
  <p:tag name="KSO_WM_BEAUTIFY_FLAG" val="#wm#"/>
  <p:tag name="KSO_WM_UNIT_TYPE" val="i"/>
  <p:tag name="KSO_WM_UNIT_ID" val="special20163038_2*i*21"/>
  <p:tag name="KSO_WM_TEMPLATE_CATEGORY" val="special"/>
  <p:tag name="KSO_WM_TEMPLATE_INDEX" val="20163038"/>
  <p:tag name="KSO_WM_UNIT_INDEX" val="21"/>
</p:tagLst>
</file>

<file path=ppt/tags/tag115.xml><?xml version="1.0" encoding="utf-8"?>
<p:tagLst xmlns:p="http://schemas.openxmlformats.org/presentationml/2006/main">
  <p:tag name="KSO_WM_TEMPLATE_CATEGORY" val="basetag"/>
  <p:tag name="KSO_WM_TEMPLATE_INDEX" val="20164176"/>
  <p:tag name="KSO_WM_TAG_VERSION" val="1.0"/>
  <p:tag name="KSO_WM_SLIDE_ID" val="basetag20164176_6"/>
  <p:tag name="KSO_WM_SLIDE_INDEX" val="6"/>
  <p:tag name="KSO_WM_SLIDE_ITEM_CNT" val="0"/>
  <p:tag name="KSO_WM_SLIDE_TYPE" val="contents"/>
  <p:tag name="KSO_WM_BEAUTIFY_FLAG" val="#wm#"/>
</p:tagLst>
</file>

<file path=ppt/tags/tag116.xml><?xml version="1.0" encoding="utf-8"?>
<p:tagLst xmlns:p="http://schemas.openxmlformats.org/presentationml/2006/main">
  <p:tag name="KSO_WM_TAG_VERSION" val="1.0"/>
  <p:tag name="KSO_WM_BEAUTIFY_FLAG" val="#wm#"/>
  <p:tag name="KSO_WM_UNIT_TYPE" val="i"/>
  <p:tag name="KSO_WM_UNIT_ID" val="special20163038_3*i*3"/>
  <p:tag name="KSO_WM_TEMPLATE_CATEGORY" val="special"/>
  <p:tag name="KSO_WM_TEMPLATE_INDEX" val="20163038"/>
  <p:tag name="KSO_WM_UNIT_INDEX" val="3"/>
</p:tagLst>
</file>

<file path=ppt/tags/tag117.xml><?xml version="1.0" encoding="utf-8"?>
<p:tagLst xmlns:p="http://schemas.openxmlformats.org/presentationml/2006/main">
  <p:tag name="KSO_WM_TAG_VERSION" val="1.0"/>
  <p:tag name="KSO_WM_BEAUTIFY_FLAG" val="#wm#"/>
  <p:tag name="KSO_WM_UNIT_TYPE" val="i"/>
  <p:tag name="KSO_WM_UNIT_ID" val="special20163038_3*i*4"/>
  <p:tag name="KSO_WM_TEMPLATE_CATEGORY" val="special"/>
  <p:tag name="KSO_WM_TEMPLATE_INDEX" val="20163038"/>
  <p:tag name="KSO_WM_UNIT_INDEX" val="4"/>
</p:tagLst>
</file>

<file path=ppt/tags/tag118.xml><?xml version="1.0" encoding="utf-8"?>
<p:tagLst xmlns:p="http://schemas.openxmlformats.org/presentationml/2006/main">
  <p:tag name="KSO_WM_TAG_VERSION" val="1.0"/>
  <p:tag name="KSO_WM_BEAUTIFY_FLAG" val="#wm#"/>
  <p:tag name="KSO_WM_UNIT_TYPE" val="i"/>
  <p:tag name="KSO_WM_UNIT_ID" val="special20163038_3*i*5"/>
  <p:tag name="KSO_WM_TEMPLATE_CATEGORY" val="special"/>
  <p:tag name="KSO_WM_TEMPLATE_INDEX" val="20163038"/>
  <p:tag name="KSO_WM_UNIT_INDEX" val="5"/>
</p:tagLst>
</file>

<file path=ppt/tags/tag119.xml><?xml version="1.0" encoding="utf-8"?>
<p:tagLst xmlns:p="http://schemas.openxmlformats.org/presentationml/2006/main">
  <p:tag name="KSO_WM_TEMPLATE_CATEGORY" val="basetag"/>
  <p:tag name="KSO_WM_TEMPLATE_INDEX" val="20164176"/>
  <p:tag name="KSO_WM_TAG_VERSION" val="1.0"/>
  <p:tag name="KSO_WM_SLIDE_ID" val="basetag20164176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AG_VERSION" val="1.0"/>
  <p:tag name="KSO_WM_BEAUTIFY_FLAG" val="#wm#"/>
  <p:tag name="KSO_WM_UNIT_TYPE" val="i"/>
  <p:tag name="KSO_WM_UNIT_ID" val="special20163038_1*i*28"/>
  <p:tag name="KSO_WM_TEMPLATE_CATEGORY" val="special"/>
  <p:tag name="KSO_WM_TEMPLATE_INDEX" val="20163038"/>
  <p:tag name="KSO_WM_UNIT_INDEX" val="28"/>
</p:tagLst>
</file>

<file path=ppt/tags/tag120.xml><?xml version="1.0" encoding="utf-8"?>
<p:tagLst xmlns:p="http://schemas.openxmlformats.org/presentationml/2006/main">
  <p:tag name="KSO_WM_TAG_VERSION" val="1.0"/>
  <p:tag name="KSO_WM_BEAUTIFY_FLAG" val="#wm#"/>
  <p:tag name="KSO_WM_UNIT_TYPE" val="i"/>
  <p:tag name="KSO_WM_UNIT_ID" val="special20163038_4*i*24"/>
  <p:tag name="KSO_WM_TEMPLATE_CATEGORY" val="special"/>
  <p:tag name="KSO_WM_TEMPLATE_INDEX" val="20163038"/>
  <p:tag name="KSO_WM_UNIT_INDEX" val="24"/>
</p:tagLst>
</file>

<file path=ppt/tags/tag121.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22.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23.xml><?xml version="1.0" encoding="utf-8"?>
<p:tagLst xmlns:p="http://schemas.openxmlformats.org/presentationml/2006/main">
  <p:tag name="KSO_WM_TEMPLATE_CATEGORY" val="basetag"/>
  <p:tag name="KSO_WM_TEMPLATE_INDEX" val="20164176"/>
  <p:tag name="KSO_WM_TAG_VERSION" val="1.0"/>
  <p:tag name="KSO_WM_SLIDE_ID" val="basetag20164176_8"/>
  <p:tag name="KSO_WM_SLIDE_INDEX" val="8"/>
  <p:tag name="KSO_WM_SLIDE_ITEM_CNT" val="0"/>
  <p:tag name="KSO_WM_SLIDE_LAYOUT" val="a_f"/>
  <p:tag name="KSO_WM_SLIDE_LAYOUT_CNT" val="0_0"/>
  <p:tag name="KSO_WM_SLIDE_TYPE" val="text"/>
  <p:tag name="KSO_WM_BEAUTIFY_FLAG" val="#wm#"/>
</p:tagLst>
</file>

<file path=ppt/tags/tag124.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25.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26.xml><?xml version="1.0" encoding="utf-8"?>
<p:tagLst xmlns:p="http://schemas.openxmlformats.org/presentationml/2006/main">
  <p:tag name="KSO_WM_TEMPLATE_CATEGORY" val="basetag"/>
  <p:tag name="KSO_WM_TEMPLATE_INDEX" val="20164176"/>
  <p:tag name="KSO_WM_TAG_VERSION" val="1.0"/>
  <p:tag name="KSO_WM_SLIDE_ID" val="basetag20164176_9"/>
  <p:tag name="KSO_WM_SLIDE_INDEX" val="9"/>
  <p:tag name="KSO_WM_SLIDE_ITEM_CNT" val="0"/>
  <p:tag name="KSO_WM_SLIDE_LAYOUT" val="a_f"/>
  <p:tag name="KSO_WM_SLIDE_LAYOUT_CNT" val="0_0"/>
  <p:tag name="KSO_WM_SLIDE_TYPE" val="text"/>
  <p:tag name="KSO_WM_BEAUTIFY_FLAG" val="#wm#"/>
</p:tagLst>
</file>

<file path=ppt/tags/tag127.xml><?xml version="1.0" encoding="utf-8"?>
<p:tagLst xmlns:p="http://schemas.openxmlformats.org/presentationml/2006/main">
  <p:tag name="KSO_WM_TAG_VERSION" val="1.0"/>
  <p:tag name="KSO_WM_BEAUTIFY_FLAG" val="#wm#"/>
  <p:tag name="KSO_WM_UNIT_TYPE" val="i"/>
  <p:tag name="KSO_WM_UNIT_ID" val="special20163038_6*i*22"/>
  <p:tag name="KSO_WM_TEMPLATE_CATEGORY" val="special"/>
  <p:tag name="KSO_WM_TEMPLATE_INDEX" val="20163038"/>
  <p:tag name="KSO_WM_UNIT_INDEX" val="22"/>
</p:tagLst>
</file>

<file path=ppt/tags/tag128.xml><?xml version="1.0" encoding="utf-8"?>
<p:tagLst xmlns:p="http://schemas.openxmlformats.org/presentationml/2006/main">
  <p:tag name="KSO_WM_TAG_VERSION" val="1.0"/>
  <p:tag name="KSO_WM_BEAUTIFY_FLAG" val="#wm#"/>
  <p:tag name="KSO_WM_UNIT_TYPE" val="i"/>
  <p:tag name="KSO_WM_UNIT_ID" val="special20163038_6*i*87"/>
  <p:tag name="KSO_WM_TEMPLATE_CATEGORY" val="special"/>
  <p:tag name="KSO_WM_TEMPLATE_INDEX" val="20163038"/>
  <p:tag name="KSO_WM_UNIT_INDEX" val="87"/>
</p:tagLst>
</file>

<file path=ppt/tags/tag129.xml><?xml version="1.0" encoding="utf-8"?>
<p:tagLst xmlns:p="http://schemas.openxmlformats.org/presentationml/2006/main">
  <p:tag name="KSO_WM_TAG_VERSION" val="1.0"/>
  <p:tag name="KSO_WM_BEAUTIFY_FLAG" val="#wm#"/>
  <p:tag name="KSO_WM_UNIT_TYPE" val="i"/>
  <p:tag name="KSO_WM_UNIT_ID" val="special20163038_6*i*94"/>
  <p:tag name="KSO_WM_TEMPLATE_CATEGORY" val="special"/>
  <p:tag name="KSO_WM_TEMPLATE_INDEX" val="20163038"/>
  <p:tag name="KSO_WM_UNIT_INDEX" val="94"/>
</p:tagLst>
</file>

<file path=ppt/tags/tag13.xml><?xml version="1.0" encoding="utf-8"?>
<p:tagLst xmlns:p="http://schemas.openxmlformats.org/presentationml/2006/main">
  <p:tag name="KSO_WM_TAG_VERSION" val="1.0"/>
  <p:tag name="KSO_WM_BEAUTIFY_FLAG" val="#wm#"/>
  <p:tag name="KSO_WM_UNIT_TYPE" val="i"/>
  <p:tag name="KSO_WM_UNIT_ID" val="special20163038_1*i*33"/>
  <p:tag name="KSO_WM_TEMPLATE_CATEGORY" val="special"/>
  <p:tag name="KSO_WM_TEMPLATE_INDEX" val="20163038"/>
  <p:tag name="KSO_WM_UNIT_INDEX" val="33"/>
</p:tagLst>
</file>

<file path=ppt/tags/tag130.xml><?xml version="1.0" encoding="utf-8"?>
<p:tagLst xmlns:p="http://schemas.openxmlformats.org/presentationml/2006/main">
  <p:tag name="KSO_WM_TAG_VERSION" val="1.0"/>
  <p:tag name="KSO_WM_BEAUTIFY_FLAG" val="#wm#"/>
  <p:tag name="KSO_WM_UNIT_TYPE" val="i"/>
  <p:tag name="KSO_WM_UNIT_ID" val="special20163038_6*i*101"/>
  <p:tag name="KSO_WM_TEMPLATE_CATEGORY" val="special"/>
  <p:tag name="KSO_WM_TEMPLATE_INDEX" val="20163038"/>
  <p:tag name="KSO_WM_UNIT_INDEX" val="101"/>
</p:tagLst>
</file>

<file path=ppt/tags/tag131.xml><?xml version="1.0" encoding="utf-8"?>
<p:tagLst xmlns:p="http://schemas.openxmlformats.org/presentationml/2006/main">
  <p:tag name="KSO_WM_TAG_VERSION" val="1.0"/>
  <p:tag name="KSO_WM_BEAUTIFY_FLAG" val="#wm#"/>
  <p:tag name="KSO_WM_UNIT_TYPE" val="i"/>
  <p:tag name="KSO_WM_UNIT_ID" val="special20163038_6*i*108"/>
  <p:tag name="KSO_WM_TEMPLATE_CATEGORY" val="special"/>
  <p:tag name="KSO_WM_TEMPLATE_INDEX" val="20163038"/>
  <p:tag name="KSO_WM_UNIT_INDEX" val="108"/>
</p:tagLst>
</file>

<file path=ppt/tags/tag132.xml><?xml version="1.0" encoding="utf-8"?>
<p:tagLst xmlns:p="http://schemas.openxmlformats.org/presentationml/2006/main">
  <p:tag name="KSO_WM_TAG_VERSION" val="1.0"/>
  <p:tag name="KSO_WM_BEAUTIFY_FLAG" val="#wm#"/>
  <p:tag name="KSO_WM_UNIT_TYPE" val="i"/>
  <p:tag name="KSO_WM_UNIT_ID" val="special20163038_6*i*109"/>
  <p:tag name="KSO_WM_TEMPLATE_CATEGORY" val="special"/>
  <p:tag name="KSO_WM_TEMPLATE_INDEX" val="20163038"/>
  <p:tag name="KSO_WM_UNIT_INDEX" val="109"/>
</p:tagLst>
</file>

<file path=ppt/tags/tag133.xml><?xml version="1.0" encoding="utf-8"?>
<p:tagLst xmlns:p="http://schemas.openxmlformats.org/presentationml/2006/main">
  <p:tag name="KSO_WM_TAG_VERSION" val="1.0"/>
  <p:tag name="KSO_WM_BEAUTIFY_FLAG" val="#wm#"/>
  <p:tag name="KSO_WM_UNIT_TYPE" val="i"/>
  <p:tag name="KSO_WM_UNIT_ID" val="special20163038_6*i*116"/>
  <p:tag name="KSO_WM_TEMPLATE_CATEGORY" val="special"/>
  <p:tag name="KSO_WM_TEMPLATE_INDEX" val="20163038"/>
  <p:tag name="KSO_WM_UNIT_INDEX" val="116"/>
</p:tagLst>
</file>

<file path=ppt/tags/tag134.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35.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36.xml><?xml version="1.0" encoding="utf-8"?>
<p:tagLst xmlns:p="http://schemas.openxmlformats.org/presentationml/2006/main">
  <p:tag name="KSO_WM_TEMPLATE_CATEGORY" val="basetag"/>
  <p:tag name="KSO_WM_TEMPLATE_INDEX" val="20164176"/>
  <p:tag name="KSO_WM_TAG_VERSION" val="1.0"/>
  <p:tag name="KSO_WM_SLIDE_ID" val="basetag20164176_10"/>
  <p:tag name="KSO_WM_SLIDE_INDEX" val="10"/>
  <p:tag name="KSO_WM_SLIDE_ITEM_CNT" val="0"/>
  <p:tag name="KSO_WM_SLIDE_LAYOUT" val="a_f"/>
  <p:tag name="KSO_WM_SLIDE_LAYOUT_CNT" val="0_0"/>
  <p:tag name="KSO_WM_SLIDE_TYPE" val="text"/>
  <p:tag name="KSO_WM_BEAUTIFY_FLAG" val="#wm#"/>
</p:tagLst>
</file>

<file path=ppt/tags/tag137.xml><?xml version="1.0" encoding="utf-8"?>
<p:tagLst xmlns:p="http://schemas.openxmlformats.org/presentationml/2006/main">
  <p:tag name="KSO_WM_TAG_VERSION" val="1.0"/>
  <p:tag name="KSO_WM_BEAUTIFY_FLAG" val="#wm#"/>
  <p:tag name="KSO_WM_UNIT_TYPE" val="i"/>
  <p:tag name="KSO_WM_UNIT_ID" val="special20163038_7*i*22"/>
  <p:tag name="KSO_WM_TEMPLATE_CATEGORY" val="special"/>
  <p:tag name="KSO_WM_TEMPLATE_INDEX" val="20163038"/>
  <p:tag name="KSO_WM_UNIT_INDEX" val="22"/>
</p:tagLst>
</file>

<file path=ppt/tags/tag138.xml><?xml version="1.0" encoding="utf-8"?>
<p:tagLst xmlns:p="http://schemas.openxmlformats.org/presentationml/2006/main">
  <p:tag name="KSO_WM_TAG_VERSION" val="1.0"/>
  <p:tag name="KSO_WM_BEAUTIFY_FLAG" val="#wm#"/>
  <p:tag name="KSO_WM_UNIT_TYPE" val="i"/>
  <p:tag name="KSO_WM_UNIT_ID" val="special20163038_7*i*23"/>
  <p:tag name="KSO_WM_TEMPLATE_CATEGORY" val="special"/>
  <p:tag name="KSO_WM_TEMPLATE_INDEX" val="20163038"/>
  <p:tag name="KSO_WM_UNIT_INDEX" val="23"/>
</p:tagLst>
</file>

<file path=ppt/tags/tag139.xml><?xml version="1.0" encoding="utf-8"?>
<p:tagLst xmlns:p="http://schemas.openxmlformats.org/presentationml/2006/main">
  <p:tag name="KSO_WM_TAG_VERSION" val="1.0"/>
  <p:tag name="KSO_WM_BEAUTIFY_FLAG" val="#wm#"/>
  <p:tag name="KSO_WM_UNIT_TYPE" val="i"/>
  <p:tag name="KSO_WM_UNIT_ID" val="special20163038_7*i*238"/>
  <p:tag name="KSO_WM_TEMPLATE_CATEGORY" val="special"/>
  <p:tag name="KSO_WM_TEMPLATE_INDEX" val="20163038"/>
  <p:tag name="KSO_WM_UNIT_INDEX" val="238"/>
</p:tagLst>
</file>

<file path=ppt/tags/tag14.xml><?xml version="1.0" encoding="utf-8"?>
<p:tagLst xmlns:p="http://schemas.openxmlformats.org/presentationml/2006/main">
  <p:tag name="KSO_WM_TAG_VERSION" val="1.0"/>
  <p:tag name="KSO_WM_BEAUTIFY_FLAG" val="#wm#"/>
  <p:tag name="KSO_WM_UNIT_TYPE" val="i"/>
  <p:tag name="KSO_WM_UNIT_ID" val="special20163038_3*i*0"/>
  <p:tag name="KSO_WM_TEMPLATE_CATEGORY" val="special"/>
  <p:tag name="KSO_WM_TEMPLATE_INDEX" val="20163038"/>
  <p:tag name="KSO_WM_UNIT_INDEX" val="0"/>
</p:tagLst>
</file>

<file path=ppt/tags/tag140.xml><?xml version="1.0" encoding="utf-8"?>
<p:tagLst xmlns:p="http://schemas.openxmlformats.org/presentationml/2006/main">
  <p:tag name="KSO_WM_TAG_VERSION" val="1.0"/>
  <p:tag name="KSO_WM_BEAUTIFY_FLAG" val="#wm#"/>
  <p:tag name="KSO_WM_UNIT_TYPE" val="i"/>
  <p:tag name="KSO_WM_UNIT_ID" val="special20163038_7*i*239"/>
  <p:tag name="KSO_WM_TEMPLATE_CATEGORY" val="special"/>
  <p:tag name="KSO_WM_TEMPLATE_INDEX" val="20163038"/>
  <p:tag name="KSO_WM_UNIT_INDEX" val="239"/>
</p:tagLst>
</file>

<file path=ppt/tags/tag141.xml><?xml version="1.0" encoding="utf-8"?>
<p:tagLst xmlns:p="http://schemas.openxmlformats.org/presentationml/2006/main">
  <p:tag name="KSO_WM_TAG_VERSION" val="1.0"/>
  <p:tag name="KSO_WM_BEAUTIFY_FLAG" val="#wm#"/>
  <p:tag name="KSO_WM_UNIT_TYPE" val="i"/>
  <p:tag name="KSO_WM_UNIT_ID" val="special20163038_7*i*244"/>
  <p:tag name="KSO_WM_TEMPLATE_CATEGORY" val="special"/>
  <p:tag name="KSO_WM_TEMPLATE_INDEX" val="20163038"/>
  <p:tag name="KSO_WM_UNIT_INDEX" val="244"/>
</p:tagLst>
</file>

<file path=ppt/tags/tag142.xml><?xml version="1.0" encoding="utf-8"?>
<p:tagLst xmlns:p="http://schemas.openxmlformats.org/presentationml/2006/main">
  <p:tag name="KSO_WM_TAG_VERSION" val="1.0"/>
  <p:tag name="KSO_WM_BEAUTIFY_FLAG" val="#wm#"/>
  <p:tag name="KSO_WM_UNIT_TYPE" val="i"/>
  <p:tag name="KSO_WM_UNIT_ID" val="special20163038_7*i*245"/>
  <p:tag name="KSO_WM_TEMPLATE_CATEGORY" val="special"/>
  <p:tag name="KSO_WM_TEMPLATE_INDEX" val="20163038"/>
  <p:tag name="KSO_WM_UNIT_INDEX" val="245"/>
</p:tagLst>
</file>

<file path=ppt/tags/tag143.xml><?xml version="1.0" encoding="utf-8"?>
<p:tagLst xmlns:p="http://schemas.openxmlformats.org/presentationml/2006/main">
  <p:tag name="KSO_WM_TAG_VERSION" val="1.0"/>
  <p:tag name="KSO_WM_BEAUTIFY_FLAG" val="#wm#"/>
  <p:tag name="KSO_WM_UNIT_TYPE" val="i"/>
  <p:tag name="KSO_WM_UNIT_ID" val="special20163038_7*i*246"/>
  <p:tag name="KSO_WM_TEMPLATE_CATEGORY" val="special"/>
  <p:tag name="KSO_WM_TEMPLATE_INDEX" val="20163038"/>
  <p:tag name="KSO_WM_UNIT_INDEX" val="246"/>
</p:tagLst>
</file>

<file path=ppt/tags/tag144.xml><?xml version="1.0" encoding="utf-8"?>
<p:tagLst xmlns:p="http://schemas.openxmlformats.org/presentationml/2006/main">
  <p:tag name="KSO_WM_TAG_VERSION" val="1.0"/>
  <p:tag name="KSO_WM_BEAUTIFY_FLAG" val="#wm#"/>
  <p:tag name="KSO_WM_UNIT_TYPE" val="i"/>
  <p:tag name="KSO_WM_UNIT_ID" val="special20163038_7*i*247"/>
  <p:tag name="KSO_WM_TEMPLATE_CATEGORY" val="special"/>
  <p:tag name="KSO_WM_TEMPLATE_INDEX" val="20163038"/>
  <p:tag name="KSO_WM_UNIT_INDEX" val="247"/>
</p:tagLst>
</file>

<file path=ppt/tags/tag145.xml><?xml version="1.0" encoding="utf-8"?>
<p:tagLst xmlns:p="http://schemas.openxmlformats.org/presentationml/2006/main">
  <p:tag name="KSO_WM_TAG_VERSION" val="1.0"/>
  <p:tag name="KSO_WM_BEAUTIFY_FLAG" val="#wm#"/>
  <p:tag name="KSO_WM_UNIT_TYPE" val="i"/>
  <p:tag name="KSO_WM_UNIT_ID" val="special20163038_7*i*248"/>
  <p:tag name="KSO_WM_TEMPLATE_CATEGORY" val="special"/>
  <p:tag name="KSO_WM_TEMPLATE_INDEX" val="20163038"/>
  <p:tag name="KSO_WM_UNIT_INDEX" val="248"/>
</p:tagLst>
</file>

<file path=ppt/tags/tag146.xml><?xml version="1.0" encoding="utf-8"?>
<p:tagLst xmlns:p="http://schemas.openxmlformats.org/presentationml/2006/main">
  <p:tag name="KSO_WM_TAG_VERSION" val="1.0"/>
  <p:tag name="KSO_WM_BEAUTIFY_FLAG" val="#wm#"/>
  <p:tag name="KSO_WM_UNIT_TYPE" val="i"/>
  <p:tag name="KSO_WM_UNIT_ID" val="special20163038_7*i*253"/>
  <p:tag name="KSO_WM_TEMPLATE_CATEGORY" val="special"/>
  <p:tag name="KSO_WM_TEMPLATE_INDEX" val="20163038"/>
  <p:tag name="KSO_WM_UNIT_INDEX" val="253"/>
</p:tagLst>
</file>

<file path=ppt/tags/tag147.xml><?xml version="1.0" encoding="utf-8"?>
<p:tagLst xmlns:p="http://schemas.openxmlformats.org/presentationml/2006/main">
  <p:tag name="KSO_WM_TAG_VERSION" val="1.0"/>
  <p:tag name="KSO_WM_BEAUTIFY_FLAG" val="#wm#"/>
  <p:tag name="KSO_WM_UNIT_TYPE" val="i"/>
  <p:tag name="KSO_WM_UNIT_ID" val="special20163038_7*i*254"/>
  <p:tag name="KSO_WM_TEMPLATE_CATEGORY" val="special"/>
  <p:tag name="KSO_WM_TEMPLATE_INDEX" val="20163038"/>
  <p:tag name="KSO_WM_UNIT_INDEX" val="254"/>
</p:tagLst>
</file>

<file path=ppt/tags/tag148.xml><?xml version="1.0" encoding="utf-8"?>
<p:tagLst xmlns:p="http://schemas.openxmlformats.org/presentationml/2006/main">
  <p:tag name="KSO_WM_TAG_VERSION" val="1.0"/>
  <p:tag name="KSO_WM_BEAUTIFY_FLAG" val="#wm#"/>
  <p:tag name="KSO_WM_UNIT_TYPE" val="i"/>
  <p:tag name="KSO_WM_UNIT_ID" val="special20163038_7*i*255"/>
  <p:tag name="KSO_WM_TEMPLATE_CATEGORY" val="special"/>
  <p:tag name="KSO_WM_TEMPLATE_INDEX" val="20163038"/>
  <p:tag name="KSO_WM_UNIT_INDEX" val="255"/>
</p:tagLst>
</file>

<file path=ppt/tags/tag149.xml><?xml version="1.0" encoding="utf-8"?>
<p:tagLst xmlns:p="http://schemas.openxmlformats.org/presentationml/2006/main">
  <p:tag name="KSO_WM_TAG_VERSION" val="1.0"/>
  <p:tag name="KSO_WM_BEAUTIFY_FLAG" val="#wm#"/>
  <p:tag name="KSO_WM_UNIT_TYPE" val="i"/>
  <p:tag name="KSO_WM_UNIT_ID" val="special20163038_7*i*256"/>
  <p:tag name="KSO_WM_TEMPLATE_CATEGORY" val="special"/>
  <p:tag name="KSO_WM_TEMPLATE_INDEX" val="20163038"/>
  <p:tag name="KSO_WM_UNIT_INDEX" val="256"/>
</p:tagLst>
</file>

<file path=ppt/tags/tag15.xml><?xml version="1.0" encoding="utf-8"?>
<p:tagLst xmlns:p="http://schemas.openxmlformats.org/presentationml/2006/main">
  <p:tag name="KSO_WM_TAG_VERSION" val="1.0"/>
  <p:tag name="KSO_WM_BEAUTIFY_FLAG" val="#wm#"/>
  <p:tag name="KSO_WM_UNIT_TYPE" val="i"/>
  <p:tag name="KSO_WM_UNIT_ID" val="special20163038_3*i*1"/>
  <p:tag name="KSO_WM_TEMPLATE_CATEGORY" val="special"/>
  <p:tag name="KSO_WM_TEMPLATE_INDEX" val="20163038"/>
  <p:tag name="KSO_WM_UNIT_INDEX" val="1"/>
</p:tagLst>
</file>

<file path=ppt/tags/tag150.xml><?xml version="1.0" encoding="utf-8"?>
<p:tagLst xmlns:p="http://schemas.openxmlformats.org/presentationml/2006/main">
  <p:tag name="KSO_WM_TAG_VERSION" val="1.0"/>
  <p:tag name="KSO_WM_BEAUTIFY_FLAG" val="#wm#"/>
  <p:tag name="KSO_WM_UNIT_TYPE" val="i"/>
  <p:tag name="KSO_WM_UNIT_ID" val="special20163038_7*i*257"/>
  <p:tag name="KSO_WM_TEMPLATE_CATEGORY" val="special"/>
  <p:tag name="KSO_WM_TEMPLATE_INDEX" val="20163038"/>
  <p:tag name="KSO_WM_UNIT_INDEX" val="257"/>
</p:tagLst>
</file>

<file path=ppt/tags/tag151.xml><?xml version="1.0" encoding="utf-8"?>
<p:tagLst xmlns:p="http://schemas.openxmlformats.org/presentationml/2006/main">
  <p:tag name="KSO_WM_TAG_VERSION" val="1.0"/>
  <p:tag name="KSO_WM_BEAUTIFY_FLAG" val="#wm#"/>
  <p:tag name="KSO_WM_UNIT_TYPE" val="i"/>
  <p:tag name="KSO_WM_UNIT_ID" val="special20163038_7*i*262"/>
  <p:tag name="KSO_WM_TEMPLATE_CATEGORY" val="special"/>
  <p:tag name="KSO_WM_TEMPLATE_INDEX" val="20163038"/>
  <p:tag name="KSO_WM_UNIT_INDEX" val="262"/>
</p:tagLst>
</file>

<file path=ppt/tags/tag152.xml><?xml version="1.0" encoding="utf-8"?>
<p:tagLst xmlns:p="http://schemas.openxmlformats.org/presentationml/2006/main">
  <p:tag name="KSO_WM_TAG_VERSION" val="1.0"/>
  <p:tag name="KSO_WM_BEAUTIFY_FLAG" val="#wm#"/>
  <p:tag name="KSO_WM_UNIT_TYPE" val="i"/>
  <p:tag name="KSO_WM_UNIT_ID" val="special20163038_7*i*263"/>
  <p:tag name="KSO_WM_TEMPLATE_CATEGORY" val="special"/>
  <p:tag name="KSO_WM_TEMPLATE_INDEX" val="20163038"/>
  <p:tag name="KSO_WM_UNIT_INDEX" val="263"/>
</p:tagLst>
</file>

<file path=ppt/tags/tag153.xml><?xml version="1.0" encoding="utf-8"?>
<p:tagLst xmlns:p="http://schemas.openxmlformats.org/presentationml/2006/main">
  <p:tag name="KSO_WM_TAG_VERSION" val="1.0"/>
  <p:tag name="KSO_WM_BEAUTIFY_FLAG" val="#wm#"/>
  <p:tag name="KSO_WM_UNIT_TYPE" val="i"/>
  <p:tag name="KSO_WM_UNIT_ID" val="special20163038_7*i*264"/>
  <p:tag name="KSO_WM_TEMPLATE_CATEGORY" val="special"/>
  <p:tag name="KSO_WM_TEMPLATE_INDEX" val="20163038"/>
  <p:tag name="KSO_WM_UNIT_INDEX" val="264"/>
</p:tagLst>
</file>

<file path=ppt/tags/tag154.xml><?xml version="1.0" encoding="utf-8"?>
<p:tagLst xmlns:p="http://schemas.openxmlformats.org/presentationml/2006/main">
  <p:tag name="KSO_WM_TAG_VERSION" val="1.0"/>
  <p:tag name="KSO_WM_BEAUTIFY_FLAG" val="#wm#"/>
  <p:tag name="KSO_WM_UNIT_TYPE" val="i"/>
  <p:tag name="KSO_WM_UNIT_ID" val="special20163038_7*i*265"/>
  <p:tag name="KSO_WM_TEMPLATE_CATEGORY" val="special"/>
  <p:tag name="KSO_WM_TEMPLATE_INDEX" val="20163038"/>
  <p:tag name="KSO_WM_UNIT_INDEX" val="265"/>
</p:tagLst>
</file>

<file path=ppt/tags/tag155.xml><?xml version="1.0" encoding="utf-8"?>
<p:tagLst xmlns:p="http://schemas.openxmlformats.org/presentationml/2006/main">
  <p:tag name="KSO_WM_TAG_VERSION" val="1.0"/>
  <p:tag name="KSO_WM_BEAUTIFY_FLAG" val="#wm#"/>
  <p:tag name="KSO_WM_UNIT_TYPE" val="i"/>
  <p:tag name="KSO_WM_UNIT_ID" val="special20163038_7*i*266"/>
  <p:tag name="KSO_WM_TEMPLATE_CATEGORY" val="special"/>
  <p:tag name="KSO_WM_TEMPLATE_INDEX" val="20163038"/>
  <p:tag name="KSO_WM_UNIT_INDEX" val="266"/>
</p:tagLst>
</file>

<file path=ppt/tags/tag156.xml><?xml version="1.0" encoding="utf-8"?>
<p:tagLst xmlns:p="http://schemas.openxmlformats.org/presentationml/2006/main">
  <p:tag name="KSO_WM_TAG_VERSION" val="1.0"/>
  <p:tag name="KSO_WM_BEAUTIFY_FLAG" val="#wm#"/>
  <p:tag name="KSO_WM_UNIT_TYPE" val="i"/>
  <p:tag name="KSO_WM_UNIT_ID" val="special20163038_7*i*271"/>
  <p:tag name="KSO_WM_TEMPLATE_CATEGORY" val="special"/>
  <p:tag name="KSO_WM_TEMPLATE_INDEX" val="20163038"/>
  <p:tag name="KSO_WM_UNIT_INDEX" val="271"/>
</p:tagLst>
</file>

<file path=ppt/tags/tag157.xml><?xml version="1.0" encoding="utf-8"?>
<p:tagLst xmlns:p="http://schemas.openxmlformats.org/presentationml/2006/main">
  <p:tag name="KSO_WM_TAG_VERSION" val="1.0"/>
  <p:tag name="KSO_WM_BEAUTIFY_FLAG" val="#wm#"/>
  <p:tag name="KSO_WM_UNIT_TYPE" val="i"/>
  <p:tag name="KSO_WM_UNIT_ID" val="special20163038_7*i*272"/>
  <p:tag name="KSO_WM_TEMPLATE_CATEGORY" val="special"/>
  <p:tag name="KSO_WM_TEMPLATE_INDEX" val="20163038"/>
  <p:tag name="KSO_WM_UNIT_INDEX" val="272"/>
</p:tagLst>
</file>

<file path=ppt/tags/tag158.xml><?xml version="1.0" encoding="utf-8"?>
<p:tagLst xmlns:p="http://schemas.openxmlformats.org/presentationml/2006/main">
  <p:tag name="KSO_WM_TAG_VERSION" val="1.0"/>
  <p:tag name="KSO_WM_BEAUTIFY_FLAG" val="#wm#"/>
  <p:tag name="KSO_WM_UNIT_TYPE" val="i"/>
  <p:tag name="KSO_WM_UNIT_ID" val="special20163038_7*i*273"/>
  <p:tag name="KSO_WM_TEMPLATE_CATEGORY" val="special"/>
  <p:tag name="KSO_WM_TEMPLATE_INDEX" val="20163038"/>
  <p:tag name="KSO_WM_UNIT_INDEX" val="273"/>
</p:tagLst>
</file>

<file path=ppt/tags/tag159.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6.xml><?xml version="1.0" encoding="utf-8"?>
<p:tagLst xmlns:p="http://schemas.openxmlformats.org/presentationml/2006/main">
  <p:tag name="KSO_WM_TAG_VERSION" val="1.0"/>
  <p:tag name="KSO_WM_BEAUTIFY_FLAG" val="#wm#"/>
  <p:tag name="KSO_WM_UNIT_TYPE" val="i"/>
  <p:tag name="KSO_WM_UNIT_ID" val="special20163038_3*i*2"/>
  <p:tag name="KSO_WM_TEMPLATE_CATEGORY" val="special"/>
  <p:tag name="KSO_WM_TEMPLATE_INDEX" val="20163038"/>
  <p:tag name="KSO_WM_UNIT_INDEX" val="2"/>
</p:tagLst>
</file>

<file path=ppt/tags/tag160.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61.xml><?xml version="1.0" encoding="utf-8"?>
<p:tagLst xmlns:p="http://schemas.openxmlformats.org/presentationml/2006/main">
  <p:tag name="KSO_WM_TEMPLATE_CATEGORY" val="basetag"/>
  <p:tag name="KSO_WM_TEMPLATE_INDEX" val="20164176"/>
  <p:tag name="KSO_WM_TAG_VERSION" val="1.0"/>
  <p:tag name="KSO_WM_SLIDE_ID" val="basetag20164176_11"/>
  <p:tag name="KSO_WM_SLIDE_INDEX" val="11"/>
  <p:tag name="KSO_WM_SLIDE_ITEM_CNT" val="0"/>
  <p:tag name="KSO_WM_SLIDE_LAYOUT" val="a_f"/>
  <p:tag name="KSO_WM_SLIDE_LAYOUT_CNT" val="0_0"/>
  <p:tag name="KSO_WM_SLIDE_TYPE" val="text"/>
  <p:tag name="KSO_WM_BEAUTIFY_FLAG" val="#wm#"/>
</p:tagLst>
</file>

<file path=ppt/tags/tag162.xml><?xml version="1.0" encoding="utf-8"?>
<p:tagLst xmlns:p="http://schemas.openxmlformats.org/presentationml/2006/main">
  <p:tag name="KSO_WM_TAG_VERSION" val="1.0"/>
  <p:tag name="KSO_WM_BEAUTIFY_FLAG" val="#wm#"/>
  <p:tag name="KSO_WM_UNIT_TYPE" val="i"/>
  <p:tag name="KSO_WM_UNIT_ID" val="special20163038_8*i*27"/>
  <p:tag name="KSO_WM_TEMPLATE_CATEGORY" val="special"/>
  <p:tag name="KSO_WM_TEMPLATE_INDEX" val="20163038"/>
  <p:tag name="KSO_WM_UNIT_INDEX" val="27"/>
</p:tagLst>
</file>

<file path=ppt/tags/tag163.xml><?xml version="1.0" encoding="utf-8"?>
<p:tagLst xmlns:p="http://schemas.openxmlformats.org/presentationml/2006/main">
  <p:tag name="KSO_WM_TAG_VERSION" val="1.0"/>
  <p:tag name="KSO_WM_BEAUTIFY_FLAG" val="#wm#"/>
  <p:tag name="KSO_WM_UNIT_TYPE" val="i"/>
  <p:tag name="KSO_WM_UNIT_ID" val="special20163038_8*i*28"/>
  <p:tag name="KSO_WM_TEMPLATE_CATEGORY" val="special"/>
  <p:tag name="KSO_WM_TEMPLATE_INDEX" val="20163038"/>
  <p:tag name="KSO_WM_UNIT_INDEX" val="28"/>
</p:tagLst>
</file>

<file path=ppt/tags/tag164.xml><?xml version="1.0" encoding="utf-8"?>
<p:tagLst xmlns:p="http://schemas.openxmlformats.org/presentationml/2006/main">
  <p:tag name="KSO_WM_TAG_VERSION" val="1.0"/>
  <p:tag name="KSO_WM_BEAUTIFY_FLAG" val="#wm#"/>
  <p:tag name="KSO_WM_UNIT_TYPE" val="i"/>
  <p:tag name="KSO_WM_UNIT_ID" val="special20163038_8*i*29"/>
  <p:tag name="KSO_WM_TEMPLATE_CATEGORY" val="special"/>
  <p:tag name="KSO_WM_TEMPLATE_INDEX" val="20163038"/>
  <p:tag name="KSO_WM_UNIT_INDEX" val="29"/>
</p:tagLst>
</file>

<file path=ppt/tags/tag165.xml><?xml version="1.0" encoding="utf-8"?>
<p:tagLst xmlns:p="http://schemas.openxmlformats.org/presentationml/2006/main">
  <p:tag name="KSO_WM_TAG_VERSION" val="1.0"/>
  <p:tag name="KSO_WM_BEAUTIFY_FLAG" val="#wm#"/>
  <p:tag name="KSO_WM_UNIT_TYPE" val="i"/>
  <p:tag name="KSO_WM_UNIT_ID" val="special20163038_8*i*30"/>
  <p:tag name="KSO_WM_TEMPLATE_CATEGORY" val="special"/>
  <p:tag name="KSO_WM_TEMPLATE_INDEX" val="20163038"/>
  <p:tag name="KSO_WM_UNIT_INDEX" val="30"/>
</p:tagLst>
</file>

<file path=ppt/tags/tag166.xml><?xml version="1.0" encoding="utf-8"?>
<p:tagLst xmlns:p="http://schemas.openxmlformats.org/presentationml/2006/main">
  <p:tag name="KSO_WM_TAG_VERSION" val="1.0"/>
  <p:tag name="KSO_WM_BEAUTIFY_FLAG" val="#wm#"/>
  <p:tag name="KSO_WM_UNIT_TYPE" val="i"/>
  <p:tag name="KSO_WM_UNIT_ID" val="special20163038_8*i*31"/>
  <p:tag name="KSO_WM_TEMPLATE_CATEGORY" val="special"/>
  <p:tag name="KSO_WM_TEMPLATE_INDEX" val="20163038"/>
  <p:tag name="KSO_WM_UNIT_INDEX" val="31"/>
</p:tagLst>
</file>

<file path=ppt/tags/tag167.xml><?xml version="1.0" encoding="utf-8"?>
<p:tagLst xmlns:p="http://schemas.openxmlformats.org/presentationml/2006/main">
  <p:tag name="KSO_WM_TAG_VERSION" val="1.0"/>
  <p:tag name="KSO_WM_BEAUTIFY_FLAG" val="#wm#"/>
  <p:tag name="KSO_WM_UNIT_TYPE" val="i"/>
  <p:tag name="KSO_WM_UNIT_ID" val="special20163038_8*i*38"/>
  <p:tag name="KSO_WM_TEMPLATE_CATEGORY" val="special"/>
  <p:tag name="KSO_WM_TEMPLATE_INDEX" val="20163038"/>
  <p:tag name="KSO_WM_UNIT_INDEX" val="38"/>
</p:tagLst>
</file>

<file path=ppt/tags/tag168.xml><?xml version="1.0" encoding="utf-8"?>
<p:tagLst xmlns:p="http://schemas.openxmlformats.org/presentationml/2006/main">
  <p:tag name="KSO_WM_TAG_VERSION" val="1.0"/>
  <p:tag name="KSO_WM_BEAUTIFY_FLAG" val="#wm#"/>
  <p:tag name="KSO_WM_UNIT_TYPE" val="i"/>
  <p:tag name="KSO_WM_UNIT_ID" val="special20163038_8*i*45"/>
  <p:tag name="KSO_WM_TEMPLATE_CATEGORY" val="special"/>
  <p:tag name="KSO_WM_TEMPLATE_INDEX" val="20163038"/>
  <p:tag name="KSO_WM_UNIT_INDEX" val="45"/>
</p:tagLst>
</file>

<file path=ppt/tags/tag169.xml><?xml version="1.0" encoding="utf-8"?>
<p:tagLst xmlns:p="http://schemas.openxmlformats.org/presentationml/2006/main">
  <p:tag name="KSO_WM_TAG_VERSION" val="1.0"/>
  <p:tag name="KSO_WM_BEAUTIFY_FLAG" val="#wm#"/>
  <p:tag name="KSO_WM_UNIT_TYPE" val="i"/>
  <p:tag name="KSO_WM_UNIT_ID" val="special20163038_8*i*52"/>
  <p:tag name="KSO_WM_TEMPLATE_CATEGORY" val="special"/>
  <p:tag name="KSO_WM_TEMPLATE_INDEX" val="20163038"/>
  <p:tag name="KSO_WM_UNIT_INDEX" val="52"/>
</p:tagLst>
</file>

<file path=ppt/tags/tag17.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170.xml><?xml version="1.0" encoding="utf-8"?>
<p:tagLst xmlns:p="http://schemas.openxmlformats.org/presentationml/2006/main">
  <p:tag name="KSO_WM_TAG_VERSION" val="1.0"/>
  <p:tag name="KSO_WM_BEAUTIFY_FLAG" val="#wm#"/>
  <p:tag name="KSO_WM_UNIT_TYPE" val="i"/>
  <p:tag name="KSO_WM_UNIT_ID" val="special20163038_8*i*57"/>
  <p:tag name="KSO_WM_TEMPLATE_CATEGORY" val="special"/>
  <p:tag name="KSO_WM_TEMPLATE_INDEX" val="20163038"/>
  <p:tag name="KSO_WM_UNIT_INDEX" val="57"/>
</p:tagLst>
</file>

<file path=ppt/tags/tag171.xml><?xml version="1.0" encoding="utf-8"?>
<p:tagLst xmlns:p="http://schemas.openxmlformats.org/presentationml/2006/main">
  <p:tag name="KSO_WM_TAG_VERSION" val="1.0"/>
  <p:tag name="KSO_WM_BEAUTIFY_FLAG" val="#wm#"/>
  <p:tag name="KSO_WM_UNIT_TYPE" val="i"/>
  <p:tag name="KSO_WM_UNIT_ID" val="special20163038_8*i*58"/>
  <p:tag name="KSO_WM_TEMPLATE_CATEGORY" val="special"/>
  <p:tag name="KSO_WM_TEMPLATE_INDEX" val="20163038"/>
  <p:tag name="KSO_WM_UNIT_INDEX" val="58"/>
</p:tagLst>
</file>

<file path=ppt/tags/tag172.xml><?xml version="1.0" encoding="utf-8"?>
<p:tagLst xmlns:p="http://schemas.openxmlformats.org/presentationml/2006/main">
  <p:tag name="KSO_WM_TAG_VERSION" val="1.0"/>
  <p:tag name="KSO_WM_BEAUTIFY_FLAG" val="#wm#"/>
  <p:tag name="KSO_WM_UNIT_TYPE" val="i"/>
  <p:tag name="KSO_WM_UNIT_ID" val="special20163038_8*i*59"/>
  <p:tag name="KSO_WM_TEMPLATE_CATEGORY" val="special"/>
  <p:tag name="KSO_WM_TEMPLATE_INDEX" val="20163038"/>
  <p:tag name="KSO_WM_UNIT_INDEX" val="59"/>
</p:tagLst>
</file>

<file path=ppt/tags/tag173.xml><?xml version="1.0" encoding="utf-8"?>
<p:tagLst xmlns:p="http://schemas.openxmlformats.org/presentationml/2006/main">
  <p:tag name="KSO_WM_TAG_VERSION" val="1.0"/>
  <p:tag name="KSO_WM_BEAUTIFY_FLAG" val="#wm#"/>
  <p:tag name="KSO_WM_UNIT_TYPE" val="i"/>
  <p:tag name="KSO_WM_UNIT_ID" val="special20163038_8*i*60"/>
  <p:tag name="KSO_WM_TEMPLATE_CATEGORY" val="special"/>
  <p:tag name="KSO_WM_TEMPLATE_INDEX" val="20163038"/>
  <p:tag name="KSO_WM_UNIT_INDEX" val="60"/>
</p:tagLst>
</file>

<file path=ppt/tags/tag174.xml><?xml version="1.0" encoding="utf-8"?>
<p:tagLst xmlns:p="http://schemas.openxmlformats.org/presentationml/2006/main">
  <p:tag name="KSO_WM_TAG_VERSION" val="1.0"/>
  <p:tag name="KSO_WM_BEAUTIFY_FLAG" val="#wm#"/>
  <p:tag name="KSO_WM_UNIT_TYPE" val="i"/>
  <p:tag name="KSO_WM_UNIT_ID" val="special20163038_8*i*61"/>
  <p:tag name="KSO_WM_TEMPLATE_CATEGORY" val="special"/>
  <p:tag name="KSO_WM_TEMPLATE_INDEX" val="20163038"/>
  <p:tag name="KSO_WM_UNIT_INDEX" val="61"/>
</p:tagLst>
</file>

<file path=ppt/tags/tag175.xml><?xml version="1.0" encoding="utf-8"?>
<p:tagLst xmlns:p="http://schemas.openxmlformats.org/presentationml/2006/main">
  <p:tag name="KSO_WM_TAG_VERSION" val="1.0"/>
  <p:tag name="KSO_WM_BEAUTIFY_FLAG" val="#wm#"/>
  <p:tag name="KSO_WM_UNIT_TYPE" val="i"/>
  <p:tag name="KSO_WM_UNIT_ID" val="special20163038_8*i*62"/>
  <p:tag name="KSO_WM_TEMPLATE_CATEGORY" val="special"/>
  <p:tag name="KSO_WM_TEMPLATE_INDEX" val="20163038"/>
  <p:tag name="KSO_WM_UNIT_INDEX" val="62"/>
</p:tagLst>
</file>

<file path=ppt/tags/tag176.xml><?xml version="1.0" encoding="utf-8"?>
<p:tagLst xmlns:p="http://schemas.openxmlformats.org/presentationml/2006/main">
  <p:tag name="KSO_WM_TAG_VERSION" val="1.0"/>
  <p:tag name="KSO_WM_BEAUTIFY_FLAG" val="#wm#"/>
  <p:tag name="KSO_WM_UNIT_TYPE" val="i"/>
  <p:tag name="KSO_WM_UNIT_ID" val="special20163038_8*i*63"/>
  <p:tag name="KSO_WM_TEMPLATE_CATEGORY" val="special"/>
  <p:tag name="KSO_WM_TEMPLATE_INDEX" val="20163038"/>
  <p:tag name="KSO_WM_UNIT_INDEX" val="63"/>
</p:tagLst>
</file>

<file path=ppt/tags/tag177.xml><?xml version="1.0" encoding="utf-8"?>
<p:tagLst xmlns:p="http://schemas.openxmlformats.org/presentationml/2006/main">
  <p:tag name="KSO_WM_TAG_VERSION" val="1.0"/>
  <p:tag name="KSO_WM_BEAUTIFY_FLAG" val="#wm#"/>
  <p:tag name="KSO_WM_UNIT_TYPE" val="i"/>
  <p:tag name="KSO_WM_UNIT_ID" val="special20163038_8*i*64"/>
  <p:tag name="KSO_WM_TEMPLATE_CATEGORY" val="special"/>
  <p:tag name="KSO_WM_TEMPLATE_INDEX" val="20163038"/>
  <p:tag name="KSO_WM_UNIT_INDEX" val="64"/>
</p:tagLst>
</file>

<file path=ppt/tags/tag178.xml><?xml version="1.0" encoding="utf-8"?>
<p:tagLst xmlns:p="http://schemas.openxmlformats.org/presentationml/2006/main">
  <p:tag name="KSO_WM_TAG_VERSION" val="1.0"/>
  <p:tag name="KSO_WM_BEAUTIFY_FLAG" val="#wm#"/>
  <p:tag name="KSO_WM_UNIT_TYPE" val="i"/>
  <p:tag name="KSO_WM_UNIT_ID" val="special20163038_8*i*65"/>
  <p:tag name="KSO_WM_TEMPLATE_CATEGORY" val="special"/>
  <p:tag name="KSO_WM_TEMPLATE_INDEX" val="20163038"/>
  <p:tag name="KSO_WM_UNIT_INDEX" val="65"/>
</p:tagLst>
</file>

<file path=ppt/tags/tag179.xml><?xml version="1.0" encoding="utf-8"?>
<p:tagLst xmlns:p="http://schemas.openxmlformats.org/presentationml/2006/main">
  <p:tag name="KSO_WM_TAG_VERSION" val="1.0"/>
  <p:tag name="KSO_WM_BEAUTIFY_FLAG" val="#wm#"/>
  <p:tag name="KSO_WM_UNIT_TYPE" val="i"/>
  <p:tag name="KSO_WM_UNIT_ID" val="special20163038_8*i*66"/>
  <p:tag name="KSO_WM_TEMPLATE_CATEGORY" val="special"/>
  <p:tag name="KSO_WM_TEMPLATE_INDEX" val="20163038"/>
  <p:tag name="KSO_WM_UNIT_INDEX" val="66"/>
</p:tagLst>
</file>

<file path=ppt/tags/tag18.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180.xml><?xml version="1.0" encoding="utf-8"?>
<p:tagLst xmlns:p="http://schemas.openxmlformats.org/presentationml/2006/main">
  <p:tag name="KSO_WM_TAG_VERSION" val="1.0"/>
  <p:tag name="KSO_WM_BEAUTIFY_FLAG" val="#wm#"/>
  <p:tag name="KSO_WM_UNIT_TYPE" val="i"/>
  <p:tag name="KSO_WM_UNIT_ID" val="special20163038_8*i*67"/>
  <p:tag name="KSO_WM_TEMPLATE_CATEGORY" val="special"/>
  <p:tag name="KSO_WM_TEMPLATE_INDEX" val="20163038"/>
  <p:tag name="KSO_WM_UNIT_INDEX" val="67"/>
</p:tagLst>
</file>

<file path=ppt/tags/tag181.xml><?xml version="1.0" encoding="utf-8"?>
<p:tagLst xmlns:p="http://schemas.openxmlformats.org/presentationml/2006/main">
  <p:tag name="KSO_WM_TAG_VERSION" val="1.0"/>
  <p:tag name="KSO_WM_BEAUTIFY_FLAG" val="#wm#"/>
  <p:tag name="KSO_WM_UNIT_TYPE" val="i"/>
  <p:tag name="KSO_WM_UNIT_ID" val="special20163038_8*i*68"/>
  <p:tag name="KSO_WM_TEMPLATE_CATEGORY" val="special"/>
  <p:tag name="KSO_WM_TEMPLATE_INDEX" val="20163038"/>
  <p:tag name="KSO_WM_UNIT_INDEX" val="68"/>
</p:tagLst>
</file>

<file path=ppt/tags/tag182.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83.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84.xml><?xml version="1.0" encoding="utf-8"?>
<p:tagLst xmlns:p="http://schemas.openxmlformats.org/presentationml/2006/main">
  <p:tag name="KSO_WM_TEMPLATE_CATEGORY" val="basetag"/>
  <p:tag name="KSO_WM_TEMPLATE_INDEX" val="20164176"/>
  <p:tag name="KSO_WM_TAG_VERSION" val="1.0"/>
  <p:tag name="KSO_WM_SLIDE_ID" val="basetag20164176_12"/>
  <p:tag name="KSO_WM_SLIDE_INDEX" val="12"/>
  <p:tag name="KSO_WM_SLIDE_ITEM_CNT" val="0"/>
  <p:tag name="KSO_WM_SLIDE_LAYOUT" val="a_f"/>
  <p:tag name="KSO_WM_SLIDE_LAYOUT_CNT" val="0_0"/>
  <p:tag name="KSO_WM_SLIDE_TYPE" val="text"/>
  <p:tag name="KSO_WM_BEAUTIFY_FLAG" val="#wm#"/>
</p:tagLst>
</file>

<file path=ppt/tags/tag185.xml><?xml version="1.0" encoding="utf-8"?>
<p:tagLst xmlns:p="http://schemas.openxmlformats.org/presentationml/2006/main">
  <p:tag name="KSO_WM_TAG_VERSION" val="1.0"/>
  <p:tag name="KSO_WM_BEAUTIFY_FLAG" val="#wm#"/>
  <p:tag name="KSO_WM_UNIT_TYPE" val="i"/>
  <p:tag name="KSO_WM_UNIT_ID" val="special20163038_9*i*34"/>
  <p:tag name="KSO_WM_TEMPLATE_CATEGORY" val="special"/>
  <p:tag name="KSO_WM_TEMPLATE_INDEX" val="20163038"/>
  <p:tag name="KSO_WM_UNIT_INDEX" val="34"/>
</p:tagLst>
</file>

<file path=ppt/tags/tag186.xml><?xml version="1.0" encoding="utf-8"?>
<p:tagLst xmlns:p="http://schemas.openxmlformats.org/presentationml/2006/main">
  <p:tag name="KSO_WM_TAG_VERSION" val="1.0"/>
  <p:tag name="KSO_WM_BEAUTIFY_FLAG" val="#wm#"/>
  <p:tag name="KSO_WM_UNIT_TYPE" val="i"/>
  <p:tag name="KSO_WM_UNIT_ID" val="special20163038_9*i*35"/>
  <p:tag name="KSO_WM_TEMPLATE_CATEGORY" val="special"/>
  <p:tag name="KSO_WM_TEMPLATE_INDEX" val="20163038"/>
  <p:tag name="KSO_WM_UNIT_INDEX" val="35"/>
</p:tagLst>
</file>

<file path=ppt/tags/tag187.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88.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89.xml><?xml version="1.0" encoding="utf-8"?>
<p:tagLst xmlns:p="http://schemas.openxmlformats.org/presentationml/2006/main">
  <p:tag name="KSO_WM_TEMPLATE_CATEGORY" val="basetag"/>
  <p:tag name="KSO_WM_TEMPLATE_INDEX" val="20164176"/>
  <p:tag name="KSO_WM_TAG_VERSION" val="1.0"/>
  <p:tag name="KSO_WM_SLIDE_ID" val="basetag20164176_13"/>
  <p:tag name="KSO_WM_SLIDE_INDEX" val="13"/>
  <p:tag name="KSO_WM_SLIDE_ITEM_CNT" val="0"/>
  <p:tag name="KSO_WM_SLIDE_LAYOUT" val="a_f"/>
  <p:tag name="KSO_WM_SLIDE_LAYOUT_CNT" val="0_0"/>
  <p:tag name="KSO_WM_SLIDE_TYPE" val="text"/>
  <p:tag name="KSO_WM_BEAUTIFY_FLAG" val="#wm#"/>
</p:tagLst>
</file>

<file path=ppt/tags/tag19.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190.xml><?xml version="1.0" encoding="utf-8"?>
<p:tagLst xmlns:p="http://schemas.openxmlformats.org/presentationml/2006/main">
  <p:tag name="KSO_WM_TEMPLATE_CATEGORY" val="basetag"/>
  <p:tag name="KSO_WM_TEMPLATE_INDEX" val="20164176"/>
  <p:tag name="KSO_WM_TAG_VERSION" val="1.0"/>
  <p:tag name="KSO_WM_SLIDE_ID" val="basetag20164176_14"/>
  <p:tag name="KSO_WM_SLIDE_INDEX" val="14"/>
  <p:tag name="KSO_WM_SLIDE_ITEM_CNT" val="0"/>
  <p:tag name="KSO_WM_SLIDE_TYPE" val="text"/>
  <p:tag name="KSO_WM_BEAUTIFY_FLAG" val="#wm#"/>
  <p:tag name="KSO_WM_SLIDE_POSITION" val="66*144"/>
  <p:tag name="KSO_WM_SLIDE_SIZE" val="828*343"/>
</p:tagLst>
</file>

<file path=ppt/tags/tag191.xml><?xml version="1.0" encoding="utf-8"?>
<p:tagLst xmlns:p="http://schemas.openxmlformats.org/presentationml/2006/main">
  <p:tag name="KSO_WM_TEMPLATE_CATEGORY" val="basetag"/>
  <p:tag name="KSO_WM_TEMPLATE_INDEX" val="20164176"/>
  <p:tag name="KSO_WM_TAG_VERSION" val="1.0"/>
  <p:tag name="KSO_WM_SLIDE_ID" val="basetag20164176_15"/>
  <p:tag name="KSO_WM_SLIDE_INDEX" val="15"/>
  <p:tag name="KSO_WM_SLIDE_ITEM_CNT" val="0"/>
  <p:tag name="KSO_WM_SLIDE_TYPE" val="text"/>
  <p:tag name="KSO_WM_BEAUTIFY_FLAG" val="#wm#"/>
</p:tagLst>
</file>

<file path=ppt/tags/tag192.xml><?xml version="1.0" encoding="utf-8"?>
<p:tagLst xmlns:p="http://schemas.openxmlformats.org/presentationml/2006/main">
  <p:tag name="KSO_WM_TEMPLATE_CATEGORY" val="basetag"/>
  <p:tag name="KSO_WM_TEMPLATE_INDEX" val="20164176"/>
  <p:tag name="KSO_WM_TAG_VERSION" val="1.0"/>
  <p:tag name="KSO_WM_SLIDE_ID" val="basetag20164176_16"/>
  <p:tag name="KSO_WM_SLIDE_INDEX" val="16"/>
  <p:tag name="KSO_WM_SLIDE_ITEM_CNT" val="0"/>
  <p:tag name="KSO_WM_SLIDE_TYPE" val="text"/>
  <p:tag name="KSO_WM_BEAUTIFY_FLAG" val="#wm#"/>
</p:tagLst>
</file>

<file path=ppt/tags/tag193.xml><?xml version="1.0" encoding="utf-8"?>
<p:tagLst xmlns:p="http://schemas.openxmlformats.org/presentationml/2006/main">
  <p:tag name="KSO_WM_TAG_VERSION" val="1.0"/>
  <p:tag name="KSO_WM_BEAUTIFY_FLAG" val="#wm#"/>
  <p:tag name="KSO_WM_UNIT_TYPE" val="i"/>
  <p:tag name="KSO_WM_UNIT_ID" val="special20163038_10*i*36"/>
  <p:tag name="KSO_WM_TEMPLATE_CATEGORY" val="special"/>
  <p:tag name="KSO_WM_TEMPLATE_INDEX" val="20163038"/>
  <p:tag name="KSO_WM_UNIT_INDEX" val="36"/>
</p:tagLst>
</file>

<file path=ppt/tags/tag194.xml><?xml version="1.0" encoding="utf-8"?>
<p:tagLst xmlns:p="http://schemas.openxmlformats.org/presentationml/2006/main">
  <p:tag name="KSO_WM_TAG_VERSION" val="1.0"/>
  <p:tag name="KSO_WM_BEAUTIFY_FLAG" val="#wm#"/>
  <p:tag name="KSO_WM_UNIT_TYPE" val="i"/>
  <p:tag name="KSO_WM_UNIT_ID" val="special20163038_10*i*45"/>
  <p:tag name="KSO_WM_TEMPLATE_CATEGORY" val="special"/>
  <p:tag name="KSO_WM_TEMPLATE_INDEX" val="20163038"/>
  <p:tag name="KSO_WM_UNIT_INDEX" val="45"/>
</p:tagLst>
</file>

<file path=ppt/tags/tag195.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196.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197.xml><?xml version="1.0" encoding="utf-8"?>
<p:tagLst xmlns:p="http://schemas.openxmlformats.org/presentationml/2006/main">
  <p:tag name="KSO_WM_TEMPLATE_CATEGORY" val="basetag"/>
  <p:tag name="KSO_WM_TEMPLATE_INDEX" val="20164176"/>
  <p:tag name="KSO_WM_TAG_VERSION" val="1.0"/>
  <p:tag name="KSO_WM_SLIDE_ID" val="basetag20164176_17"/>
  <p:tag name="KSO_WM_SLIDE_INDEX" val="17"/>
  <p:tag name="KSO_WM_SLIDE_ITEM_CNT" val="0"/>
  <p:tag name="KSO_WM_SLIDE_LAYOUT" val="a_f"/>
  <p:tag name="KSO_WM_SLIDE_LAYOUT_CNT" val="0_0"/>
  <p:tag name="KSO_WM_SLIDE_TYPE" val="text"/>
  <p:tag name="KSO_WM_BEAUTIFY_FLAG" val="#wm#"/>
</p:tagLst>
</file>

<file path=ppt/tags/tag198.xml><?xml version="1.0" encoding="utf-8"?>
<p:tagLst xmlns:p="http://schemas.openxmlformats.org/presentationml/2006/main">
  <p:tag name="KSO_WM_TAG_VERSION" val="1.0"/>
  <p:tag name="KSO_WM_BEAUTIFY_FLAG" val="#wm#"/>
  <p:tag name="KSO_WM_UNIT_TYPE" val="i"/>
  <p:tag name="KSO_WM_UNIT_ID" val="special20163038_11*i*33"/>
  <p:tag name="KSO_WM_TEMPLATE_CATEGORY" val="special"/>
  <p:tag name="KSO_WM_TEMPLATE_INDEX" val="20163038"/>
  <p:tag name="KSO_WM_UNIT_INDEX" val="33"/>
</p:tagLst>
</file>

<file path=ppt/tags/tag199.xml><?xml version="1.0" encoding="utf-8"?>
<p:tagLst xmlns:p="http://schemas.openxmlformats.org/presentationml/2006/main">
  <p:tag name="KSO_WM_TAG_VERSION" val="1.0"/>
  <p:tag name="KSO_WM_BEAUTIFY_FLAG" val="#wm#"/>
  <p:tag name="KSO_WM_UNIT_TYPE" val="i"/>
  <p:tag name="KSO_WM_UNIT_ID" val="special20163038_11*i*34"/>
  <p:tag name="KSO_WM_TEMPLATE_CATEGORY" val="special"/>
  <p:tag name="KSO_WM_TEMPLATE_INDEX" val="20163038"/>
  <p:tag name="KSO_WM_UNIT_INDEX" val="34"/>
</p:tagLst>
</file>

<file path=ppt/tags/tag2.xml><?xml version="1.0" encoding="utf-8"?>
<p:tagLst xmlns:p="http://schemas.openxmlformats.org/presentationml/2006/main">
  <p:tag name="KSO_WM_TAG_VERSION" val="1.0"/>
  <p:tag name="KSO_WM_BEAUTIFY_FLAG" val="#wm#"/>
  <p:tag name="KSO_WM_UNIT_TYPE" val="i"/>
  <p:tag name="KSO_WM_UNIT_ID" val="special20163038_1*i*18"/>
  <p:tag name="KSO_WM_TEMPLATE_CATEGORY" val="special"/>
  <p:tag name="KSO_WM_TEMPLATE_INDEX" val="20163038"/>
  <p:tag name="KSO_WM_UNIT_INDEX" val="18"/>
</p:tagLst>
</file>

<file path=ppt/tags/tag20.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200.xml><?xml version="1.0" encoding="utf-8"?>
<p:tagLst xmlns:p="http://schemas.openxmlformats.org/presentationml/2006/main">
  <p:tag name="KSO_WM_TAG_VERSION" val="1.0"/>
  <p:tag name="KSO_WM_BEAUTIFY_FLAG" val="#wm#"/>
  <p:tag name="KSO_WM_UNIT_TYPE" val="i"/>
  <p:tag name="KSO_WM_UNIT_ID" val="special20163038_11*i*35"/>
  <p:tag name="KSO_WM_TEMPLATE_CATEGORY" val="special"/>
  <p:tag name="KSO_WM_TEMPLATE_INDEX" val="20163038"/>
  <p:tag name="KSO_WM_UNIT_INDEX" val="35"/>
</p:tagLst>
</file>

<file path=ppt/tags/tag201.xml><?xml version="1.0" encoding="utf-8"?>
<p:tagLst xmlns:p="http://schemas.openxmlformats.org/presentationml/2006/main">
  <p:tag name="KSO_WM_TAG_VERSION" val="1.0"/>
  <p:tag name="KSO_WM_BEAUTIFY_FLAG" val="#wm#"/>
  <p:tag name="KSO_WM_UNIT_TYPE" val="i"/>
  <p:tag name="KSO_WM_UNIT_ID" val="special20163038_11*i*36"/>
  <p:tag name="KSO_WM_TEMPLATE_CATEGORY" val="special"/>
  <p:tag name="KSO_WM_TEMPLATE_INDEX" val="20163038"/>
  <p:tag name="KSO_WM_UNIT_INDEX" val="36"/>
</p:tagLst>
</file>

<file path=ppt/tags/tag202.xml><?xml version="1.0" encoding="utf-8"?>
<p:tagLst xmlns:p="http://schemas.openxmlformats.org/presentationml/2006/main">
  <p:tag name="KSO_WM_TAG_VERSION" val="1.0"/>
  <p:tag name="KSO_WM_BEAUTIFY_FLAG" val="#wm#"/>
  <p:tag name="KSO_WM_UNIT_TYPE" val="i"/>
  <p:tag name="KSO_WM_UNIT_ID" val="special20163038_11*i*37"/>
  <p:tag name="KSO_WM_TEMPLATE_CATEGORY" val="special"/>
  <p:tag name="KSO_WM_TEMPLATE_INDEX" val="20163038"/>
  <p:tag name="KSO_WM_UNIT_INDEX" val="37"/>
</p:tagLst>
</file>

<file path=ppt/tags/tag203.xml><?xml version="1.0" encoding="utf-8"?>
<p:tagLst xmlns:p="http://schemas.openxmlformats.org/presentationml/2006/main">
  <p:tag name="KSO_WM_TAG_VERSION" val="1.0"/>
  <p:tag name="KSO_WM_BEAUTIFY_FLAG" val="#wm#"/>
  <p:tag name="KSO_WM_UNIT_TYPE" val="i"/>
  <p:tag name="KSO_WM_UNIT_ID" val="special20163038_11*i*48"/>
  <p:tag name="KSO_WM_TEMPLATE_CATEGORY" val="special"/>
  <p:tag name="KSO_WM_TEMPLATE_INDEX" val="20163038"/>
  <p:tag name="KSO_WM_UNIT_INDEX" val="48"/>
</p:tagLst>
</file>

<file path=ppt/tags/tag204.xml><?xml version="1.0" encoding="utf-8"?>
<p:tagLst xmlns:p="http://schemas.openxmlformats.org/presentationml/2006/main">
  <p:tag name="KSO_WM_TAG_VERSION" val="1.0"/>
  <p:tag name="KSO_WM_BEAUTIFY_FLAG" val="#wm#"/>
  <p:tag name="KSO_WM_UNIT_TYPE" val="i"/>
  <p:tag name="KSO_WM_UNIT_ID" val="special20163038_11*i*49"/>
  <p:tag name="KSO_WM_TEMPLATE_CATEGORY" val="special"/>
  <p:tag name="KSO_WM_TEMPLATE_INDEX" val="20163038"/>
  <p:tag name="KSO_WM_UNIT_INDEX" val="49"/>
</p:tagLst>
</file>

<file path=ppt/tags/tag205.xml><?xml version="1.0" encoding="utf-8"?>
<p:tagLst xmlns:p="http://schemas.openxmlformats.org/presentationml/2006/main">
  <p:tag name="KSO_WM_TAG_VERSION" val="1.0"/>
  <p:tag name="KSO_WM_BEAUTIFY_FLAG" val="#wm#"/>
  <p:tag name="KSO_WM_UNIT_TYPE" val="i"/>
  <p:tag name="KSO_WM_UNIT_ID" val="special20163038_11*i*50"/>
  <p:tag name="KSO_WM_TEMPLATE_CATEGORY" val="special"/>
  <p:tag name="KSO_WM_TEMPLATE_INDEX" val="20163038"/>
  <p:tag name="KSO_WM_UNIT_INDEX" val="50"/>
</p:tagLst>
</file>

<file path=ppt/tags/tag206.xml><?xml version="1.0" encoding="utf-8"?>
<p:tagLst xmlns:p="http://schemas.openxmlformats.org/presentationml/2006/main">
  <p:tag name="KSO_WM_TAG_VERSION" val="1.0"/>
  <p:tag name="KSO_WM_BEAUTIFY_FLAG" val="#wm#"/>
  <p:tag name="KSO_WM_UNIT_TYPE" val="i"/>
  <p:tag name="KSO_WM_UNIT_ID" val="special20163038_11*i*51"/>
  <p:tag name="KSO_WM_TEMPLATE_CATEGORY" val="special"/>
  <p:tag name="KSO_WM_TEMPLATE_INDEX" val="20163038"/>
  <p:tag name="KSO_WM_UNIT_INDEX" val="51"/>
</p:tagLst>
</file>

<file path=ppt/tags/tag207.xml><?xml version="1.0" encoding="utf-8"?>
<p:tagLst xmlns:p="http://schemas.openxmlformats.org/presentationml/2006/main">
  <p:tag name="KSO_WM_TAG_VERSION" val="1.0"/>
  <p:tag name="KSO_WM_BEAUTIFY_FLAG" val="#wm#"/>
  <p:tag name="KSO_WM_UNIT_TYPE" val="i"/>
  <p:tag name="KSO_WM_UNIT_ID" val="special20163038_11*i*52"/>
  <p:tag name="KSO_WM_TEMPLATE_CATEGORY" val="special"/>
  <p:tag name="KSO_WM_TEMPLATE_INDEX" val="20163038"/>
  <p:tag name="KSO_WM_UNIT_INDEX" val="52"/>
</p:tagLst>
</file>

<file path=ppt/tags/tag208.xml><?xml version="1.0" encoding="utf-8"?>
<p:tagLst xmlns:p="http://schemas.openxmlformats.org/presentationml/2006/main">
  <p:tag name="KSO_WM_TAG_VERSION" val="1.0"/>
  <p:tag name="KSO_WM_BEAUTIFY_FLAG" val="#wm#"/>
  <p:tag name="KSO_WM_UNIT_TYPE" val="i"/>
  <p:tag name="KSO_WM_UNIT_ID" val="special20163038_11*i*53"/>
  <p:tag name="KSO_WM_TEMPLATE_CATEGORY" val="special"/>
  <p:tag name="KSO_WM_TEMPLATE_INDEX" val="20163038"/>
  <p:tag name="KSO_WM_UNIT_INDEX" val="53"/>
</p:tagLst>
</file>

<file path=ppt/tags/tag209.xml><?xml version="1.0" encoding="utf-8"?>
<p:tagLst xmlns:p="http://schemas.openxmlformats.org/presentationml/2006/main">
  <p:tag name="KSO_WM_TAG_VERSION" val="1.0"/>
  <p:tag name="KSO_WM_BEAUTIFY_FLAG" val="#wm#"/>
  <p:tag name="KSO_WM_UNIT_TYPE" val="i"/>
  <p:tag name="KSO_WM_UNIT_ID" val="special20163038_11*i*54"/>
  <p:tag name="KSO_WM_TEMPLATE_CATEGORY" val="special"/>
  <p:tag name="KSO_WM_TEMPLATE_INDEX" val="20163038"/>
  <p:tag name="KSO_WM_UNIT_INDEX" val="54"/>
</p:tagLst>
</file>

<file path=ppt/tags/tag21.xml><?xml version="1.0" encoding="utf-8"?>
<p:tagLst xmlns:p="http://schemas.openxmlformats.org/presentationml/2006/main">
  <p:tag name="KSO_WM_TAG_VERSION" val="1.0"/>
  <p:tag name="KSO_WM_BEAUTIFY_FLAG" val="#wm#"/>
  <p:tag name="KSO_WM_UNIT_TYPE" val="i"/>
  <p:tag name="KSO_WM_UNIT_ID" val="special20163038_1*i*4"/>
  <p:tag name="KSO_WM_TEMPLATE_CATEGORY" val="special"/>
  <p:tag name="KSO_WM_TEMPLATE_INDEX" val="20163038"/>
  <p:tag name="KSO_WM_UNIT_INDEX" val="4"/>
</p:tagLst>
</file>

<file path=ppt/tags/tag210.xml><?xml version="1.0" encoding="utf-8"?>
<p:tagLst xmlns:p="http://schemas.openxmlformats.org/presentationml/2006/main">
  <p:tag name="KSO_WM_TAG_VERSION" val="1.0"/>
  <p:tag name="KSO_WM_BEAUTIFY_FLAG" val="#wm#"/>
  <p:tag name="KSO_WM_UNIT_TYPE" val="i"/>
  <p:tag name="KSO_WM_UNIT_ID" val="special20163038_11*i*55"/>
  <p:tag name="KSO_WM_TEMPLATE_CATEGORY" val="special"/>
  <p:tag name="KSO_WM_TEMPLATE_INDEX" val="20163038"/>
  <p:tag name="KSO_WM_UNIT_INDEX" val="55"/>
</p:tagLst>
</file>

<file path=ppt/tags/tag211.xml><?xml version="1.0" encoding="utf-8"?>
<p:tagLst xmlns:p="http://schemas.openxmlformats.org/presentationml/2006/main">
  <p:tag name="KSO_WM_TAG_VERSION" val="1.0"/>
  <p:tag name="KSO_WM_BEAUTIFY_FLAG" val="#wm#"/>
  <p:tag name="KSO_WM_UNIT_TYPE" val="i"/>
  <p:tag name="KSO_WM_UNIT_ID" val="special20163038_11*i*56"/>
  <p:tag name="KSO_WM_TEMPLATE_CATEGORY" val="special"/>
  <p:tag name="KSO_WM_TEMPLATE_INDEX" val="20163038"/>
  <p:tag name="KSO_WM_UNIT_INDEX" val="56"/>
</p:tagLst>
</file>

<file path=ppt/tags/tag212.xml><?xml version="1.0" encoding="utf-8"?>
<p:tagLst xmlns:p="http://schemas.openxmlformats.org/presentationml/2006/main">
  <p:tag name="KSO_WM_TAG_VERSION" val="1.0"/>
  <p:tag name="KSO_WM_BEAUTIFY_FLAG" val="#wm#"/>
  <p:tag name="KSO_WM_UNIT_TYPE" val="i"/>
  <p:tag name="KSO_WM_UNIT_ID" val="special20163038_11*i*57"/>
  <p:tag name="KSO_WM_TEMPLATE_CATEGORY" val="special"/>
  <p:tag name="KSO_WM_TEMPLATE_INDEX" val="20163038"/>
  <p:tag name="KSO_WM_UNIT_INDEX" val="57"/>
</p:tagLst>
</file>

<file path=ppt/tags/tag213.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214.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215.xml><?xml version="1.0" encoding="utf-8"?>
<p:tagLst xmlns:p="http://schemas.openxmlformats.org/presentationml/2006/main">
  <p:tag name="KSO_WM_TEMPLATE_CATEGORY" val="basetag"/>
  <p:tag name="KSO_WM_TEMPLATE_INDEX" val="20164176"/>
  <p:tag name="KSO_WM_TAG_VERSION" val="1.0"/>
  <p:tag name="KSO_WM_SLIDE_ID" val="basetag20164176_18"/>
  <p:tag name="KSO_WM_SLIDE_INDEX" val="18"/>
  <p:tag name="KSO_WM_SLIDE_ITEM_CNT" val="0"/>
  <p:tag name="KSO_WM_SLIDE_LAYOUT" val="a_f"/>
  <p:tag name="KSO_WM_SLIDE_LAYOUT_CNT" val="0_0"/>
  <p:tag name="KSO_WM_SLIDE_TYPE" val="text"/>
  <p:tag name="KSO_WM_BEAUTIFY_FLAG" val="#wm#"/>
</p:tagLst>
</file>

<file path=ppt/tags/tag216.xml><?xml version="1.0" encoding="utf-8"?>
<p:tagLst xmlns:p="http://schemas.openxmlformats.org/presentationml/2006/main">
  <p:tag name="KSO_WM_TAG_VERSION" val="1.0"/>
  <p:tag name="KSO_WM_BEAUTIFY_FLAG" val="#wm#"/>
  <p:tag name="KSO_WM_UNIT_TYPE" val="i"/>
  <p:tag name="KSO_WM_UNIT_ID" val="special20163038_13*i*28"/>
  <p:tag name="KSO_WM_TEMPLATE_CATEGORY" val="special"/>
  <p:tag name="KSO_WM_TEMPLATE_INDEX" val="20163038"/>
  <p:tag name="KSO_WM_UNIT_INDEX" val="28"/>
</p:tagLst>
</file>

<file path=ppt/tags/tag217.xml><?xml version="1.0" encoding="utf-8"?>
<p:tagLst xmlns:p="http://schemas.openxmlformats.org/presentationml/2006/main">
  <p:tag name="KSO_WM_TAG_VERSION" val="1.0"/>
  <p:tag name="KSO_WM_BEAUTIFY_FLAG" val="#wm#"/>
  <p:tag name="KSO_WM_UNIT_TYPE" val="i"/>
  <p:tag name="KSO_WM_UNIT_ID" val="special20163038_13*i*195"/>
  <p:tag name="KSO_WM_TEMPLATE_CATEGORY" val="special"/>
  <p:tag name="KSO_WM_TEMPLATE_INDEX" val="20163038"/>
  <p:tag name="KSO_WM_UNIT_INDEX" val="195"/>
</p:tagLst>
</file>

<file path=ppt/tags/tag218.xml><?xml version="1.0" encoding="utf-8"?>
<p:tagLst xmlns:p="http://schemas.openxmlformats.org/presentationml/2006/main">
  <p:tag name="KSO_WM_TAG_VERSION" val="1.0"/>
  <p:tag name="KSO_WM_BEAUTIFY_FLAG" val="#wm#"/>
  <p:tag name="KSO_WM_UNIT_TYPE" val="i"/>
  <p:tag name="KSO_WM_UNIT_ID" val="special20163038_13*i*202"/>
  <p:tag name="KSO_WM_TEMPLATE_CATEGORY" val="special"/>
  <p:tag name="KSO_WM_TEMPLATE_INDEX" val="20163038"/>
  <p:tag name="KSO_WM_UNIT_INDEX" val="202"/>
</p:tagLst>
</file>

<file path=ppt/tags/tag219.xml><?xml version="1.0" encoding="utf-8"?>
<p:tagLst xmlns:p="http://schemas.openxmlformats.org/presentationml/2006/main">
  <p:tag name="KSO_WM_TAG_VERSION" val="1.0"/>
  <p:tag name="KSO_WM_BEAUTIFY_FLAG" val="#wm#"/>
  <p:tag name="KSO_WM_UNIT_TYPE" val="i"/>
  <p:tag name="KSO_WM_UNIT_ID" val="special20163038_13*i*203"/>
  <p:tag name="KSO_WM_TEMPLATE_CATEGORY" val="special"/>
  <p:tag name="KSO_WM_TEMPLATE_INDEX" val="20163038"/>
  <p:tag name="KSO_WM_UNIT_INDEX" val="203"/>
</p:tagLst>
</file>

<file path=ppt/tags/tag22.xml><?xml version="1.0" encoding="utf-8"?>
<p:tagLst xmlns:p="http://schemas.openxmlformats.org/presentationml/2006/main">
  <p:tag name="KSO_WM_TAG_VERSION" val="1.0"/>
  <p:tag name="KSO_WM_BEAUTIFY_FLAG" val="#wm#"/>
  <p:tag name="KSO_WM_UNIT_TYPE" val="i"/>
  <p:tag name="KSO_WM_UNIT_ID" val="special20163038_1*i*5"/>
  <p:tag name="KSO_WM_TEMPLATE_CATEGORY" val="special"/>
  <p:tag name="KSO_WM_TEMPLATE_INDEX" val="20163038"/>
  <p:tag name="KSO_WM_UNIT_INDEX" val="5"/>
</p:tagLst>
</file>

<file path=ppt/tags/tag220.xml><?xml version="1.0" encoding="utf-8"?>
<p:tagLst xmlns:p="http://schemas.openxmlformats.org/presentationml/2006/main">
  <p:tag name="KSO_WM_TAG_VERSION" val="1.0"/>
  <p:tag name="KSO_WM_BEAUTIFY_FLAG" val="#wm#"/>
  <p:tag name="KSO_WM_UNIT_TYPE" val="i"/>
  <p:tag name="KSO_WM_UNIT_ID" val="special20163038_13*i*204"/>
  <p:tag name="KSO_WM_TEMPLATE_CATEGORY" val="special"/>
  <p:tag name="KSO_WM_TEMPLATE_INDEX" val="20163038"/>
  <p:tag name="KSO_WM_UNIT_INDEX" val="204"/>
</p:tagLst>
</file>

<file path=ppt/tags/tag221.xml><?xml version="1.0" encoding="utf-8"?>
<p:tagLst xmlns:p="http://schemas.openxmlformats.org/presentationml/2006/main">
  <p:tag name="KSO_WM_TAG_VERSION" val="1.0"/>
  <p:tag name="KSO_WM_BEAUTIFY_FLAG" val="#wm#"/>
  <p:tag name="KSO_WM_UNIT_TYPE" val="i"/>
  <p:tag name="KSO_WM_UNIT_ID" val="special20163038_13*i*205"/>
  <p:tag name="KSO_WM_TEMPLATE_CATEGORY" val="special"/>
  <p:tag name="KSO_WM_TEMPLATE_INDEX" val="20163038"/>
  <p:tag name="KSO_WM_UNIT_INDEX" val="205"/>
</p:tagLst>
</file>

<file path=ppt/tags/tag222.xml><?xml version="1.0" encoding="utf-8"?>
<p:tagLst xmlns:p="http://schemas.openxmlformats.org/presentationml/2006/main">
  <p:tag name="KSO_WM_TAG_VERSION" val="1.0"/>
  <p:tag name="KSO_WM_BEAUTIFY_FLAG" val="#wm#"/>
  <p:tag name="KSO_WM_UNIT_TYPE" val="i"/>
  <p:tag name="KSO_WM_UNIT_ID" val="special20163038_13*i*206"/>
  <p:tag name="KSO_WM_TEMPLATE_CATEGORY" val="special"/>
  <p:tag name="KSO_WM_TEMPLATE_INDEX" val="20163038"/>
  <p:tag name="KSO_WM_UNIT_INDEX" val="206"/>
</p:tagLst>
</file>

<file path=ppt/tags/tag223.xml><?xml version="1.0" encoding="utf-8"?>
<p:tagLst xmlns:p="http://schemas.openxmlformats.org/presentationml/2006/main">
  <p:tag name="KSO_WM_TAG_VERSION" val="1.0"/>
  <p:tag name="KSO_WM_BEAUTIFY_FLAG" val="#wm#"/>
  <p:tag name="KSO_WM_UNIT_TYPE" val="i"/>
  <p:tag name="KSO_WM_UNIT_ID" val="special20163038_13*i*207"/>
  <p:tag name="KSO_WM_TEMPLATE_CATEGORY" val="special"/>
  <p:tag name="KSO_WM_TEMPLATE_INDEX" val="20163038"/>
  <p:tag name="KSO_WM_UNIT_INDEX" val="207"/>
</p:tagLst>
</file>

<file path=ppt/tags/tag224.xml><?xml version="1.0" encoding="utf-8"?>
<p:tagLst xmlns:p="http://schemas.openxmlformats.org/presentationml/2006/main">
  <p:tag name="KSO_WM_TAG_VERSION" val="1.0"/>
  <p:tag name="KSO_WM_BEAUTIFY_FLAG" val="#wm#"/>
  <p:tag name="KSO_WM_UNIT_TYPE" val="i"/>
  <p:tag name="KSO_WM_UNIT_ID" val="special20163038_13*i*208"/>
  <p:tag name="KSO_WM_TEMPLATE_CATEGORY" val="special"/>
  <p:tag name="KSO_WM_TEMPLATE_INDEX" val="20163038"/>
  <p:tag name="KSO_WM_UNIT_INDEX" val="208"/>
</p:tagLst>
</file>

<file path=ppt/tags/tag225.xml><?xml version="1.0" encoding="utf-8"?>
<p:tagLst xmlns:p="http://schemas.openxmlformats.org/presentationml/2006/main">
  <p:tag name="KSO_WM_TAG_VERSION" val="1.0"/>
  <p:tag name="KSO_WM_BEAUTIFY_FLAG" val="#wm#"/>
  <p:tag name="KSO_WM_UNIT_TYPE" val="i"/>
  <p:tag name="KSO_WM_UNIT_ID" val="special20163038_13*i*209"/>
  <p:tag name="KSO_WM_TEMPLATE_CATEGORY" val="special"/>
  <p:tag name="KSO_WM_TEMPLATE_INDEX" val="20163038"/>
  <p:tag name="KSO_WM_UNIT_INDEX" val="209"/>
</p:tagLst>
</file>

<file path=ppt/tags/tag226.xml><?xml version="1.0" encoding="utf-8"?>
<p:tagLst xmlns:p="http://schemas.openxmlformats.org/presentationml/2006/main">
  <p:tag name="KSO_WM_TAG_VERSION" val="1.0"/>
  <p:tag name="KSO_WM_BEAUTIFY_FLAG" val="#wm#"/>
  <p:tag name="KSO_WM_UNIT_TYPE" val="i"/>
  <p:tag name="KSO_WM_UNIT_ID" val="special20163038_13*i*210"/>
  <p:tag name="KSO_WM_TEMPLATE_CATEGORY" val="special"/>
  <p:tag name="KSO_WM_TEMPLATE_INDEX" val="20163038"/>
  <p:tag name="KSO_WM_UNIT_INDEX" val="210"/>
</p:tagLst>
</file>

<file path=ppt/tags/tag227.xml><?xml version="1.0" encoding="utf-8"?>
<p:tagLst xmlns:p="http://schemas.openxmlformats.org/presentationml/2006/main">
  <p:tag name="KSO_WM_TAG_VERSION" val="1.0"/>
  <p:tag name="KSO_WM_BEAUTIFY_FLAG" val="#wm#"/>
  <p:tag name="KSO_WM_UNIT_TYPE" val="i"/>
  <p:tag name="KSO_WM_UNIT_ID" val="special20163038_13*i*211"/>
  <p:tag name="KSO_WM_TEMPLATE_CATEGORY" val="special"/>
  <p:tag name="KSO_WM_TEMPLATE_INDEX" val="20163038"/>
  <p:tag name="KSO_WM_UNIT_INDEX" val="211"/>
</p:tagLst>
</file>

<file path=ppt/tags/tag228.xml><?xml version="1.0" encoding="utf-8"?>
<p:tagLst xmlns:p="http://schemas.openxmlformats.org/presentationml/2006/main">
  <p:tag name="KSO_WM_TAG_VERSION" val="1.0"/>
  <p:tag name="KSO_WM_BEAUTIFY_FLAG" val="#wm#"/>
  <p:tag name="KSO_WM_UNIT_TYPE" val="i"/>
  <p:tag name="KSO_WM_UNIT_ID" val="special20163038_13*i*212"/>
  <p:tag name="KSO_WM_TEMPLATE_CATEGORY" val="special"/>
  <p:tag name="KSO_WM_TEMPLATE_INDEX" val="20163038"/>
  <p:tag name="KSO_WM_UNIT_INDEX" val="212"/>
</p:tagLst>
</file>

<file path=ppt/tags/tag229.xml><?xml version="1.0" encoding="utf-8"?>
<p:tagLst xmlns:p="http://schemas.openxmlformats.org/presentationml/2006/main">
  <p:tag name="KSO_WM_TAG_VERSION" val="1.0"/>
  <p:tag name="KSO_WM_BEAUTIFY_FLAG" val="#wm#"/>
  <p:tag name="KSO_WM_UNIT_TYPE" val="i"/>
  <p:tag name="KSO_WM_UNIT_ID" val="special20163038_13*i*213"/>
  <p:tag name="KSO_WM_TEMPLATE_CATEGORY" val="special"/>
  <p:tag name="KSO_WM_TEMPLATE_INDEX" val="20163038"/>
  <p:tag name="KSO_WM_UNIT_INDEX" val="213"/>
</p:tagLst>
</file>

<file path=ppt/tags/tag23.xml><?xml version="1.0" encoding="utf-8"?>
<p:tagLst xmlns:p="http://schemas.openxmlformats.org/presentationml/2006/main">
  <p:tag name="KSO_WM_TAG_VERSION" val="1.0"/>
  <p:tag name="KSO_WM_BEAUTIFY_FLAG" val="#wm#"/>
  <p:tag name="KSO_WM_UNIT_TYPE" val="i"/>
  <p:tag name="KSO_WM_UNIT_ID" val="special20163038_1*i*6"/>
  <p:tag name="KSO_WM_TEMPLATE_CATEGORY" val="special"/>
  <p:tag name="KSO_WM_TEMPLATE_INDEX" val="20163038"/>
  <p:tag name="KSO_WM_UNIT_INDEX" val="6"/>
</p:tagLst>
</file>

<file path=ppt/tags/tag230.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231.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232.xml><?xml version="1.0" encoding="utf-8"?>
<p:tagLst xmlns:p="http://schemas.openxmlformats.org/presentationml/2006/main">
  <p:tag name="KSO_WM_TEMPLATE_CATEGORY" val="basetag"/>
  <p:tag name="KSO_WM_TEMPLATE_INDEX" val="20164176"/>
  <p:tag name="KSO_WM_TAG_VERSION" val="1.0"/>
  <p:tag name="KSO_WM_SLIDE_ID" val="basetag20164176_19"/>
  <p:tag name="KSO_WM_SLIDE_INDEX" val="19"/>
  <p:tag name="KSO_WM_SLIDE_ITEM_CNT" val="0"/>
  <p:tag name="KSO_WM_SLIDE_LAYOUT" val="a_f"/>
  <p:tag name="KSO_WM_SLIDE_LAYOUT_CNT" val="0_0"/>
  <p:tag name="KSO_WM_SLIDE_TYPE" val="text"/>
  <p:tag name="KSO_WM_BEAUTIFY_FLAG" val="#wm#"/>
</p:tagLst>
</file>

<file path=ppt/tags/tag233.xml><?xml version="1.0" encoding="utf-8"?>
<p:tagLst xmlns:p="http://schemas.openxmlformats.org/presentationml/2006/main">
  <p:tag name="KSO_WM_TAG_VERSION" val="1.0"/>
  <p:tag name="KSO_WM_BEAUTIFY_FLAG" val="#wm#"/>
  <p:tag name="KSO_WM_UNIT_TYPE" val="i"/>
  <p:tag name="KSO_WM_UNIT_ID" val="special20163038_14*i*28"/>
  <p:tag name="KSO_WM_TEMPLATE_CATEGORY" val="special"/>
  <p:tag name="KSO_WM_TEMPLATE_INDEX" val="20163038"/>
  <p:tag name="KSO_WM_UNIT_INDEX" val="28"/>
</p:tagLst>
</file>

<file path=ppt/tags/tag234.xml><?xml version="1.0" encoding="utf-8"?>
<p:tagLst xmlns:p="http://schemas.openxmlformats.org/presentationml/2006/main">
  <p:tag name="KSO_WM_TAG_VERSION" val="1.0"/>
  <p:tag name="KSO_WM_BEAUTIFY_FLAG" val="#wm#"/>
  <p:tag name="KSO_WM_UNIT_TYPE" val="i"/>
  <p:tag name="KSO_WM_UNIT_ID" val="special20163038_14*i*29"/>
  <p:tag name="KSO_WM_TEMPLATE_CATEGORY" val="special"/>
  <p:tag name="KSO_WM_TEMPLATE_INDEX" val="20163038"/>
  <p:tag name="KSO_WM_UNIT_INDEX" val="29"/>
</p:tagLst>
</file>

<file path=ppt/tags/tag235.xml><?xml version="1.0" encoding="utf-8"?>
<p:tagLst xmlns:p="http://schemas.openxmlformats.org/presentationml/2006/main">
  <p:tag name="KSO_WM_TAG_VERSION" val="1.0"/>
  <p:tag name="KSO_WM_BEAUTIFY_FLAG" val="#wm#"/>
  <p:tag name="KSO_WM_UNIT_TYPE" val="i"/>
  <p:tag name="KSO_WM_UNIT_ID" val="special20163038_14*i*30"/>
  <p:tag name="KSO_WM_TEMPLATE_CATEGORY" val="special"/>
  <p:tag name="KSO_WM_TEMPLATE_INDEX" val="20163038"/>
  <p:tag name="KSO_WM_UNIT_INDEX" val="30"/>
</p:tagLst>
</file>

<file path=ppt/tags/tag236.xml><?xml version="1.0" encoding="utf-8"?>
<p:tagLst xmlns:p="http://schemas.openxmlformats.org/presentationml/2006/main">
  <p:tag name="KSO_WM_TAG_VERSION" val="1.0"/>
  <p:tag name="KSO_WM_BEAUTIFY_FLAG" val="#wm#"/>
  <p:tag name="KSO_WM_UNIT_TYPE" val="i"/>
  <p:tag name="KSO_WM_UNIT_ID" val="special20163038_14*i*31"/>
  <p:tag name="KSO_WM_TEMPLATE_CATEGORY" val="special"/>
  <p:tag name="KSO_WM_TEMPLATE_INDEX" val="20163038"/>
  <p:tag name="KSO_WM_UNIT_INDEX" val="31"/>
</p:tagLst>
</file>

<file path=ppt/tags/tag237.xml><?xml version="1.0" encoding="utf-8"?>
<p:tagLst xmlns:p="http://schemas.openxmlformats.org/presentationml/2006/main">
  <p:tag name="KSO_WM_TAG_VERSION" val="1.0"/>
  <p:tag name="KSO_WM_BEAUTIFY_FLAG" val="#wm#"/>
  <p:tag name="KSO_WM_UNIT_TYPE" val="i"/>
  <p:tag name="KSO_WM_UNIT_ID" val="special20163038_14*i*32"/>
  <p:tag name="KSO_WM_TEMPLATE_CATEGORY" val="special"/>
  <p:tag name="KSO_WM_TEMPLATE_INDEX" val="20163038"/>
  <p:tag name="KSO_WM_UNIT_INDEX" val="32"/>
</p:tagLst>
</file>

<file path=ppt/tags/tag238.xml><?xml version="1.0" encoding="utf-8"?>
<p:tagLst xmlns:p="http://schemas.openxmlformats.org/presentationml/2006/main">
  <p:tag name="KSO_WM_TAG_VERSION" val="1.0"/>
  <p:tag name="KSO_WM_BEAUTIFY_FLAG" val="#wm#"/>
  <p:tag name="KSO_WM_UNIT_TYPE" val="i"/>
  <p:tag name="KSO_WM_UNIT_ID" val="special20163038_14*i*33"/>
  <p:tag name="KSO_WM_TEMPLATE_CATEGORY" val="special"/>
  <p:tag name="KSO_WM_TEMPLATE_INDEX" val="20163038"/>
  <p:tag name="KSO_WM_UNIT_INDEX" val="33"/>
</p:tagLst>
</file>

<file path=ppt/tags/tag239.xml><?xml version="1.0" encoding="utf-8"?>
<p:tagLst xmlns:p="http://schemas.openxmlformats.org/presentationml/2006/main">
  <p:tag name="KSO_WM_TAG_VERSION" val="1.0"/>
  <p:tag name="KSO_WM_BEAUTIFY_FLAG" val="#wm#"/>
  <p:tag name="KSO_WM_UNIT_TYPE" val="i"/>
  <p:tag name="KSO_WM_UNIT_ID" val="special20163038_14*i*34"/>
  <p:tag name="KSO_WM_TEMPLATE_CATEGORY" val="special"/>
  <p:tag name="KSO_WM_TEMPLATE_INDEX" val="20163038"/>
  <p:tag name="KSO_WM_UNIT_INDEX" val="34"/>
</p:tagLst>
</file>

<file path=ppt/tags/tag24.xml><?xml version="1.0" encoding="utf-8"?>
<p:tagLst xmlns:p="http://schemas.openxmlformats.org/presentationml/2006/main">
  <p:tag name="KSO_WM_TAG_VERSION" val="1.0"/>
  <p:tag name="KSO_WM_BEAUTIFY_FLAG" val="#wm#"/>
  <p:tag name="KSO_WM_UNIT_TYPE" val="i"/>
  <p:tag name="KSO_WM_UNIT_ID" val="special20163038_1*i*7"/>
  <p:tag name="KSO_WM_TEMPLATE_CATEGORY" val="special"/>
  <p:tag name="KSO_WM_TEMPLATE_INDEX" val="20163038"/>
  <p:tag name="KSO_WM_UNIT_INDEX" val="7"/>
</p:tagLst>
</file>

<file path=ppt/tags/tag240.xml><?xml version="1.0" encoding="utf-8"?>
<p:tagLst xmlns:p="http://schemas.openxmlformats.org/presentationml/2006/main">
  <p:tag name="KSO_WM_TAG_VERSION" val="1.0"/>
  <p:tag name="KSO_WM_BEAUTIFY_FLAG" val="#wm#"/>
  <p:tag name="KSO_WM_UNIT_TYPE" val="i"/>
  <p:tag name="KSO_WM_UNIT_ID" val="special20163038_14*i*45"/>
  <p:tag name="KSO_WM_TEMPLATE_CATEGORY" val="special"/>
  <p:tag name="KSO_WM_TEMPLATE_INDEX" val="20163038"/>
  <p:tag name="KSO_WM_UNIT_INDEX" val="45"/>
</p:tagLst>
</file>

<file path=ppt/tags/tag241.xml><?xml version="1.0" encoding="utf-8"?>
<p:tagLst xmlns:p="http://schemas.openxmlformats.org/presentationml/2006/main">
  <p:tag name="KSO_WM_TAG_VERSION" val="1.0"/>
  <p:tag name="KSO_WM_BEAUTIFY_FLAG" val="#wm#"/>
  <p:tag name="KSO_WM_UNIT_TYPE" val="i"/>
  <p:tag name="KSO_WM_UNIT_ID" val="special20163038_14*i*46"/>
  <p:tag name="KSO_WM_TEMPLATE_CATEGORY" val="special"/>
  <p:tag name="KSO_WM_TEMPLATE_INDEX" val="20163038"/>
  <p:tag name="KSO_WM_UNIT_INDEX" val="46"/>
</p:tagLst>
</file>

<file path=ppt/tags/tag242.xml><?xml version="1.0" encoding="utf-8"?>
<p:tagLst xmlns:p="http://schemas.openxmlformats.org/presentationml/2006/main">
  <p:tag name="KSO_WM_TAG_VERSION" val="1.0"/>
  <p:tag name="KSO_WM_BEAUTIFY_FLAG" val="#wm#"/>
  <p:tag name="KSO_WM_UNIT_TYPE" val="i"/>
  <p:tag name="KSO_WM_UNIT_ID" val="special20163038_14*i*47"/>
  <p:tag name="KSO_WM_TEMPLATE_CATEGORY" val="special"/>
  <p:tag name="KSO_WM_TEMPLATE_INDEX" val="20163038"/>
  <p:tag name="KSO_WM_UNIT_INDEX" val="47"/>
</p:tagLst>
</file>

<file path=ppt/tags/tag243.xml><?xml version="1.0" encoding="utf-8"?>
<p:tagLst xmlns:p="http://schemas.openxmlformats.org/presentationml/2006/main">
  <p:tag name="KSO_WM_TAG_VERSION" val="1.0"/>
  <p:tag name="KSO_WM_BEAUTIFY_FLAG" val="#wm#"/>
  <p:tag name="KSO_WM_UNIT_TYPE" val="i"/>
  <p:tag name="KSO_WM_UNIT_ID" val="special20163038_14*i*48"/>
  <p:tag name="KSO_WM_TEMPLATE_CATEGORY" val="special"/>
  <p:tag name="KSO_WM_TEMPLATE_INDEX" val="20163038"/>
  <p:tag name="KSO_WM_UNIT_INDEX" val="48"/>
</p:tagLst>
</file>

<file path=ppt/tags/tag244.xml><?xml version="1.0" encoding="utf-8"?>
<p:tagLst xmlns:p="http://schemas.openxmlformats.org/presentationml/2006/main">
  <p:tag name="KSO_WM_TAG_VERSION" val="1.0"/>
  <p:tag name="KSO_WM_BEAUTIFY_FLAG" val="#wm#"/>
  <p:tag name="KSO_WM_UNIT_TYPE" val="i"/>
  <p:tag name="KSO_WM_UNIT_ID" val="special20163038_14*i*49"/>
  <p:tag name="KSO_WM_TEMPLATE_CATEGORY" val="special"/>
  <p:tag name="KSO_WM_TEMPLATE_INDEX" val="20163038"/>
  <p:tag name="KSO_WM_UNIT_INDEX" val="49"/>
</p:tagLst>
</file>

<file path=ppt/tags/tag245.xml><?xml version="1.0" encoding="utf-8"?>
<p:tagLst xmlns:p="http://schemas.openxmlformats.org/presentationml/2006/main">
  <p:tag name="KSO_WM_TAG_VERSION" val="1.0"/>
  <p:tag name="KSO_WM_BEAUTIFY_FLAG" val="#wm#"/>
  <p:tag name="KSO_WM_UNIT_TYPE" val="i"/>
  <p:tag name="KSO_WM_UNIT_ID" val="special20163038_14*i*50"/>
  <p:tag name="KSO_WM_TEMPLATE_CATEGORY" val="special"/>
  <p:tag name="KSO_WM_TEMPLATE_INDEX" val="20163038"/>
  <p:tag name="KSO_WM_UNIT_INDEX" val="50"/>
</p:tagLst>
</file>

<file path=ppt/tags/tag246.xml><?xml version="1.0" encoding="utf-8"?>
<p:tagLst xmlns:p="http://schemas.openxmlformats.org/presentationml/2006/main">
  <p:tag name="KSO_WM_TAG_VERSION" val="1.0"/>
  <p:tag name="KSO_WM_BEAUTIFY_FLAG" val="#wm#"/>
  <p:tag name="KSO_WM_UNIT_TYPE" val="i"/>
  <p:tag name="KSO_WM_UNIT_ID" val="special20163038_14*i*51"/>
  <p:tag name="KSO_WM_TEMPLATE_CATEGORY" val="special"/>
  <p:tag name="KSO_WM_TEMPLATE_INDEX" val="20163038"/>
  <p:tag name="KSO_WM_UNIT_INDEX" val="51"/>
</p:tagLst>
</file>

<file path=ppt/tags/tag247.xml><?xml version="1.0" encoding="utf-8"?>
<p:tagLst xmlns:p="http://schemas.openxmlformats.org/presentationml/2006/main">
  <p:tag name="KSO_WM_TAG_VERSION" val="1.0"/>
  <p:tag name="KSO_WM_BEAUTIFY_FLAG" val="#wm#"/>
  <p:tag name="KSO_WM_UNIT_TYPE" val="i"/>
  <p:tag name="KSO_WM_UNIT_ID" val="special20163038_14*i*52"/>
  <p:tag name="KSO_WM_TEMPLATE_CATEGORY" val="special"/>
  <p:tag name="KSO_WM_TEMPLATE_INDEX" val="20163038"/>
  <p:tag name="KSO_WM_UNIT_INDEX" val="52"/>
</p:tagLst>
</file>

<file path=ppt/tags/tag248.xml><?xml version="1.0" encoding="utf-8"?>
<p:tagLst xmlns:p="http://schemas.openxmlformats.org/presentationml/2006/main">
  <p:tag name="KSO_WM_TAG_VERSION" val="1.0"/>
  <p:tag name="KSO_WM_BEAUTIFY_FLAG" val="#wm#"/>
  <p:tag name="KSO_WM_UNIT_TYPE" val="i"/>
  <p:tag name="KSO_WM_UNIT_ID" val="special20163038_14*i*53"/>
  <p:tag name="KSO_WM_TEMPLATE_CATEGORY" val="special"/>
  <p:tag name="KSO_WM_TEMPLATE_INDEX" val="20163038"/>
  <p:tag name="KSO_WM_UNIT_INDEX" val="53"/>
</p:tagLst>
</file>

<file path=ppt/tags/tag249.xml><?xml version="1.0" encoding="utf-8"?>
<p:tagLst xmlns:p="http://schemas.openxmlformats.org/presentationml/2006/main">
  <p:tag name="KSO_WM_TAG_VERSION" val="1.0"/>
  <p:tag name="KSO_WM_BEAUTIFY_FLAG" val="#wm#"/>
  <p:tag name="KSO_WM_UNIT_TYPE" val="i"/>
  <p:tag name="KSO_WM_UNIT_ID" val="special20163038_14*i*54"/>
  <p:tag name="KSO_WM_TEMPLATE_CATEGORY" val="special"/>
  <p:tag name="KSO_WM_TEMPLATE_INDEX" val="20163038"/>
  <p:tag name="KSO_WM_UNIT_INDEX" val="54"/>
</p:tagLst>
</file>

<file path=ppt/tags/tag25.xml><?xml version="1.0" encoding="utf-8"?>
<p:tagLst xmlns:p="http://schemas.openxmlformats.org/presentationml/2006/main">
  <p:tag name="KSO_WM_TAG_VERSION" val="1.0"/>
  <p:tag name="KSO_WM_BEAUTIFY_FLAG" val="#wm#"/>
  <p:tag name="KSO_WM_UNIT_TYPE" val="i"/>
  <p:tag name="KSO_WM_UNIT_ID" val="special20163038_1*i*8"/>
  <p:tag name="KSO_WM_TEMPLATE_CATEGORY" val="special"/>
  <p:tag name="KSO_WM_TEMPLATE_INDEX" val="20163038"/>
  <p:tag name="KSO_WM_UNIT_INDEX" val="8"/>
</p:tagLst>
</file>

<file path=ppt/tags/tag250.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251.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252.xml><?xml version="1.0" encoding="utf-8"?>
<p:tagLst xmlns:p="http://schemas.openxmlformats.org/presentationml/2006/main">
  <p:tag name="KSO_WM_TEMPLATE_CATEGORY" val="basetag"/>
  <p:tag name="KSO_WM_TEMPLATE_INDEX" val="20164176"/>
  <p:tag name="KSO_WM_TAG_VERSION" val="1.0"/>
  <p:tag name="KSO_WM_SLIDE_ID" val="basetag20164176_20"/>
  <p:tag name="KSO_WM_SLIDE_INDEX" val="20"/>
  <p:tag name="KSO_WM_SLIDE_ITEM_CNT" val="0"/>
  <p:tag name="KSO_WM_SLIDE_LAYOUT" val="a_f"/>
  <p:tag name="KSO_WM_SLIDE_LAYOUT_CNT" val="0_0"/>
  <p:tag name="KSO_WM_SLIDE_TYPE" val="text"/>
  <p:tag name="KSO_WM_BEAUTIFY_FLAG" val="#wm#"/>
</p:tagLst>
</file>

<file path=ppt/tags/tag253.xml><?xml version="1.0" encoding="utf-8"?>
<p:tagLst xmlns:p="http://schemas.openxmlformats.org/presentationml/2006/main">
  <p:tag name="KSO_WM_TAG_VERSION" val="1.0"/>
  <p:tag name="KSO_WM_BEAUTIFY_FLAG" val="#wm#"/>
  <p:tag name="KSO_WM_UNIT_TYPE" val="i"/>
  <p:tag name="KSO_WM_UNIT_ID" val="special20163038_15*i*28"/>
  <p:tag name="KSO_WM_TEMPLATE_CATEGORY" val="special"/>
  <p:tag name="KSO_WM_TEMPLATE_INDEX" val="20163038"/>
  <p:tag name="KSO_WM_UNIT_INDEX" val="28"/>
</p:tagLst>
</file>

<file path=ppt/tags/tag254.xml><?xml version="1.0" encoding="utf-8"?>
<p:tagLst xmlns:p="http://schemas.openxmlformats.org/presentationml/2006/main">
  <p:tag name="KSO_WM_TAG_VERSION" val="1.0"/>
  <p:tag name="KSO_WM_BEAUTIFY_FLAG" val="#wm#"/>
  <p:tag name="KSO_WM_UNIT_TYPE" val="i"/>
  <p:tag name="KSO_WM_UNIT_ID" val="special20163038_15*i*33"/>
  <p:tag name="KSO_WM_TEMPLATE_CATEGORY" val="special"/>
  <p:tag name="KSO_WM_TEMPLATE_INDEX" val="20163038"/>
  <p:tag name="KSO_WM_UNIT_INDEX" val="33"/>
</p:tagLst>
</file>

<file path=ppt/tags/tag255.xml><?xml version="1.0" encoding="utf-8"?>
<p:tagLst xmlns:p="http://schemas.openxmlformats.org/presentationml/2006/main">
  <p:tag name="KSO_WM_TAG_VERSION" val="1.0"/>
  <p:tag name="KSO_WM_BEAUTIFY_FLAG" val="#wm#"/>
  <p:tag name="KSO_WM_UNIT_TYPE" val="i"/>
  <p:tag name="KSO_WM_UNIT_ID" val="special20163038_15*i*38"/>
  <p:tag name="KSO_WM_TEMPLATE_CATEGORY" val="special"/>
  <p:tag name="KSO_WM_TEMPLATE_INDEX" val="20163038"/>
  <p:tag name="KSO_WM_UNIT_INDEX" val="38"/>
</p:tagLst>
</file>

<file path=ppt/tags/tag256.xml><?xml version="1.0" encoding="utf-8"?>
<p:tagLst xmlns:p="http://schemas.openxmlformats.org/presentationml/2006/main">
  <p:tag name="KSO_WM_TAG_VERSION" val="1.0"/>
  <p:tag name="KSO_WM_BEAUTIFY_FLAG" val="#wm#"/>
  <p:tag name="KSO_WM_UNIT_TYPE" val="i"/>
  <p:tag name="KSO_WM_UNIT_ID" val="special20163038_15*i*43"/>
  <p:tag name="KSO_WM_TEMPLATE_CATEGORY" val="special"/>
  <p:tag name="KSO_WM_TEMPLATE_INDEX" val="20163038"/>
  <p:tag name="KSO_WM_UNIT_INDEX" val="43"/>
</p:tagLst>
</file>

<file path=ppt/tags/tag257.xml><?xml version="1.0" encoding="utf-8"?>
<p:tagLst xmlns:p="http://schemas.openxmlformats.org/presentationml/2006/main">
  <p:tag name="KSO_WM_TAG_VERSION" val="1.0"/>
  <p:tag name="KSO_WM_BEAUTIFY_FLAG" val="#wm#"/>
  <p:tag name="KSO_WM_UNIT_TYPE" val="i"/>
  <p:tag name="KSO_WM_UNIT_ID" val="special20163038_15*i*48"/>
  <p:tag name="KSO_WM_TEMPLATE_CATEGORY" val="special"/>
  <p:tag name="KSO_WM_TEMPLATE_INDEX" val="20163038"/>
  <p:tag name="KSO_WM_UNIT_INDEX" val="48"/>
</p:tagLst>
</file>

<file path=ppt/tags/tag258.xml><?xml version="1.0" encoding="utf-8"?>
<p:tagLst xmlns:p="http://schemas.openxmlformats.org/presentationml/2006/main">
  <p:tag name="KSO_WM_TAG_VERSION" val="1.0"/>
  <p:tag name="KSO_WM_BEAUTIFY_FLAG" val="#wm#"/>
  <p:tag name="KSO_WM_UNIT_TYPE" val="i"/>
  <p:tag name="KSO_WM_UNIT_ID" val="special20163038_15*i*53"/>
  <p:tag name="KSO_WM_TEMPLATE_CATEGORY" val="special"/>
  <p:tag name="KSO_WM_TEMPLATE_INDEX" val="20163038"/>
  <p:tag name="KSO_WM_UNIT_INDEX" val="53"/>
</p:tagLst>
</file>

<file path=ppt/tags/tag259.xml><?xml version="1.0" encoding="utf-8"?>
<p:tagLst xmlns:p="http://schemas.openxmlformats.org/presentationml/2006/main">
  <p:tag name="KSO_WM_TAG_VERSION" val="1.0"/>
  <p:tag name="KSO_WM_BEAUTIFY_FLAG" val="#wm#"/>
  <p:tag name="KSO_WM_UNIT_TYPE" val="i"/>
  <p:tag name="KSO_WM_UNIT_ID" val="special20163038_15*i*54"/>
  <p:tag name="KSO_WM_TEMPLATE_CATEGORY" val="special"/>
  <p:tag name="KSO_WM_TEMPLATE_INDEX" val="20163038"/>
  <p:tag name="KSO_WM_UNIT_INDEX" val="54"/>
</p:tagLst>
</file>

<file path=ppt/tags/tag26.xml><?xml version="1.0" encoding="utf-8"?>
<p:tagLst xmlns:p="http://schemas.openxmlformats.org/presentationml/2006/main">
  <p:tag name="KSO_WM_TAG_VERSION" val="1.0"/>
  <p:tag name="KSO_WM_BEAUTIFY_FLAG" val="#wm#"/>
  <p:tag name="KSO_WM_UNIT_TYPE" val="i"/>
  <p:tag name="KSO_WM_UNIT_ID" val="special20163038_1*i*28"/>
  <p:tag name="KSO_WM_TEMPLATE_CATEGORY" val="special"/>
  <p:tag name="KSO_WM_TEMPLATE_INDEX" val="20163038"/>
  <p:tag name="KSO_WM_UNIT_INDEX" val="28"/>
</p:tagLst>
</file>

<file path=ppt/tags/tag260.xml><?xml version="1.0" encoding="utf-8"?>
<p:tagLst xmlns:p="http://schemas.openxmlformats.org/presentationml/2006/main">
  <p:tag name="KSO_WM_TAG_VERSION" val="1.0"/>
  <p:tag name="KSO_WM_BEAUTIFY_FLAG" val="#wm#"/>
  <p:tag name="KSO_WM_UNIT_TYPE" val="i"/>
  <p:tag name="KSO_WM_UNIT_ID" val="special20163038_15*i*55"/>
  <p:tag name="KSO_WM_TEMPLATE_CATEGORY" val="special"/>
  <p:tag name="KSO_WM_TEMPLATE_INDEX" val="20163038"/>
  <p:tag name="KSO_WM_UNIT_INDEX" val="55"/>
</p:tagLst>
</file>

<file path=ppt/tags/tag261.xml><?xml version="1.0" encoding="utf-8"?>
<p:tagLst xmlns:p="http://schemas.openxmlformats.org/presentationml/2006/main">
  <p:tag name="KSO_WM_TAG_VERSION" val="1.0"/>
  <p:tag name="KSO_WM_BEAUTIFY_FLAG" val="#wm#"/>
  <p:tag name="KSO_WM_UNIT_TYPE" val="i"/>
  <p:tag name="KSO_WM_UNIT_ID" val="special20163038_15*i*56"/>
  <p:tag name="KSO_WM_TEMPLATE_CATEGORY" val="special"/>
  <p:tag name="KSO_WM_TEMPLATE_INDEX" val="20163038"/>
  <p:tag name="KSO_WM_UNIT_INDEX" val="56"/>
</p:tagLst>
</file>

<file path=ppt/tags/tag262.xml><?xml version="1.0" encoding="utf-8"?>
<p:tagLst xmlns:p="http://schemas.openxmlformats.org/presentationml/2006/main">
  <p:tag name="KSO_WM_TAG_VERSION" val="1.0"/>
  <p:tag name="KSO_WM_BEAUTIFY_FLAG" val="#wm#"/>
  <p:tag name="KSO_WM_UNIT_TYPE" val="i"/>
  <p:tag name="KSO_WM_UNIT_ID" val="special20163038_15*i*57"/>
  <p:tag name="KSO_WM_TEMPLATE_CATEGORY" val="special"/>
  <p:tag name="KSO_WM_TEMPLATE_INDEX" val="20163038"/>
  <p:tag name="KSO_WM_UNIT_INDEX" val="57"/>
</p:tagLst>
</file>

<file path=ppt/tags/tag263.xml><?xml version="1.0" encoding="utf-8"?>
<p:tagLst xmlns:p="http://schemas.openxmlformats.org/presentationml/2006/main">
  <p:tag name="KSO_WM_TAG_VERSION" val="1.0"/>
  <p:tag name="KSO_WM_BEAUTIFY_FLAG" val="#wm#"/>
  <p:tag name="KSO_WM_UNIT_TYPE" val="i"/>
  <p:tag name="KSO_WM_UNIT_ID" val="special20163038_15*i*58"/>
  <p:tag name="KSO_WM_TEMPLATE_CATEGORY" val="special"/>
  <p:tag name="KSO_WM_TEMPLATE_INDEX" val="20163038"/>
  <p:tag name="KSO_WM_UNIT_INDEX" val="58"/>
</p:tagLst>
</file>

<file path=ppt/tags/tag264.xml><?xml version="1.0" encoding="utf-8"?>
<p:tagLst xmlns:p="http://schemas.openxmlformats.org/presentationml/2006/main">
  <p:tag name="KSO_WM_TAG_VERSION" val="1.0"/>
  <p:tag name="KSO_WM_BEAUTIFY_FLAG" val="#wm#"/>
  <p:tag name="KSO_WM_UNIT_TYPE" val="i"/>
  <p:tag name="KSO_WM_UNIT_ID" val="special20163038_15*i*59"/>
  <p:tag name="KSO_WM_TEMPLATE_CATEGORY" val="special"/>
  <p:tag name="KSO_WM_TEMPLATE_INDEX" val="20163038"/>
  <p:tag name="KSO_WM_UNIT_INDEX" val="59"/>
</p:tagLst>
</file>

<file path=ppt/tags/tag265.xml><?xml version="1.0" encoding="utf-8"?>
<p:tagLst xmlns:p="http://schemas.openxmlformats.org/presentationml/2006/main">
  <p:tag name="KSO_WM_TAG_VERSION" val="1.0"/>
  <p:tag name="KSO_WM_BEAUTIFY_FLAG" val="#wm#"/>
  <p:tag name="KSO_WM_UNIT_TYPE" val="i"/>
  <p:tag name="KSO_WM_UNIT_ID" val="special20163038_15*i*60"/>
  <p:tag name="KSO_WM_TEMPLATE_CATEGORY" val="special"/>
  <p:tag name="KSO_WM_TEMPLATE_INDEX" val="20163038"/>
  <p:tag name="KSO_WM_UNIT_INDEX" val="60"/>
</p:tagLst>
</file>

<file path=ppt/tags/tag266.xml><?xml version="1.0" encoding="utf-8"?>
<p:tagLst xmlns:p="http://schemas.openxmlformats.org/presentationml/2006/main">
  <p:tag name="KSO_WM_TAG_VERSION" val="1.0"/>
  <p:tag name="KSO_WM_BEAUTIFY_FLAG" val="#wm#"/>
  <p:tag name="KSO_WM_UNIT_TYPE" val="i"/>
  <p:tag name="KSO_WM_UNIT_ID" val="special20163038_15*i*61"/>
  <p:tag name="KSO_WM_TEMPLATE_CATEGORY" val="special"/>
  <p:tag name="KSO_WM_TEMPLATE_INDEX" val="20163038"/>
  <p:tag name="KSO_WM_UNIT_INDEX" val="61"/>
</p:tagLst>
</file>

<file path=ppt/tags/tag267.xml><?xml version="1.0" encoding="utf-8"?>
<p:tagLst xmlns:p="http://schemas.openxmlformats.org/presentationml/2006/main">
  <p:tag name="KSO_WM_TAG_VERSION" val="1.0"/>
  <p:tag name="KSO_WM_BEAUTIFY_FLAG" val="#wm#"/>
  <p:tag name="KSO_WM_UNIT_TYPE" val="i"/>
  <p:tag name="KSO_WM_UNIT_ID" val="special20163038_15*i*62"/>
  <p:tag name="KSO_WM_TEMPLATE_CATEGORY" val="special"/>
  <p:tag name="KSO_WM_TEMPLATE_INDEX" val="20163038"/>
  <p:tag name="KSO_WM_UNIT_INDEX" val="62"/>
</p:tagLst>
</file>

<file path=ppt/tags/tag268.xml><?xml version="1.0" encoding="utf-8"?>
<p:tagLst xmlns:p="http://schemas.openxmlformats.org/presentationml/2006/main">
  <p:tag name="KSO_WM_TAG_VERSION" val="1.0"/>
  <p:tag name="KSO_WM_BEAUTIFY_FLAG" val="#wm#"/>
  <p:tag name="KSO_WM_UNIT_TYPE" val="i"/>
  <p:tag name="KSO_WM_UNIT_ID" val="special20163038_15*i*63"/>
  <p:tag name="KSO_WM_TEMPLATE_CATEGORY" val="special"/>
  <p:tag name="KSO_WM_TEMPLATE_INDEX" val="20163038"/>
  <p:tag name="KSO_WM_UNIT_INDEX" val="63"/>
</p:tagLst>
</file>

<file path=ppt/tags/tag269.xml><?xml version="1.0" encoding="utf-8"?>
<p:tagLst xmlns:p="http://schemas.openxmlformats.org/presentationml/2006/main">
  <p:tag name="KSO_WM_TAG_VERSION" val="1.0"/>
  <p:tag name="KSO_WM_BEAUTIFY_FLAG" val="#wm#"/>
  <p:tag name="KSO_WM_UNIT_TYPE" val="i"/>
  <p:tag name="KSO_WM_UNIT_ID" val="special20163038_15*i*64"/>
  <p:tag name="KSO_WM_TEMPLATE_CATEGORY" val="special"/>
  <p:tag name="KSO_WM_TEMPLATE_INDEX" val="20163038"/>
  <p:tag name="KSO_WM_UNIT_INDEX" val="64"/>
</p:tagLst>
</file>

<file path=ppt/tags/tag27.xml><?xml version="1.0" encoding="utf-8"?>
<p:tagLst xmlns:p="http://schemas.openxmlformats.org/presentationml/2006/main">
  <p:tag name="KSO_WM_TAG_VERSION" val="1.0"/>
  <p:tag name="KSO_WM_BEAUTIFY_FLAG" val="#wm#"/>
  <p:tag name="KSO_WM_UNIT_TYPE" val="i"/>
  <p:tag name="KSO_WM_UNIT_ID" val="special20163038_1*i*33"/>
  <p:tag name="KSO_WM_TEMPLATE_CATEGORY" val="special"/>
  <p:tag name="KSO_WM_TEMPLATE_INDEX" val="20163038"/>
  <p:tag name="KSO_WM_UNIT_INDEX" val="33"/>
</p:tagLst>
</file>

<file path=ppt/tags/tag270.xml><?xml version="1.0" encoding="utf-8"?>
<p:tagLst xmlns:p="http://schemas.openxmlformats.org/presentationml/2006/main">
  <p:tag name="KSO_WM_TAG_VERSION" val="1.0"/>
  <p:tag name="KSO_WM_BEAUTIFY_FLAG" val="#wm#"/>
  <p:tag name="KSO_WM_UNIT_TYPE" val="i"/>
  <p:tag name="KSO_WM_UNIT_ID" val="special20163038_15*i*65"/>
  <p:tag name="KSO_WM_TEMPLATE_CATEGORY" val="special"/>
  <p:tag name="KSO_WM_TEMPLATE_INDEX" val="20163038"/>
  <p:tag name="KSO_WM_UNIT_INDEX" val="65"/>
</p:tagLst>
</file>

<file path=ppt/tags/tag271.xml><?xml version="1.0" encoding="utf-8"?>
<p:tagLst xmlns:p="http://schemas.openxmlformats.org/presentationml/2006/main">
  <p:tag name="KSO_WM_TAG_VERSION" val="1.0"/>
  <p:tag name="KSO_WM_BEAUTIFY_FLAG" val="#wm#"/>
  <p:tag name="KSO_WM_UNIT_TYPE" val="i"/>
  <p:tag name="KSO_WM_UNIT_ID" val="special20163038_15*i*66"/>
  <p:tag name="KSO_WM_TEMPLATE_CATEGORY" val="special"/>
  <p:tag name="KSO_WM_TEMPLATE_INDEX" val="20163038"/>
  <p:tag name="KSO_WM_UNIT_INDEX" val="66"/>
</p:tagLst>
</file>

<file path=ppt/tags/tag272.xml><?xml version="1.0" encoding="utf-8"?>
<p:tagLst xmlns:p="http://schemas.openxmlformats.org/presentationml/2006/main">
  <p:tag name="KSO_WM_TAG_VERSION" val="1.0"/>
  <p:tag name="KSO_WM_BEAUTIFY_FLAG" val="#wm#"/>
  <p:tag name="KSO_WM_UNIT_TYPE" val="i"/>
  <p:tag name="KSO_WM_UNIT_ID" val="special20163038_15*i*67"/>
  <p:tag name="KSO_WM_TEMPLATE_CATEGORY" val="special"/>
  <p:tag name="KSO_WM_TEMPLATE_INDEX" val="20163038"/>
  <p:tag name="KSO_WM_UNIT_INDEX" val="67"/>
</p:tagLst>
</file>

<file path=ppt/tags/tag273.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274.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275.xml><?xml version="1.0" encoding="utf-8"?>
<p:tagLst xmlns:p="http://schemas.openxmlformats.org/presentationml/2006/main">
  <p:tag name="KSO_WM_TEMPLATE_CATEGORY" val="basetag"/>
  <p:tag name="KSO_WM_TEMPLATE_INDEX" val="20164176"/>
  <p:tag name="KSO_WM_TAG_VERSION" val="1.0"/>
  <p:tag name="KSO_WM_SLIDE_ID" val="basetag20164176_21"/>
  <p:tag name="KSO_WM_SLIDE_INDEX" val="21"/>
  <p:tag name="KSO_WM_SLIDE_ITEM_CNT" val="0"/>
  <p:tag name="KSO_WM_SLIDE_LAYOUT" val="a_f"/>
  <p:tag name="KSO_WM_SLIDE_LAYOUT_CNT" val="0_0"/>
  <p:tag name="KSO_WM_SLIDE_TYPE" val="text"/>
  <p:tag name="KSO_WM_BEAUTIFY_FLAG" val="#wm#"/>
</p:tagLst>
</file>

<file path=ppt/tags/tag276.xml><?xml version="1.0" encoding="utf-8"?>
<p:tagLst xmlns:p="http://schemas.openxmlformats.org/presentationml/2006/main">
  <p:tag name="KSO_WM_TAG_VERSION" val="1.0"/>
  <p:tag name="KSO_WM_BEAUTIFY_FLAG" val="#wm#"/>
  <p:tag name="KSO_WM_UNIT_TYPE" val="i"/>
  <p:tag name="KSO_WM_UNIT_ID" val="special20163038_17*i*48"/>
  <p:tag name="KSO_WM_TEMPLATE_CATEGORY" val="special"/>
  <p:tag name="KSO_WM_TEMPLATE_INDEX" val="20163038"/>
  <p:tag name="KSO_WM_UNIT_INDEX" val="48"/>
</p:tagLst>
</file>

<file path=ppt/tags/tag277.xml><?xml version="1.0" encoding="utf-8"?>
<p:tagLst xmlns:p="http://schemas.openxmlformats.org/presentationml/2006/main">
  <p:tag name="KSO_WM_TAG_VERSION" val="1.0"/>
  <p:tag name="KSO_WM_BEAUTIFY_FLAG" val="#wm#"/>
  <p:tag name="KSO_WM_UNIT_TYPE" val="i"/>
  <p:tag name="KSO_WM_UNIT_ID" val="special20163038_17*i*49"/>
  <p:tag name="KSO_WM_TEMPLATE_CATEGORY" val="special"/>
  <p:tag name="KSO_WM_TEMPLATE_INDEX" val="20163038"/>
  <p:tag name="KSO_WM_UNIT_INDEX" val="49"/>
</p:tagLst>
</file>

<file path=ppt/tags/tag278.xml><?xml version="1.0" encoding="utf-8"?>
<p:tagLst xmlns:p="http://schemas.openxmlformats.org/presentationml/2006/main">
  <p:tag name="KSO_WM_TAG_VERSION" val="1.0"/>
  <p:tag name="KSO_WM_BEAUTIFY_FLAG" val="#wm#"/>
  <p:tag name="KSO_WM_UNIT_TYPE" val="i"/>
  <p:tag name="KSO_WM_UNIT_ID" val="special20163038_17*i*50"/>
  <p:tag name="KSO_WM_TEMPLATE_CATEGORY" val="special"/>
  <p:tag name="KSO_WM_TEMPLATE_INDEX" val="20163038"/>
  <p:tag name="KSO_WM_UNIT_INDEX" val="50"/>
</p:tagLst>
</file>

<file path=ppt/tags/tag279.xml><?xml version="1.0" encoding="utf-8"?>
<p:tagLst xmlns:p="http://schemas.openxmlformats.org/presentationml/2006/main">
  <p:tag name="KSO_WM_TAG_VERSION" val="1.0"/>
  <p:tag name="KSO_WM_BEAUTIFY_FLAG" val="#wm#"/>
  <p:tag name="KSO_WM_UNIT_TYPE" val="i"/>
  <p:tag name="KSO_WM_UNIT_ID" val="special20163038_17*i*51"/>
  <p:tag name="KSO_WM_TEMPLATE_CATEGORY" val="special"/>
  <p:tag name="KSO_WM_TEMPLATE_INDEX" val="20163038"/>
  <p:tag name="KSO_WM_UNIT_INDEX" val="51"/>
</p:tagLst>
</file>

<file path=ppt/tags/tag28.xml><?xml version="1.0" encoding="utf-8"?>
<p:tagLst xmlns:p="http://schemas.openxmlformats.org/presentationml/2006/main">
  <p:tag name="KSO_WM_TAG_VERSION" val="1.0"/>
  <p:tag name="KSO_WM_BEAUTIFY_FLAG" val="#wm#"/>
  <p:tag name="KSO_WM_UNIT_TYPE" val="i"/>
  <p:tag name="KSO_WM_UNIT_ID" val="special20163038_1*i*11"/>
  <p:tag name="KSO_WM_TEMPLATE_CATEGORY" val="special"/>
  <p:tag name="KSO_WM_TEMPLATE_INDEX" val="20163038"/>
  <p:tag name="KSO_WM_UNIT_INDEX" val="11"/>
</p:tagLst>
</file>

<file path=ppt/tags/tag280.xml><?xml version="1.0" encoding="utf-8"?>
<p:tagLst xmlns:p="http://schemas.openxmlformats.org/presentationml/2006/main">
  <p:tag name="KSO_WM_TAG_VERSION" val="1.0"/>
  <p:tag name="KSO_WM_BEAUTIFY_FLAG" val="#wm#"/>
  <p:tag name="KSO_WM_UNIT_TYPE" val="i"/>
  <p:tag name="KSO_WM_UNIT_ID" val="special20163038_17*i*52"/>
  <p:tag name="KSO_WM_TEMPLATE_CATEGORY" val="special"/>
  <p:tag name="KSO_WM_TEMPLATE_INDEX" val="20163038"/>
  <p:tag name="KSO_WM_UNIT_INDEX" val="52"/>
</p:tagLst>
</file>

<file path=ppt/tags/tag281.xml><?xml version="1.0" encoding="utf-8"?>
<p:tagLst xmlns:p="http://schemas.openxmlformats.org/presentationml/2006/main">
  <p:tag name="KSO_WM_TAG_VERSION" val="1.0"/>
  <p:tag name="KSO_WM_BEAUTIFY_FLAG" val="#wm#"/>
  <p:tag name="KSO_WM_UNIT_TYPE" val="i"/>
  <p:tag name="KSO_WM_UNIT_ID" val="special20163038_17*i*53"/>
  <p:tag name="KSO_WM_TEMPLATE_CATEGORY" val="special"/>
  <p:tag name="KSO_WM_TEMPLATE_INDEX" val="20163038"/>
  <p:tag name="KSO_WM_UNIT_INDEX" val="53"/>
</p:tagLst>
</file>

<file path=ppt/tags/tag282.xml><?xml version="1.0" encoding="utf-8"?>
<p:tagLst xmlns:p="http://schemas.openxmlformats.org/presentationml/2006/main">
  <p:tag name="KSO_WM_TAG_VERSION" val="1.0"/>
  <p:tag name="KSO_WM_BEAUTIFY_FLAG" val="#wm#"/>
  <p:tag name="KSO_WM_UNIT_TYPE" val="i"/>
  <p:tag name="KSO_WM_UNIT_ID" val="special20163038_17*i*54"/>
  <p:tag name="KSO_WM_TEMPLATE_CATEGORY" val="special"/>
  <p:tag name="KSO_WM_TEMPLATE_INDEX" val="20163038"/>
  <p:tag name="KSO_WM_UNIT_INDEX" val="54"/>
</p:tagLst>
</file>

<file path=ppt/tags/tag283.xml><?xml version="1.0" encoding="utf-8"?>
<p:tagLst xmlns:p="http://schemas.openxmlformats.org/presentationml/2006/main">
  <p:tag name="KSO_WM_TAG_VERSION" val="1.0"/>
  <p:tag name="KSO_WM_BEAUTIFY_FLAG" val="#wm#"/>
  <p:tag name="KSO_WM_UNIT_TYPE" val="i"/>
  <p:tag name="KSO_WM_UNIT_ID" val="special20163038_17*i*55"/>
  <p:tag name="KSO_WM_TEMPLATE_CATEGORY" val="special"/>
  <p:tag name="KSO_WM_TEMPLATE_INDEX" val="20163038"/>
  <p:tag name="KSO_WM_UNIT_INDEX" val="55"/>
</p:tagLst>
</file>

<file path=ppt/tags/tag284.xml><?xml version="1.0" encoding="utf-8"?>
<p:tagLst xmlns:p="http://schemas.openxmlformats.org/presentationml/2006/main">
  <p:tag name="KSO_WM_TAG_VERSION" val="1.0"/>
  <p:tag name="KSO_WM_BEAUTIFY_FLAG" val="#wm#"/>
  <p:tag name="KSO_WM_UNIT_TYPE" val="i"/>
  <p:tag name="KSO_WM_UNIT_ID" val="special20163038_17*i*28"/>
  <p:tag name="KSO_WM_TEMPLATE_CATEGORY" val="special"/>
  <p:tag name="KSO_WM_TEMPLATE_INDEX" val="20163038"/>
  <p:tag name="KSO_WM_UNIT_INDEX" val="28"/>
</p:tagLst>
</file>

<file path=ppt/tags/tag285.xml><?xml version="1.0" encoding="utf-8"?>
<p:tagLst xmlns:p="http://schemas.openxmlformats.org/presentationml/2006/main">
  <p:tag name="KSO_WM_TAG_VERSION" val="1.0"/>
  <p:tag name="KSO_WM_BEAUTIFY_FLAG" val="#wm#"/>
  <p:tag name="KSO_WM_UNIT_TYPE" val="i"/>
  <p:tag name="KSO_WM_UNIT_ID" val="special20163038_17*i*33"/>
  <p:tag name="KSO_WM_TEMPLATE_CATEGORY" val="special"/>
  <p:tag name="KSO_WM_TEMPLATE_INDEX" val="20163038"/>
  <p:tag name="KSO_WM_UNIT_INDEX" val="33"/>
</p:tagLst>
</file>

<file path=ppt/tags/tag286.xml><?xml version="1.0" encoding="utf-8"?>
<p:tagLst xmlns:p="http://schemas.openxmlformats.org/presentationml/2006/main">
  <p:tag name="KSO_WM_TAG_VERSION" val="1.0"/>
  <p:tag name="KSO_WM_BEAUTIFY_FLAG" val="#wm#"/>
  <p:tag name="KSO_WM_UNIT_TYPE" val="i"/>
  <p:tag name="KSO_WM_UNIT_ID" val="special20163038_17*i*38"/>
  <p:tag name="KSO_WM_TEMPLATE_CATEGORY" val="special"/>
  <p:tag name="KSO_WM_TEMPLATE_INDEX" val="20163038"/>
  <p:tag name="KSO_WM_UNIT_INDEX" val="38"/>
</p:tagLst>
</file>

<file path=ppt/tags/tag287.xml><?xml version="1.0" encoding="utf-8"?>
<p:tagLst xmlns:p="http://schemas.openxmlformats.org/presentationml/2006/main">
  <p:tag name="KSO_WM_TAG_VERSION" val="1.0"/>
  <p:tag name="KSO_WM_BEAUTIFY_FLAG" val="#wm#"/>
  <p:tag name="KSO_WM_UNIT_TYPE" val="i"/>
  <p:tag name="KSO_WM_UNIT_ID" val="special20163038_17*i*43"/>
  <p:tag name="KSO_WM_TEMPLATE_CATEGORY" val="special"/>
  <p:tag name="KSO_WM_TEMPLATE_INDEX" val="20163038"/>
  <p:tag name="KSO_WM_UNIT_INDEX" val="43"/>
</p:tagLst>
</file>

<file path=ppt/tags/tag288.xml><?xml version="1.0" encoding="utf-8"?>
<p:tagLst xmlns:p="http://schemas.openxmlformats.org/presentationml/2006/main">
  <p:tag name="KSO_WM_TAG_VERSION" val="1.0"/>
  <p:tag name="KSO_WM_BEAUTIFY_FLAG" val="#wm#"/>
  <p:tag name="KSO_WM_UNIT_TYPE" val="i"/>
  <p:tag name="KSO_WM_UNIT_ID" val="special20163038_17*i*56"/>
  <p:tag name="KSO_WM_TEMPLATE_CATEGORY" val="special"/>
  <p:tag name="KSO_WM_TEMPLATE_INDEX" val="20163038"/>
  <p:tag name="KSO_WM_UNIT_INDEX" val="56"/>
</p:tagLst>
</file>

<file path=ppt/tags/tag289.xml><?xml version="1.0" encoding="utf-8"?>
<p:tagLst xmlns:p="http://schemas.openxmlformats.org/presentationml/2006/main">
  <p:tag name="KSO_WM_TAG_VERSION" val="1.0"/>
  <p:tag name="KSO_WM_BEAUTIFY_FLAG" val="#wm#"/>
  <p:tag name="KSO_WM_UNIT_TYPE" val="i"/>
  <p:tag name="KSO_WM_UNIT_ID" val="special20163038_17*i*62"/>
  <p:tag name="KSO_WM_TEMPLATE_CATEGORY" val="special"/>
  <p:tag name="KSO_WM_TEMPLATE_INDEX" val="20163038"/>
  <p:tag name="KSO_WM_UNIT_INDEX" val="62"/>
</p:tagLst>
</file>

<file path=ppt/tags/tag29.xml><?xml version="1.0" encoding="utf-8"?>
<p:tagLst xmlns:p="http://schemas.openxmlformats.org/presentationml/2006/main">
  <p:tag name="KSO_WM_TAG_VERSION" val="1.0"/>
  <p:tag name="KSO_WM_BEAUTIFY_FLAG" val="#wm#"/>
  <p:tag name="KSO_WM_UNIT_TYPE" val="i"/>
  <p:tag name="KSO_WM_UNIT_ID" val="special20163038_1*i*18"/>
  <p:tag name="KSO_WM_TEMPLATE_CATEGORY" val="special"/>
  <p:tag name="KSO_WM_TEMPLATE_INDEX" val="20163038"/>
  <p:tag name="KSO_WM_UNIT_INDEX" val="18"/>
</p:tagLst>
</file>

<file path=ppt/tags/tag290.xml><?xml version="1.0" encoding="utf-8"?>
<p:tagLst xmlns:p="http://schemas.openxmlformats.org/presentationml/2006/main">
  <p:tag name="KSO_WM_TAG_VERSION" val="1.0"/>
  <p:tag name="KSO_WM_BEAUTIFY_FLAG" val="#wm#"/>
  <p:tag name="KSO_WM_UNIT_TYPE" val="i"/>
  <p:tag name="KSO_WM_UNIT_ID" val="special20163038_17*i*67"/>
  <p:tag name="KSO_WM_TEMPLATE_CATEGORY" val="special"/>
  <p:tag name="KSO_WM_TEMPLATE_INDEX" val="20163038"/>
  <p:tag name="KSO_WM_UNIT_INDEX" val="67"/>
</p:tagLst>
</file>

<file path=ppt/tags/tag291.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292.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293.xml><?xml version="1.0" encoding="utf-8"?>
<p:tagLst xmlns:p="http://schemas.openxmlformats.org/presentationml/2006/main">
  <p:tag name="KSO_WM_TEMPLATE_CATEGORY" val="basetag"/>
  <p:tag name="KSO_WM_TEMPLATE_INDEX" val="20164176"/>
  <p:tag name="KSO_WM_TAG_VERSION" val="1.0"/>
  <p:tag name="KSO_WM_SLIDE_ID" val="basetag20164176_22"/>
  <p:tag name="KSO_WM_SLIDE_INDEX" val="22"/>
  <p:tag name="KSO_WM_SLIDE_ITEM_CNT" val="0"/>
  <p:tag name="KSO_WM_SLIDE_LAYOUT" val="a_f"/>
  <p:tag name="KSO_WM_SLIDE_LAYOUT_CNT" val="0_0"/>
  <p:tag name="KSO_WM_SLIDE_TYPE" val="text"/>
  <p:tag name="KSO_WM_BEAUTIFY_FLAG" val="#wm#"/>
</p:tagLst>
</file>

<file path=ppt/tags/tag294.xml><?xml version="1.0" encoding="utf-8"?>
<p:tagLst xmlns:p="http://schemas.openxmlformats.org/presentationml/2006/main">
  <p:tag name="KSO_WM_TAG_VERSION" val="1.0"/>
  <p:tag name="KSO_WM_BEAUTIFY_FLAG" val="#wm#"/>
  <p:tag name="KSO_WM_UNIT_TYPE" val="i"/>
  <p:tag name="KSO_WM_UNIT_ID" val="special20163038_18*i*28"/>
  <p:tag name="KSO_WM_TEMPLATE_CATEGORY" val="special"/>
  <p:tag name="KSO_WM_TEMPLATE_INDEX" val="20163038"/>
  <p:tag name="KSO_WM_UNIT_INDEX" val="28"/>
</p:tagLst>
</file>

<file path=ppt/tags/tag295.xml><?xml version="1.0" encoding="utf-8"?>
<p:tagLst xmlns:p="http://schemas.openxmlformats.org/presentationml/2006/main">
  <p:tag name="KSO_WM_TAG_VERSION" val="1.0"/>
  <p:tag name="KSO_WM_BEAUTIFY_FLAG" val="#wm#"/>
  <p:tag name="KSO_WM_UNIT_TYPE" val="i"/>
  <p:tag name="KSO_WM_UNIT_ID" val="special20163038_18*i*29"/>
  <p:tag name="KSO_WM_TEMPLATE_CATEGORY" val="special"/>
  <p:tag name="KSO_WM_TEMPLATE_INDEX" val="20163038"/>
  <p:tag name="KSO_WM_UNIT_INDEX" val="29"/>
</p:tagLst>
</file>

<file path=ppt/tags/tag296.xml><?xml version="1.0" encoding="utf-8"?>
<p:tagLst xmlns:p="http://schemas.openxmlformats.org/presentationml/2006/main">
  <p:tag name="KSO_WM_TAG_VERSION" val="1.0"/>
  <p:tag name="KSO_WM_BEAUTIFY_FLAG" val="#wm#"/>
  <p:tag name="KSO_WM_UNIT_TYPE" val="i"/>
  <p:tag name="KSO_WM_UNIT_ID" val="special20163038_18*i*30"/>
  <p:tag name="KSO_WM_TEMPLATE_CATEGORY" val="special"/>
  <p:tag name="KSO_WM_TEMPLATE_INDEX" val="20163038"/>
  <p:tag name="KSO_WM_UNIT_INDEX" val="30"/>
</p:tagLst>
</file>

<file path=ppt/tags/tag297.xml><?xml version="1.0" encoding="utf-8"?>
<p:tagLst xmlns:p="http://schemas.openxmlformats.org/presentationml/2006/main">
  <p:tag name="KSO_WM_TAG_VERSION" val="1.0"/>
  <p:tag name="KSO_WM_BEAUTIFY_FLAG" val="#wm#"/>
  <p:tag name="KSO_WM_UNIT_TYPE" val="i"/>
  <p:tag name="KSO_WM_UNIT_ID" val="special20163038_18*i*31"/>
  <p:tag name="KSO_WM_TEMPLATE_CATEGORY" val="special"/>
  <p:tag name="KSO_WM_TEMPLATE_INDEX" val="20163038"/>
  <p:tag name="KSO_WM_UNIT_INDEX" val="31"/>
</p:tagLst>
</file>

<file path=ppt/tags/tag298.xml><?xml version="1.0" encoding="utf-8"?>
<p:tagLst xmlns:p="http://schemas.openxmlformats.org/presentationml/2006/main">
  <p:tag name="KSO_WM_TAG_VERSION" val="1.0"/>
  <p:tag name="KSO_WM_BEAUTIFY_FLAG" val="#wm#"/>
  <p:tag name="KSO_WM_UNIT_TYPE" val="i"/>
  <p:tag name="KSO_WM_UNIT_ID" val="special20163038_18*i*32"/>
  <p:tag name="KSO_WM_TEMPLATE_CATEGORY" val="special"/>
  <p:tag name="KSO_WM_TEMPLATE_INDEX" val="20163038"/>
  <p:tag name="KSO_WM_UNIT_INDEX" val="32"/>
</p:tagLst>
</file>

<file path=ppt/tags/tag299.xml><?xml version="1.0" encoding="utf-8"?>
<p:tagLst xmlns:p="http://schemas.openxmlformats.org/presentationml/2006/main">
  <p:tag name="KSO_WM_TAG_VERSION" val="1.0"/>
  <p:tag name="KSO_WM_BEAUTIFY_FLAG" val="#wm#"/>
  <p:tag name="KSO_WM_UNIT_TYPE" val="i"/>
  <p:tag name="KSO_WM_UNIT_ID" val="special20163038_18*i*33"/>
  <p:tag name="KSO_WM_TEMPLATE_CATEGORY" val="special"/>
  <p:tag name="KSO_WM_TEMPLATE_INDEX" val="20163038"/>
  <p:tag name="KSO_WM_UNIT_INDEX" val="33"/>
</p:tagLst>
</file>

<file path=ppt/tags/tag3.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30.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300.xml><?xml version="1.0" encoding="utf-8"?>
<p:tagLst xmlns:p="http://schemas.openxmlformats.org/presentationml/2006/main">
  <p:tag name="KSO_WM_TAG_VERSION" val="1.0"/>
  <p:tag name="KSO_WM_BEAUTIFY_FLAG" val="#wm#"/>
  <p:tag name="KSO_WM_UNIT_TYPE" val="i"/>
  <p:tag name="KSO_WM_UNIT_ID" val="special20163038_18*i*34"/>
  <p:tag name="KSO_WM_TEMPLATE_CATEGORY" val="special"/>
  <p:tag name="KSO_WM_TEMPLATE_INDEX" val="20163038"/>
  <p:tag name="KSO_WM_UNIT_INDEX" val="34"/>
</p:tagLst>
</file>

<file path=ppt/tags/tag301.xml><?xml version="1.0" encoding="utf-8"?>
<p:tagLst xmlns:p="http://schemas.openxmlformats.org/presentationml/2006/main">
  <p:tag name="KSO_WM_TAG_VERSION" val="1.0"/>
  <p:tag name="KSO_WM_BEAUTIFY_FLAG" val="#wm#"/>
  <p:tag name="KSO_WM_UNIT_TYPE" val="i"/>
  <p:tag name="KSO_WM_UNIT_ID" val="special20163038_18*i*35"/>
  <p:tag name="KSO_WM_TEMPLATE_CATEGORY" val="special"/>
  <p:tag name="KSO_WM_TEMPLATE_INDEX" val="20163038"/>
  <p:tag name="KSO_WM_UNIT_INDEX" val="35"/>
</p:tagLst>
</file>

<file path=ppt/tags/tag302.xml><?xml version="1.0" encoding="utf-8"?>
<p:tagLst xmlns:p="http://schemas.openxmlformats.org/presentationml/2006/main">
  <p:tag name="KSO_WM_TAG_VERSION" val="1.0"/>
  <p:tag name="KSO_WM_BEAUTIFY_FLAG" val="#wm#"/>
  <p:tag name="KSO_WM_UNIT_TYPE" val="i"/>
  <p:tag name="KSO_WM_UNIT_ID" val="special20163038_18*i*36"/>
  <p:tag name="KSO_WM_TEMPLATE_CATEGORY" val="special"/>
  <p:tag name="KSO_WM_TEMPLATE_INDEX" val="20163038"/>
  <p:tag name="KSO_WM_UNIT_INDEX" val="36"/>
</p:tagLst>
</file>

<file path=ppt/tags/tag303.xml><?xml version="1.0" encoding="utf-8"?>
<p:tagLst xmlns:p="http://schemas.openxmlformats.org/presentationml/2006/main">
  <p:tag name="KSO_WM_TAG_VERSION" val="1.0"/>
  <p:tag name="KSO_WM_BEAUTIFY_FLAG" val="#wm#"/>
  <p:tag name="KSO_WM_UNIT_TYPE" val="i"/>
  <p:tag name="KSO_WM_UNIT_ID" val="special20163038_18*i*37"/>
  <p:tag name="KSO_WM_TEMPLATE_CATEGORY" val="special"/>
  <p:tag name="KSO_WM_TEMPLATE_INDEX" val="20163038"/>
  <p:tag name="KSO_WM_UNIT_INDEX" val="37"/>
</p:tagLst>
</file>

<file path=ppt/tags/tag304.xml><?xml version="1.0" encoding="utf-8"?>
<p:tagLst xmlns:p="http://schemas.openxmlformats.org/presentationml/2006/main">
  <p:tag name="KSO_WM_TAG_VERSION" val="1.0"/>
  <p:tag name="KSO_WM_BEAUTIFY_FLAG" val="#wm#"/>
  <p:tag name="KSO_WM_UNIT_TYPE" val="i"/>
  <p:tag name="KSO_WM_UNIT_ID" val="special20163038_18*i*38"/>
  <p:tag name="KSO_WM_TEMPLATE_CATEGORY" val="special"/>
  <p:tag name="KSO_WM_TEMPLATE_INDEX" val="20163038"/>
  <p:tag name="KSO_WM_UNIT_INDEX" val="38"/>
</p:tagLst>
</file>

<file path=ppt/tags/tag305.xml><?xml version="1.0" encoding="utf-8"?>
<p:tagLst xmlns:p="http://schemas.openxmlformats.org/presentationml/2006/main">
  <p:tag name="KSO_WM_TAG_VERSION" val="1.0"/>
  <p:tag name="KSO_WM_BEAUTIFY_FLAG" val="#wm#"/>
  <p:tag name="KSO_WM_UNIT_TYPE" val="i"/>
  <p:tag name="KSO_WM_UNIT_ID" val="special20163038_18*i*39"/>
  <p:tag name="KSO_WM_TEMPLATE_CATEGORY" val="special"/>
  <p:tag name="KSO_WM_TEMPLATE_INDEX" val="20163038"/>
  <p:tag name="KSO_WM_UNIT_INDEX" val="39"/>
</p:tagLst>
</file>

<file path=ppt/tags/tag306.xml><?xml version="1.0" encoding="utf-8"?>
<p:tagLst xmlns:p="http://schemas.openxmlformats.org/presentationml/2006/main">
  <p:tag name="KSO_WM_TAG_VERSION" val="1.0"/>
  <p:tag name="KSO_WM_BEAUTIFY_FLAG" val="#wm#"/>
  <p:tag name="KSO_WM_UNIT_TYPE" val="i"/>
  <p:tag name="KSO_WM_UNIT_ID" val="special20163038_18*i*40"/>
  <p:tag name="KSO_WM_TEMPLATE_CATEGORY" val="special"/>
  <p:tag name="KSO_WM_TEMPLATE_INDEX" val="20163038"/>
  <p:tag name="KSO_WM_UNIT_INDEX" val="40"/>
</p:tagLst>
</file>

<file path=ppt/tags/tag307.xml><?xml version="1.0" encoding="utf-8"?>
<p:tagLst xmlns:p="http://schemas.openxmlformats.org/presentationml/2006/main">
  <p:tag name="KSO_WM_TAG_VERSION" val="1.0"/>
  <p:tag name="KSO_WM_BEAUTIFY_FLAG" val="#wm#"/>
  <p:tag name="KSO_WM_UNIT_TYPE" val="i"/>
  <p:tag name="KSO_WM_UNIT_ID" val="special20163038_18*i*41"/>
  <p:tag name="KSO_WM_TEMPLATE_CATEGORY" val="special"/>
  <p:tag name="KSO_WM_TEMPLATE_INDEX" val="20163038"/>
  <p:tag name="KSO_WM_UNIT_INDEX" val="41"/>
</p:tagLst>
</file>

<file path=ppt/tags/tag308.xml><?xml version="1.0" encoding="utf-8"?>
<p:tagLst xmlns:p="http://schemas.openxmlformats.org/presentationml/2006/main">
  <p:tag name="KSO_WM_TAG_VERSION" val="1.0"/>
  <p:tag name="KSO_WM_BEAUTIFY_FLAG" val="#wm#"/>
  <p:tag name="KSO_WM_UNIT_TYPE" val="i"/>
  <p:tag name="KSO_WM_UNIT_ID" val="special20163038_18*i*42"/>
  <p:tag name="KSO_WM_TEMPLATE_CATEGORY" val="special"/>
  <p:tag name="KSO_WM_TEMPLATE_INDEX" val="20163038"/>
  <p:tag name="KSO_WM_UNIT_INDEX" val="42"/>
</p:tagLst>
</file>

<file path=ppt/tags/tag309.xml><?xml version="1.0" encoding="utf-8"?>
<p:tagLst xmlns:p="http://schemas.openxmlformats.org/presentationml/2006/main">
  <p:tag name="KSO_WM_TAG_VERSION" val="1.0"/>
  <p:tag name="KSO_WM_BEAUTIFY_FLAG" val="#wm#"/>
  <p:tag name="KSO_WM_UNIT_TYPE" val="i"/>
  <p:tag name="KSO_WM_UNIT_ID" val="special20163038_18*i*43"/>
  <p:tag name="KSO_WM_TEMPLATE_CATEGORY" val="special"/>
  <p:tag name="KSO_WM_TEMPLATE_INDEX" val="20163038"/>
  <p:tag name="KSO_WM_UNIT_INDEX" val="43"/>
</p:tagLst>
</file>

<file path=ppt/tags/tag31.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310.xml><?xml version="1.0" encoding="utf-8"?>
<p:tagLst xmlns:p="http://schemas.openxmlformats.org/presentationml/2006/main">
  <p:tag name="KSO_WM_TAG_VERSION" val="1.0"/>
  <p:tag name="KSO_WM_BEAUTIFY_FLAG" val="#wm#"/>
  <p:tag name="KSO_WM_UNIT_TYPE" val="i"/>
  <p:tag name="KSO_WM_UNIT_ID" val="special20163038_18*i*44"/>
  <p:tag name="KSO_WM_TEMPLATE_CATEGORY" val="special"/>
  <p:tag name="KSO_WM_TEMPLATE_INDEX" val="20163038"/>
  <p:tag name="KSO_WM_UNIT_INDEX" val="44"/>
</p:tagLst>
</file>

<file path=ppt/tags/tag311.xml><?xml version="1.0" encoding="utf-8"?>
<p:tagLst xmlns:p="http://schemas.openxmlformats.org/presentationml/2006/main">
  <p:tag name="KSO_WM_TAG_VERSION" val="1.0"/>
  <p:tag name="KSO_WM_BEAUTIFY_FLAG" val="#wm#"/>
  <p:tag name="KSO_WM_UNIT_TYPE" val="i"/>
  <p:tag name="KSO_WM_UNIT_ID" val="special20163038_18*i*45"/>
  <p:tag name="KSO_WM_TEMPLATE_CATEGORY" val="special"/>
  <p:tag name="KSO_WM_TEMPLATE_INDEX" val="20163038"/>
  <p:tag name="KSO_WM_UNIT_INDEX" val="45"/>
</p:tagLst>
</file>

<file path=ppt/tags/tag312.xml><?xml version="1.0" encoding="utf-8"?>
<p:tagLst xmlns:p="http://schemas.openxmlformats.org/presentationml/2006/main">
  <p:tag name="KSO_WM_TAG_VERSION" val="1.0"/>
  <p:tag name="KSO_WM_BEAUTIFY_FLAG" val="#wm#"/>
  <p:tag name="KSO_WM_UNIT_TYPE" val="i"/>
  <p:tag name="KSO_WM_UNIT_ID" val="special20163038_18*i*46"/>
  <p:tag name="KSO_WM_TEMPLATE_CATEGORY" val="special"/>
  <p:tag name="KSO_WM_TEMPLATE_INDEX" val="20163038"/>
  <p:tag name="KSO_WM_UNIT_INDEX" val="46"/>
</p:tagLst>
</file>

<file path=ppt/tags/tag313.xml><?xml version="1.0" encoding="utf-8"?>
<p:tagLst xmlns:p="http://schemas.openxmlformats.org/presentationml/2006/main">
  <p:tag name="KSO_WM_TAG_VERSION" val="1.0"/>
  <p:tag name="KSO_WM_BEAUTIFY_FLAG" val="#wm#"/>
  <p:tag name="KSO_WM_UNIT_TYPE" val="i"/>
  <p:tag name="KSO_WM_UNIT_ID" val="special20163038_18*i*47"/>
  <p:tag name="KSO_WM_TEMPLATE_CATEGORY" val="special"/>
  <p:tag name="KSO_WM_TEMPLATE_INDEX" val="20163038"/>
  <p:tag name="KSO_WM_UNIT_INDEX" val="47"/>
</p:tagLst>
</file>

<file path=ppt/tags/tag314.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15.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16.xml><?xml version="1.0" encoding="utf-8"?>
<p:tagLst xmlns:p="http://schemas.openxmlformats.org/presentationml/2006/main">
  <p:tag name="KSO_WM_TEMPLATE_CATEGORY" val="basetag"/>
  <p:tag name="KSO_WM_TEMPLATE_INDEX" val="20164176"/>
  <p:tag name="KSO_WM_TAG_VERSION" val="1.0"/>
  <p:tag name="KSO_WM_SLIDE_ID" val="basetag20164176_23"/>
  <p:tag name="KSO_WM_SLIDE_INDEX" val="23"/>
  <p:tag name="KSO_WM_SLIDE_ITEM_CNT" val="0"/>
  <p:tag name="KSO_WM_SLIDE_LAYOUT" val="a_f"/>
  <p:tag name="KSO_WM_SLIDE_LAYOUT_CNT" val="0_0"/>
  <p:tag name="KSO_WM_SLIDE_TYPE" val="text"/>
  <p:tag name="KSO_WM_BEAUTIFY_FLAG" val="#wm#"/>
</p:tagLst>
</file>

<file path=ppt/tags/tag317.xml><?xml version="1.0" encoding="utf-8"?>
<p:tagLst xmlns:p="http://schemas.openxmlformats.org/presentationml/2006/main">
  <p:tag name="KSO_WM_TAG_VERSION" val="1.0"/>
  <p:tag name="KSO_WM_BEAUTIFY_FLAG" val="#wm#"/>
  <p:tag name="KSO_WM_UNIT_TYPE" val="i"/>
  <p:tag name="KSO_WM_UNIT_ID" val="special20163038_19*i*28"/>
  <p:tag name="KSO_WM_TEMPLATE_CATEGORY" val="special"/>
  <p:tag name="KSO_WM_TEMPLATE_INDEX" val="20163038"/>
  <p:tag name="KSO_WM_UNIT_INDEX" val="28"/>
</p:tagLst>
</file>

<file path=ppt/tags/tag318.xml><?xml version="1.0" encoding="utf-8"?>
<p:tagLst xmlns:p="http://schemas.openxmlformats.org/presentationml/2006/main">
  <p:tag name="KSO_WM_TAG_VERSION" val="1.0"/>
  <p:tag name="KSO_WM_BEAUTIFY_FLAG" val="#wm#"/>
  <p:tag name="KSO_WM_UNIT_TYPE" val="i"/>
  <p:tag name="KSO_WM_UNIT_ID" val="special20163038_19*i*37"/>
  <p:tag name="KSO_WM_TEMPLATE_CATEGORY" val="special"/>
  <p:tag name="KSO_WM_TEMPLATE_INDEX" val="20163038"/>
  <p:tag name="KSO_WM_UNIT_INDEX" val="37"/>
</p:tagLst>
</file>

<file path=ppt/tags/tag319.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2.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320.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21.xml><?xml version="1.0" encoding="utf-8"?>
<p:tagLst xmlns:p="http://schemas.openxmlformats.org/presentationml/2006/main">
  <p:tag name="KSO_WM_TEMPLATE_CATEGORY" val="basetag"/>
  <p:tag name="KSO_WM_TEMPLATE_INDEX" val="20164176"/>
  <p:tag name="KSO_WM_TAG_VERSION" val="1.0"/>
  <p:tag name="KSO_WM_SLIDE_ID" val="basetag20164176_24"/>
  <p:tag name="KSO_WM_SLIDE_INDEX" val="24"/>
  <p:tag name="KSO_WM_SLIDE_ITEM_CNT" val="0"/>
  <p:tag name="KSO_WM_SLIDE_LAYOUT" val="a_f"/>
  <p:tag name="KSO_WM_SLIDE_LAYOUT_CNT" val="0_0"/>
  <p:tag name="KSO_WM_SLIDE_TYPE" val="text"/>
  <p:tag name="KSO_WM_BEAUTIFY_FLAG" val="#wm#"/>
</p:tagLst>
</file>

<file path=ppt/tags/tag322.xml><?xml version="1.0" encoding="utf-8"?>
<p:tagLst xmlns:p="http://schemas.openxmlformats.org/presentationml/2006/main">
  <p:tag name="KSO_WM_TAG_VERSION" val="1.0"/>
  <p:tag name="KSO_WM_BEAUTIFY_FLAG" val="#wm#"/>
  <p:tag name="KSO_WM_UNIT_TYPE" val="i"/>
  <p:tag name="KSO_WM_UNIT_ID" val="special20163038_20*i*28"/>
  <p:tag name="KSO_WM_TEMPLATE_CATEGORY" val="special"/>
  <p:tag name="KSO_WM_TEMPLATE_INDEX" val="20163038"/>
  <p:tag name="KSO_WM_UNIT_INDEX" val="28"/>
</p:tagLst>
</file>

<file path=ppt/tags/tag323.xml><?xml version="1.0" encoding="utf-8"?>
<p:tagLst xmlns:p="http://schemas.openxmlformats.org/presentationml/2006/main">
  <p:tag name="KSO_WM_TAG_VERSION" val="1.0"/>
  <p:tag name="KSO_WM_BEAUTIFY_FLAG" val="#wm#"/>
  <p:tag name="KSO_WM_UNIT_TYPE" val="i"/>
  <p:tag name="KSO_WM_UNIT_ID" val="special20163038_20*i*33"/>
  <p:tag name="KSO_WM_TEMPLATE_CATEGORY" val="special"/>
  <p:tag name="KSO_WM_TEMPLATE_INDEX" val="20163038"/>
  <p:tag name="KSO_WM_UNIT_INDEX" val="33"/>
</p:tagLst>
</file>

<file path=ppt/tags/tag324.xml><?xml version="1.0" encoding="utf-8"?>
<p:tagLst xmlns:p="http://schemas.openxmlformats.org/presentationml/2006/main">
  <p:tag name="KSO_WM_TAG_VERSION" val="1.0"/>
  <p:tag name="KSO_WM_BEAUTIFY_FLAG" val="#wm#"/>
  <p:tag name="KSO_WM_UNIT_TYPE" val="i"/>
  <p:tag name="KSO_WM_UNIT_ID" val="special20163038_20*i*34"/>
  <p:tag name="KSO_WM_TEMPLATE_CATEGORY" val="special"/>
  <p:tag name="KSO_WM_TEMPLATE_INDEX" val="20163038"/>
  <p:tag name="KSO_WM_UNIT_INDEX" val="34"/>
</p:tagLst>
</file>

<file path=ppt/tags/tag325.xml><?xml version="1.0" encoding="utf-8"?>
<p:tagLst xmlns:p="http://schemas.openxmlformats.org/presentationml/2006/main">
  <p:tag name="KSO_WM_TAG_VERSION" val="1.0"/>
  <p:tag name="KSO_WM_BEAUTIFY_FLAG" val="#wm#"/>
  <p:tag name="KSO_WM_UNIT_TYPE" val="i"/>
  <p:tag name="KSO_WM_UNIT_ID" val="special20163038_20*i*35"/>
  <p:tag name="KSO_WM_TEMPLATE_CATEGORY" val="special"/>
  <p:tag name="KSO_WM_TEMPLATE_INDEX" val="20163038"/>
  <p:tag name="KSO_WM_UNIT_INDEX" val="35"/>
</p:tagLst>
</file>

<file path=ppt/tags/tag326.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27.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28.xml><?xml version="1.0" encoding="utf-8"?>
<p:tagLst xmlns:p="http://schemas.openxmlformats.org/presentationml/2006/main">
  <p:tag name="KSO_WM_TEMPLATE_CATEGORY" val="basetag"/>
  <p:tag name="KSO_WM_TEMPLATE_INDEX" val="20164176"/>
  <p:tag name="KSO_WM_TAG_VERSION" val="1.0"/>
  <p:tag name="KSO_WM_SLIDE_ID" val="basetag20164176_25"/>
  <p:tag name="KSO_WM_SLIDE_INDEX" val="25"/>
  <p:tag name="KSO_WM_SLIDE_ITEM_CNT" val="0"/>
  <p:tag name="KSO_WM_SLIDE_LAYOUT" val="a_f"/>
  <p:tag name="KSO_WM_SLIDE_LAYOUT_CNT" val="0_0"/>
  <p:tag name="KSO_WM_SLIDE_TYPE" val="text"/>
  <p:tag name="KSO_WM_BEAUTIFY_FLAG" val="#wm#"/>
</p:tagLst>
</file>

<file path=ppt/tags/tag329.xml><?xml version="1.0" encoding="utf-8"?>
<p:tagLst xmlns:p="http://schemas.openxmlformats.org/presentationml/2006/main">
  <p:tag name="KSO_WM_TAG_VERSION" val="1.0"/>
  <p:tag name="KSO_WM_BEAUTIFY_FLAG" val="#wm#"/>
  <p:tag name="KSO_WM_UNIT_TYPE" val="i"/>
  <p:tag name="KSO_WM_UNIT_ID" val="special20163038_22*i*27"/>
  <p:tag name="KSO_WM_TEMPLATE_CATEGORY" val="special"/>
  <p:tag name="KSO_WM_TEMPLATE_INDEX" val="20163038"/>
  <p:tag name="KSO_WM_UNIT_INDEX" val="27"/>
</p:tagLst>
</file>

<file path=ppt/tags/tag33.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330.xml><?xml version="1.0" encoding="utf-8"?>
<p:tagLst xmlns:p="http://schemas.openxmlformats.org/presentationml/2006/main">
  <p:tag name="KSO_WM_TAG_VERSION" val="1.0"/>
  <p:tag name="KSO_WM_BEAUTIFY_FLAG" val="#wm#"/>
  <p:tag name="KSO_WM_UNIT_TYPE" val="i"/>
  <p:tag name="KSO_WM_UNIT_ID" val="special20163038_22*i*194"/>
  <p:tag name="KSO_WM_TEMPLATE_CATEGORY" val="special"/>
  <p:tag name="KSO_WM_TEMPLATE_INDEX" val="20163038"/>
  <p:tag name="KSO_WM_UNIT_INDEX" val="194"/>
</p:tagLst>
</file>

<file path=ppt/tags/tag331.xml><?xml version="1.0" encoding="utf-8"?>
<p:tagLst xmlns:p="http://schemas.openxmlformats.org/presentationml/2006/main">
  <p:tag name="KSO_WM_TAG_VERSION" val="1.0"/>
  <p:tag name="KSO_WM_BEAUTIFY_FLAG" val="#wm#"/>
  <p:tag name="KSO_WM_UNIT_TYPE" val="i"/>
  <p:tag name="KSO_WM_UNIT_ID" val="special20163038_22*i*205"/>
  <p:tag name="KSO_WM_TEMPLATE_CATEGORY" val="special"/>
  <p:tag name="KSO_WM_TEMPLATE_INDEX" val="20163038"/>
  <p:tag name="KSO_WM_UNIT_INDEX" val="205"/>
</p:tagLst>
</file>

<file path=ppt/tags/tag332.xml><?xml version="1.0" encoding="utf-8"?>
<p:tagLst xmlns:p="http://schemas.openxmlformats.org/presentationml/2006/main">
  <p:tag name="KSO_WM_TAG_VERSION" val="1.0"/>
  <p:tag name="KSO_WM_BEAUTIFY_FLAG" val="#wm#"/>
  <p:tag name="KSO_WM_UNIT_TYPE" val="i"/>
  <p:tag name="KSO_WM_UNIT_ID" val="special20163038_22*i*216"/>
  <p:tag name="KSO_WM_TEMPLATE_CATEGORY" val="special"/>
  <p:tag name="KSO_WM_TEMPLATE_INDEX" val="20163038"/>
  <p:tag name="KSO_WM_UNIT_INDEX" val="216"/>
</p:tagLst>
</file>

<file path=ppt/tags/tag333.xml><?xml version="1.0" encoding="utf-8"?>
<p:tagLst xmlns:p="http://schemas.openxmlformats.org/presentationml/2006/main">
  <p:tag name="KSO_WM_TAG_VERSION" val="1.0"/>
  <p:tag name="KSO_WM_BEAUTIFY_FLAG" val="#wm#"/>
  <p:tag name="KSO_WM_UNIT_TYPE" val="i"/>
  <p:tag name="KSO_WM_UNIT_ID" val="special20163038_22*i*217"/>
  <p:tag name="KSO_WM_TEMPLATE_CATEGORY" val="special"/>
  <p:tag name="KSO_WM_TEMPLATE_INDEX" val="20163038"/>
  <p:tag name="KSO_WM_UNIT_INDEX" val="217"/>
</p:tagLst>
</file>

<file path=ppt/tags/tag334.xml><?xml version="1.0" encoding="utf-8"?>
<p:tagLst xmlns:p="http://schemas.openxmlformats.org/presentationml/2006/main">
  <p:tag name="KSO_WM_TAG_VERSION" val="1.0"/>
  <p:tag name="KSO_WM_BEAUTIFY_FLAG" val="#wm#"/>
  <p:tag name="KSO_WM_UNIT_TYPE" val="i"/>
  <p:tag name="KSO_WM_UNIT_ID" val="special20163038_22*i*218"/>
  <p:tag name="KSO_WM_TEMPLATE_CATEGORY" val="special"/>
  <p:tag name="KSO_WM_TEMPLATE_INDEX" val="20163038"/>
  <p:tag name="KSO_WM_UNIT_INDEX" val="218"/>
</p:tagLst>
</file>

<file path=ppt/tags/tag335.xml><?xml version="1.0" encoding="utf-8"?>
<p:tagLst xmlns:p="http://schemas.openxmlformats.org/presentationml/2006/main">
  <p:tag name="KSO_WM_TAG_VERSION" val="1.0"/>
  <p:tag name="KSO_WM_BEAUTIFY_FLAG" val="#wm#"/>
  <p:tag name="KSO_WM_UNIT_TYPE" val="i"/>
  <p:tag name="KSO_WM_UNIT_ID" val="special20163038_22*i*219"/>
  <p:tag name="KSO_WM_TEMPLATE_CATEGORY" val="special"/>
  <p:tag name="KSO_WM_TEMPLATE_INDEX" val="20163038"/>
  <p:tag name="KSO_WM_UNIT_INDEX" val="219"/>
</p:tagLst>
</file>

<file path=ppt/tags/tag336.xml><?xml version="1.0" encoding="utf-8"?>
<p:tagLst xmlns:p="http://schemas.openxmlformats.org/presentationml/2006/main">
  <p:tag name="KSO_WM_TAG_VERSION" val="1.0"/>
  <p:tag name="KSO_WM_BEAUTIFY_FLAG" val="#wm#"/>
  <p:tag name="KSO_WM_UNIT_TYPE" val="i"/>
  <p:tag name="KSO_WM_UNIT_ID" val="special20163038_22*i*220"/>
  <p:tag name="KSO_WM_TEMPLATE_CATEGORY" val="special"/>
  <p:tag name="KSO_WM_TEMPLATE_INDEX" val="20163038"/>
  <p:tag name="KSO_WM_UNIT_INDEX" val="220"/>
</p:tagLst>
</file>

<file path=ppt/tags/tag337.xml><?xml version="1.0" encoding="utf-8"?>
<p:tagLst xmlns:p="http://schemas.openxmlformats.org/presentationml/2006/main">
  <p:tag name="KSO_WM_TAG_VERSION" val="1.0"/>
  <p:tag name="KSO_WM_BEAUTIFY_FLAG" val="#wm#"/>
  <p:tag name="KSO_WM_UNIT_TYPE" val="i"/>
  <p:tag name="KSO_WM_UNIT_ID" val="special20163038_22*i*221"/>
  <p:tag name="KSO_WM_TEMPLATE_CATEGORY" val="special"/>
  <p:tag name="KSO_WM_TEMPLATE_INDEX" val="20163038"/>
  <p:tag name="KSO_WM_UNIT_INDEX" val="221"/>
</p:tagLst>
</file>

<file path=ppt/tags/tag338.xml><?xml version="1.0" encoding="utf-8"?>
<p:tagLst xmlns:p="http://schemas.openxmlformats.org/presentationml/2006/main">
  <p:tag name="KSO_WM_TAG_VERSION" val="1.0"/>
  <p:tag name="KSO_WM_BEAUTIFY_FLAG" val="#wm#"/>
  <p:tag name="KSO_WM_UNIT_TYPE" val="i"/>
  <p:tag name="KSO_WM_UNIT_ID" val="special20163038_22*i*222"/>
  <p:tag name="KSO_WM_TEMPLATE_CATEGORY" val="special"/>
  <p:tag name="KSO_WM_TEMPLATE_INDEX" val="20163038"/>
  <p:tag name="KSO_WM_UNIT_INDEX" val="222"/>
</p:tagLst>
</file>

<file path=ppt/tags/tag339.xml><?xml version="1.0" encoding="utf-8"?>
<p:tagLst xmlns:p="http://schemas.openxmlformats.org/presentationml/2006/main">
  <p:tag name="KSO_WM_TAG_VERSION" val="1.0"/>
  <p:tag name="KSO_WM_BEAUTIFY_FLAG" val="#wm#"/>
  <p:tag name="KSO_WM_UNIT_TYPE" val="i"/>
  <p:tag name="KSO_WM_UNIT_ID" val="special20163038_22*i*223"/>
  <p:tag name="KSO_WM_TEMPLATE_CATEGORY" val="special"/>
  <p:tag name="KSO_WM_TEMPLATE_INDEX" val="20163038"/>
  <p:tag name="KSO_WM_UNIT_INDEX" val="223"/>
</p:tagLst>
</file>

<file path=ppt/tags/tag34.xml><?xml version="1.0" encoding="utf-8"?>
<p:tagLst xmlns:p="http://schemas.openxmlformats.org/presentationml/2006/main">
  <p:tag name="KSO_WM_TAG_VERSION" val="1.0"/>
  <p:tag name="KSO_WM_TEMPLATE_CATEGORY" val="basetag"/>
  <p:tag name="KSO_WM_TEMPLATE_INDEX" val="20164176"/>
</p:tagLst>
</file>

<file path=ppt/tags/tag340.xml><?xml version="1.0" encoding="utf-8"?>
<p:tagLst xmlns:p="http://schemas.openxmlformats.org/presentationml/2006/main">
  <p:tag name="KSO_WM_TAG_VERSION" val="1.0"/>
  <p:tag name="KSO_WM_BEAUTIFY_FLAG" val="#wm#"/>
  <p:tag name="KSO_WM_UNIT_TYPE" val="i"/>
  <p:tag name="KSO_WM_UNIT_ID" val="special20163038_22*i*224"/>
  <p:tag name="KSO_WM_TEMPLATE_CATEGORY" val="special"/>
  <p:tag name="KSO_WM_TEMPLATE_INDEX" val="20163038"/>
  <p:tag name="KSO_WM_UNIT_INDEX" val="224"/>
</p:tagLst>
</file>

<file path=ppt/tags/tag341.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42.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43.xml><?xml version="1.0" encoding="utf-8"?>
<p:tagLst xmlns:p="http://schemas.openxmlformats.org/presentationml/2006/main">
  <p:tag name="KSO_WM_TEMPLATE_CATEGORY" val="basetag"/>
  <p:tag name="KSO_WM_TEMPLATE_INDEX" val="20164176"/>
  <p:tag name="KSO_WM_TAG_VERSION" val="1.0"/>
  <p:tag name="KSO_WM_SLIDE_ID" val="basetag20164176_26"/>
  <p:tag name="KSO_WM_SLIDE_INDEX" val="26"/>
  <p:tag name="KSO_WM_SLIDE_ITEM_CNT" val="0"/>
  <p:tag name="KSO_WM_SLIDE_LAYOUT" val="a_f"/>
  <p:tag name="KSO_WM_SLIDE_LAYOUT_CNT" val="0_0"/>
  <p:tag name="KSO_WM_SLIDE_TYPE" val="text"/>
  <p:tag name="KSO_WM_BEAUTIFY_FLAG" val="#wm#"/>
</p:tagLst>
</file>

<file path=ppt/tags/tag344.xml><?xml version="1.0" encoding="utf-8"?>
<p:tagLst xmlns:p="http://schemas.openxmlformats.org/presentationml/2006/main">
  <p:tag name="KSO_WM_TEMPLATE_CATEGORY" val="basetag"/>
  <p:tag name="KSO_WM_TEMPLATE_INDEX" val="20164176"/>
  <p:tag name="KSO_WM_TAG_VERSION" val="1.0"/>
  <p:tag name="KSO_WM_SLIDE_ID" val="basetag20164176_27"/>
  <p:tag name="KSO_WM_SLIDE_INDEX" val="27"/>
  <p:tag name="KSO_WM_SLIDE_ITEM_CNT" val="0"/>
  <p:tag name="KSO_WM_SLIDE_TYPE" val="text"/>
  <p:tag name="KSO_WM_BEAUTIFY_FLAG" val="#wm#"/>
</p:tagLst>
</file>

<file path=ppt/tags/tag345.xml><?xml version="1.0" encoding="utf-8"?>
<p:tagLst xmlns:p="http://schemas.openxmlformats.org/presentationml/2006/main">
  <p:tag name="KSO_WM_TEMPLATE_CATEGORY" val="basetag"/>
  <p:tag name="KSO_WM_TEMPLATE_INDEX" val="20164176"/>
  <p:tag name="KSO_WM_TAG_VERSION" val="1.0"/>
  <p:tag name="KSO_WM_SLIDE_ID" val="basetag20164176_28"/>
  <p:tag name="KSO_WM_SLIDE_INDEX" val="28"/>
  <p:tag name="KSO_WM_SLIDE_ITEM_CNT" val="0"/>
  <p:tag name="KSO_WM_SLIDE_TYPE" val="text"/>
  <p:tag name="KSO_WM_BEAUTIFY_FLAG" val="#wm#"/>
</p:tagLst>
</file>

<file path=ppt/tags/tag346.xml><?xml version="1.0" encoding="utf-8"?>
<p:tagLst xmlns:p="http://schemas.openxmlformats.org/presentationml/2006/main">
  <p:tag name="KSO_WM_TEMPLATE_CATEGORY" val="basetag"/>
  <p:tag name="KSO_WM_TEMPLATE_INDEX" val="20164176"/>
  <p:tag name="KSO_WM_TAG_VERSION" val="1.0"/>
  <p:tag name="KSO_WM_SLIDE_ID" val="basetag20164176_29"/>
  <p:tag name="KSO_WM_SLIDE_INDEX" val="29"/>
  <p:tag name="KSO_WM_SLIDE_ITEM_CNT" val="0"/>
  <p:tag name="KSO_WM_SLIDE_TYPE" val="text"/>
  <p:tag name="KSO_WM_BEAUTIFY_FLAG" val="#wm#"/>
</p:tagLst>
</file>

<file path=ppt/tags/tag347.xml><?xml version="1.0" encoding="utf-8"?>
<p:tagLst xmlns:p="http://schemas.openxmlformats.org/presentationml/2006/main">
  <p:tag name="KSO_WM_TEMPLATE_CATEGORY" val="basetag"/>
  <p:tag name="KSO_WM_TEMPLATE_INDEX" val="20164176"/>
  <p:tag name="KSO_WM_TAG_VERSION" val="1.0"/>
  <p:tag name="KSO_WM_SLIDE_ID" val="basetag20164176_30"/>
  <p:tag name="KSO_WM_SLIDE_INDEX" val="30"/>
  <p:tag name="KSO_WM_SLIDE_ITEM_CNT" val="0"/>
  <p:tag name="KSO_WM_SLIDE_TYPE" val="text"/>
  <p:tag name="KSO_WM_BEAUTIFY_FLAG" val="#wm#"/>
</p:tagLst>
</file>

<file path=ppt/tags/tag348.xml><?xml version="1.0" encoding="utf-8"?>
<p:tagLst xmlns:p="http://schemas.openxmlformats.org/presentationml/2006/main">
  <p:tag name="KSO_WM_TAG_VERSION" val="1.0"/>
  <p:tag name="KSO_WM_BEAUTIFY_FLAG" val="#wm#"/>
  <p:tag name="KSO_WM_UNIT_TYPE" val="i"/>
  <p:tag name="KSO_WM_UNIT_ID" val="special20163038_23*i*27"/>
  <p:tag name="KSO_WM_TEMPLATE_CATEGORY" val="special"/>
  <p:tag name="KSO_WM_TEMPLATE_INDEX" val="20163038"/>
  <p:tag name="KSO_WM_UNIT_INDEX" val="27"/>
</p:tagLst>
</file>

<file path=ppt/tags/tag349.xml><?xml version="1.0" encoding="utf-8"?>
<p:tagLst xmlns:p="http://schemas.openxmlformats.org/presentationml/2006/main">
  <p:tag name="KSO_WM_TAG_VERSION" val="1.0"/>
  <p:tag name="KSO_WM_BEAUTIFY_FLAG" val="#wm#"/>
  <p:tag name="KSO_WM_UNIT_TYPE" val="i"/>
  <p:tag name="KSO_WM_UNIT_ID" val="special20163038_23*i*28"/>
  <p:tag name="KSO_WM_TEMPLATE_CATEGORY" val="special"/>
  <p:tag name="KSO_WM_TEMPLATE_INDEX" val="20163038"/>
  <p:tag name="KSO_WM_UNIT_INDEX" val="28"/>
</p:tagLst>
</file>

<file path=ppt/tags/tag35.xml><?xml version="1.0" encoding="utf-8"?>
<p:tagLst xmlns:p="http://schemas.openxmlformats.org/presentationml/2006/main">
  <p:tag name="KSO_WM_TAG_VERSION" val="1.0"/>
  <p:tag name="KSO_WM_TEMPLATE_CATEGORY" val="basetag"/>
  <p:tag name="KSO_WM_TEMPLATE_INDEX" val="20164176"/>
</p:tagLst>
</file>

<file path=ppt/tags/tag350.xml><?xml version="1.0" encoding="utf-8"?>
<p:tagLst xmlns:p="http://schemas.openxmlformats.org/presentationml/2006/main">
  <p:tag name="KSO_WM_TAG_VERSION" val="1.0"/>
  <p:tag name="KSO_WM_BEAUTIFY_FLAG" val="#wm#"/>
  <p:tag name="KSO_WM_UNIT_TYPE" val="i"/>
  <p:tag name="KSO_WM_UNIT_ID" val="special20163038_23*i*29"/>
  <p:tag name="KSO_WM_TEMPLATE_CATEGORY" val="special"/>
  <p:tag name="KSO_WM_TEMPLATE_INDEX" val="20163038"/>
  <p:tag name="KSO_WM_UNIT_INDEX" val="29"/>
</p:tagLst>
</file>

<file path=ppt/tags/tag351.xml><?xml version="1.0" encoding="utf-8"?>
<p:tagLst xmlns:p="http://schemas.openxmlformats.org/presentationml/2006/main">
  <p:tag name="KSO_WM_TAG_VERSION" val="1.0"/>
  <p:tag name="KSO_WM_BEAUTIFY_FLAG" val="#wm#"/>
  <p:tag name="KSO_WM_UNIT_TYPE" val="i"/>
  <p:tag name="KSO_WM_UNIT_ID" val="special20163038_23*i*30"/>
  <p:tag name="KSO_WM_TEMPLATE_CATEGORY" val="special"/>
  <p:tag name="KSO_WM_TEMPLATE_INDEX" val="20163038"/>
  <p:tag name="KSO_WM_UNIT_INDEX" val="30"/>
</p:tagLst>
</file>

<file path=ppt/tags/tag352.xml><?xml version="1.0" encoding="utf-8"?>
<p:tagLst xmlns:p="http://schemas.openxmlformats.org/presentationml/2006/main">
  <p:tag name="KSO_WM_TAG_VERSION" val="1.0"/>
  <p:tag name="KSO_WM_BEAUTIFY_FLAG" val="#wm#"/>
  <p:tag name="KSO_WM_UNIT_TYPE" val="i"/>
  <p:tag name="KSO_WM_UNIT_ID" val="special20163038_23*i*31"/>
  <p:tag name="KSO_WM_TEMPLATE_CATEGORY" val="special"/>
  <p:tag name="KSO_WM_TEMPLATE_INDEX" val="20163038"/>
  <p:tag name="KSO_WM_UNIT_INDEX" val="31"/>
</p:tagLst>
</file>

<file path=ppt/tags/tag353.xml><?xml version="1.0" encoding="utf-8"?>
<p:tagLst xmlns:p="http://schemas.openxmlformats.org/presentationml/2006/main">
  <p:tag name="KSO_WM_TAG_VERSION" val="1.0"/>
  <p:tag name="KSO_WM_BEAUTIFY_FLAG" val="#wm#"/>
  <p:tag name="KSO_WM_UNIT_TYPE" val="i"/>
  <p:tag name="KSO_WM_UNIT_ID" val="special20163038_23*i*32"/>
  <p:tag name="KSO_WM_TEMPLATE_CATEGORY" val="special"/>
  <p:tag name="KSO_WM_TEMPLATE_INDEX" val="20163038"/>
  <p:tag name="KSO_WM_UNIT_INDEX" val="32"/>
</p:tagLst>
</file>

<file path=ppt/tags/tag354.xml><?xml version="1.0" encoding="utf-8"?>
<p:tagLst xmlns:p="http://schemas.openxmlformats.org/presentationml/2006/main">
  <p:tag name="KSO_WM_TAG_VERSION" val="1.0"/>
  <p:tag name="KSO_WM_BEAUTIFY_FLAG" val="#wm#"/>
  <p:tag name="KSO_WM_UNIT_TYPE" val="i"/>
  <p:tag name="KSO_WM_UNIT_ID" val="special20163038_23*i*33"/>
  <p:tag name="KSO_WM_TEMPLATE_CATEGORY" val="special"/>
  <p:tag name="KSO_WM_TEMPLATE_INDEX" val="20163038"/>
  <p:tag name="KSO_WM_UNIT_INDEX" val="33"/>
</p:tagLst>
</file>

<file path=ppt/tags/tag355.xml><?xml version="1.0" encoding="utf-8"?>
<p:tagLst xmlns:p="http://schemas.openxmlformats.org/presentationml/2006/main">
  <p:tag name="KSO_WM_TAG_VERSION" val="1.0"/>
  <p:tag name="KSO_WM_BEAUTIFY_FLAG" val="#wm#"/>
  <p:tag name="KSO_WM_UNIT_TYPE" val="i"/>
  <p:tag name="KSO_WM_UNIT_ID" val="special20163038_23*i*34"/>
  <p:tag name="KSO_WM_TEMPLATE_CATEGORY" val="special"/>
  <p:tag name="KSO_WM_TEMPLATE_INDEX" val="20163038"/>
  <p:tag name="KSO_WM_UNIT_INDEX" val="34"/>
</p:tagLst>
</file>

<file path=ppt/tags/tag356.xml><?xml version="1.0" encoding="utf-8"?>
<p:tagLst xmlns:p="http://schemas.openxmlformats.org/presentationml/2006/main">
  <p:tag name="KSO_WM_TAG_VERSION" val="1.0"/>
  <p:tag name="KSO_WM_BEAUTIFY_FLAG" val="#wm#"/>
  <p:tag name="KSO_WM_UNIT_TYPE" val="i"/>
  <p:tag name="KSO_WM_UNIT_ID" val="special20163038_23*i*35"/>
  <p:tag name="KSO_WM_TEMPLATE_CATEGORY" val="special"/>
  <p:tag name="KSO_WM_TEMPLATE_INDEX" val="20163038"/>
  <p:tag name="KSO_WM_UNIT_INDEX" val="35"/>
</p:tagLst>
</file>

<file path=ppt/tags/tag357.xml><?xml version="1.0" encoding="utf-8"?>
<p:tagLst xmlns:p="http://schemas.openxmlformats.org/presentationml/2006/main">
  <p:tag name="KSO_WM_TAG_VERSION" val="1.0"/>
  <p:tag name="KSO_WM_BEAUTIFY_FLAG" val="#wm#"/>
  <p:tag name="KSO_WM_UNIT_TYPE" val="i"/>
  <p:tag name="KSO_WM_UNIT_ID" val="special20163038_23*i*36"/>
  <p:tag name="KSO_WM_TEMPLATE_CATEGORY" val="special"/>
  <p:tag name="KSO_WM_TEMPLATE_INDEX" val="20163038"/>
  <p:tag name="KSO_WM_UNIT_INDEX" val="36"/>
</p:tagLst>
</file>

<file path=ppt/tags/tag358.xml><?xml version="1.0" encoding="utf-8"?>
<p:tagLst xmlns:p="http://schemas.openxmlformats.org/presentationml/2006/main">
  <p:tag name="KSO_WM_TAG_VERSION" val="1.0"/>
  <p:tag name="KSO_WM_BEAUTIFY_FLAG" val="#wm#"/>
  <p:tag name="KSO_WM_UNIT_TYPE" val="i"/>
  <p:tag name="KSO_WM_UNIT_ID" val="special20163038_23*i*37"/>
  <p:tag name="KSO_WM_TEMPLATE_CATEGORY" val="special"/>
  <p:tag name="KSO_WM_TEMPLATE_INDEX" val="20163038"/>
  <p:tag name="KSO_WM_UNIT_INDEX" val="37"/>
</p:tagLst>
</file>

<file path=ppt/tags/tag359.xml><?xml version="1.0" encoding="utf-8"?>
<p:tagLst xmlns:p="http://schemas.openxmlformats.org/presentationml/2006/main">
  <p:tag name="KSO_WM_TAG_VERSION" val="1.0"/>
  <p:tag name="KSO_WM_BEAUTIFY_FLAG" val="#wm#"/>
  <p:tag name="KSO_WM_UNIT_TYPE" val="i"/>
  <p:tag name="KSO_WM_UNIT_ID" val="special20163038_23*i*38"/>
  <p:tag name="KSO_WM_TEMPLATE_CATEGORY" val="special"/>
  <p:tag name="KSO_WM_TEMPLATE_INDEX" val="20163038"/>
  <p:tag name="KSO_WM_UNIT_INDEX" val="38"/>
</p:tagLst>
</file>

<file path=ppt/tags/tag36.xml><?xml version="1.0" encoding="utf-8"?>
<p:tagLst xmlns:p="http://schemas.openxmlformats.org/presentationml/2006/main">
  <p:tag name="KSO_WM_TEMPLATE_CATEGORY" val="basetag"/>
  <p:tag name="KSO_WM_TEMPLATE_INDEX" val="20164176"/>
  <p:tag name="KSO_WM_TAG_VERSION" val="1.0"/>
  <p:tag name="KSO_WM_TEMPLATE_THUMBS_INDEX" val="1、6、7、8、10、17、20、22、24、26、32、34、36、37、39"/>
  <p:tag name="KSO_WM_BEAUTIFY_FLAG" val="#wm#"/>
</p:tagLst>
</file>

<file path=ppt/tags/tag360.xml><?xml version="1.0" encoding="utf-8"?>
<p:tagLst xmlns:p="http://schemas.openxmlformats.org/presentationml/2006/main">
  <p:tag name="KSO_WM_TAG_VERSION" val="1.0"/>
  <p:tag name="KSO_WM_BEAUTIFY_FLAG" val="#wm#"/>
  <p:tag name="KSO_WM_UNIT_TYPE" val="i"/>
  <p:tag name="KSO_WM_UNIT_ID" val="special20163038_23*i*39"/>
  <p:tag name="KSO_WM_TEMPLATE_CATEGORY" val="special"/>
  <p:tag name="KSO_WM_TEMPLATE_INDEX" val="20163038"/>
  <p:tag name="KSO_WM_UNIT_INDEX" val="39"/>
</p:tagLst>
</file>

<file path=ppt/tags/tag361.xml><?xml version="1.0" encoding="utf-8"?>
<p:tagLst xmlns:p="http://schemas.openxmlformats.org/presentationml/2006/main">
  <p:tag name="KSO_WM_TAG_VERSION" val="1.0"/>
  <p:tag name="KSO_WM_BEAUTIFY_FLAG" val="#wm#"/>
  <p:tag name="KSO_WM_UNIT_TYPE" val="i"/>
  <p:tag name="KSO_WM_UNIT_ID" val="special20163038_23*i*40"/>
  <p:tag name="KSO_WM_TEMPLATE_CATEGORY" val="special"/>
  <p:tag name="KSO_WM_TEMPLATE_INDEX" val="20163038"/>
  <p:tag name="KSO_WM_UNIT_INDEX" val="40"/>
</p:tagLst>
</file>

<file path=ppt/tags/tag362.xml><?xml version="1.0" encoding="utf-8"?>
<p:tagLst xmlns:p="http://schemas.openxmlformats.org/presentationml/2006/main">
  <p:tag name="KSO_WM_TAG_VERSION" val="1.0"/>
  <p:tag name="KSO_WM_BEAUTIFY_FLAG" val="#wm#"/>
  <p:tag name="KSO_WM_UNIT_TYPE" val="i"/>
  <p:tag name="KSO_WM_UNIT_ID" val="special20163038_23*i*41"/>
  <p:tag name="KSO_WM_TEMPLATE_CATEGORY" val="special"/>
  <p:tag name="KSO_WM_TEMPLATE_INDEX" val="20163038"/>
  <p:tag name="KSO_WM_UNIT_INDEX" val="41"/>
</p:tagLst>
</file>

<file path=ppt/tags/tag363.xml><?xml version="1.0" encoding="utf-8"?>
<p:tagLst xmlns:p="http://schemas.openxmlformats.org/presentationml/2006/main">
  <p:tag name="KSO_WM_TAG_VERSION" val="1.0"/>
  <p:tag name="KSO_WM_BEAUTIFY_FLAG" val="#wm#"/>
  <p:tag name="KSO_WM_UNIT_TYPE" val="i"/>
  <p:tag name="KSO_WM_UNIT_ID" val="special20163038_23*i*42"/>
  <p:tag name="KSO_WM_TEMPLATE_CATEGORY" val="special"/>
  <p:tag name="KSO_WM_TEMPLATE_INDEX" val="20163038"/>
  <p:tag name="KSO_WM_UNIT_INDEX" val="42"/>
</p:tagLst>
</file>

<file path=ppt/tags/tag364.xml><?xml version="1.0" encoding="utf-8"?>
<p:tagLst xmlns:p="http://schemas.openxmlformats.org/presentationml/2006/main">
  <p:tag name="KSO_WM_TAG_VERSION" val="1.0"/>
  <p:tag name="KSO_WM_BEAUTIFY_FLAG" val="#wm#"/>
  <p:tag name="KSO_WM_UNIT_TYPE" val="i"/>
  <p:tag name="KSO_WM_UNIT_ID" val="special20163038_23*i*43"/>
  <p:tag name="KSO_WM_TEMPLATE_CATEGORY" val="special"/>
  <p:tag name="KSO_WM_TEMPLATE_INDEX" val="20163038"/>
  <p:tag name="KSO_WM_UNIT_INDEX" val="43"/>
</p:tagLst>
</file>

<file path=ppt/tags/tag365.xml><?xml version="1.0" encoding="utf-8"?>
<p:tagLst xmlns:p="http://schemas.openxmlformats.org/presentationml/2006/main">
  <p:tag name="KSO_WM_TAG_VERSION" val="1.0"/>
  <p:tag name="KSO_WM_BEAUTIFY_FLAG" val="#wm#"/>
  <p:tag name="KSO_WM_UNIT_TYPE" val="i"/>
  <p:tag name="KSO_WM_UNIT_ID" val="special20163038_23*i*44"/>
  <p:tag name="KSO_WM_TEMPLATE_CATEGORY" val="special"/>
  <p:tag name="KSO_WM_TEMPLATE_INDEX" val="20163038"/>
  <p:tag name="KSO_WM_UNIT_INDEX" val="44"/>
</p:tagLst>
</file>

<file path=ppt/tags/tag366.xml><?xml version="1.0" encoding="utf-8"?>
<p:tagLst xmlns:p="http://schemas.openxmlformats.org/presentationml/2006/main">
  <p:tag name="KSO_WM_TAG_VERSION" val="1.0"/>
  <p:tag name="KSO_WM_BEAUTIFY_FLAG" val="#wm#"/>
  <p:tag name="KSO_WM_UNIT_TYPE" val="i"/>
  <p:tag name="KSO_WM_UNIT_ID" val="special20163038_23*i*45"/>
  <p:tag name="KSO_WM_TEMPLATE_CATEGORY" val="special"/>
  <p:tag name="KSO_WM_TEMPLATE_INDEX" val="20163038"/>
  <p:tag name="KSO_WM_UNIT_INDEX" val="45"/>
</p:tagLst>
</file>

<file path=ppt/tags/tag367.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68.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69.xml><?xml version="1.0" encoding="utf-8"?>
<p:tagLst xmlns:p="http://schemas.openxmlformats.org/presentationml/2006/main">
  <p:tag name="KSO_WM_TEMPLATE_CATEGORY" val="basetag"/>
  <p:tag name="KSO_WM_TEMPLATE_INDEX" val="20164176"/>
  <p:tag name="KSO_WM_TAG_VERSION" val="1.0"/>
  <p:tag name="KSO_WM_SLIDE_ID" val="basetag20164176_31"/>
  <p:tag name="KSO_WM_SLIDE_INDEX" val="31"/>
  <p:tag name="KSO_WM_SLIDE_ITEM_CNT" val="0"/>
  <p:tag name="KSO_WM_SLIDE_LAYOUT" val="a_f"/>
  <p:tag name="KSO_WM_SLIDE_LAYOUT_CNT" val="0_0"/>
  <p:tag name="KSO_WM_SLIDE_TYPE" val="text"/>
  <p:tag name="KSO_WM_BEAUTIFY_FLAG" val="#wm#"/>
</p:tagLst>
</file>

<file path=ppt/tags/tag37.xml><?xml version="1.0" encoding="utf-8"?>
<p:tagLst xmlns:p="http://schemas.openxmlformats.org/presentationml/2006/main">
  <p:tag name="KSO_WM_TAG_VERSION" val="1.0"/>
  <p:tag name="KSO_WM_BEAUTIFY_FLAG" val="#wm#"/>
  <p:tag name="KSO_WM_UNIT_TYPE" val="i"/>
  <p:tag name="KSO_WM_UNIT_ID" val="special20163038_1*i*11"/>
  <p:tag name="KSO_WM_TEMPLATE_CATEGORY" val="special"/>
  <p:tag name="KSO_WM_TEMPLATE_INDEX" val="20163038"/>
  <p:tag name="KSO_WM_UNIT_INDEX" val="11"/>
</p:tagLst>
</file>

<file path=ppt/tags/tag370.xml><?xml version="1.0" encoding="utf-8"?>
<p:tagLst xmlns:p="http://schemas.openxmlformats.org/presentationml/2006/main">
  <p:tag name="KSO_WM_TAG_VERSION" val="1.0"/>
  <p:tag name="KSO_WM_BEAUTIFY_FLAG" val="#wm#"/>
  <p:tag name="KSO_WM_UNIT_TYPE" val="i"/>
  <p:tag name="KSO_WM_UNIT_ID" val="special20163038_24*i*27"/>
  <p:tag name="KSO_WM_TEMPLATE_CATEGORY" val="special"/>
  <p:tag name="KSO_WM_TEMPLATE_INDEX" val="20163038"/>
  <p:tag name="KSO_WM_UNIT_INDEX" val="27"/>
</p:tagLst>
</file>

<file path=ppt/tags/tag371.xml><?xml version="1.0" encoding="utf-8"?>
<p:tagLst xmlns:p="http://schemas.openxmlformats.org/presentationml/2006/main">
  <p:tag name="KSO_WM_TAG_VERSION" val="1.0"/>
  <p:tag name="KSO_WM_BEAUTIFY_FLAG" val="#wm#"/>
  <p:tag name="KSO_WM_UNIT_TYPE" val="i"/>
  <p:tag name="KSO_WM_UNIT_ID" val="special20163038_24*i*28"/>
  <p:tag name="KSO_WM_TEMPLATE_CATEGORY" val="special"/>
  <p:tag name="KSO_WM_TEMPLATE_INDEX" val="20163038"/>
  <p:tag name="KSO_WM_UNIT_INDEX" val="28"/>
</p:tagLst>
</file>

<file path=ppt/tags/tag372.xml><?xml version="1.0" encoding="utf-8"?>
<p:tagLst xmlns:p="http://schemas.openxmlformats.org/presentationml/2006/main">
  <p:tag name="KSO_WM_TAG_VERSION" val="1.0"/>
  <p:tag name="KSO_WM_BEAUTIFY_FLAG" val="#wm#"/>
  <p:tag name="KSO_WM_UNIT_TYPE" val="i"/>
  <p:tag name="KSO_WM_UNIT_ID" val="special20163038_24*i*29"/>
  <p:tag name="KSO_WM_TEMPLATE_CATEGORY" val="special"/>
  <p:tag name="KSO_WM_TEMPLATE_INDEX" val="20163038"/>
  <p:tag name="KSO_WM_UNIT_INDEX" val="29"/>
</p:tagLst>
</file>

<file path=ppt/tags/tag373.xml><?xml version="1.0" encoding="utf-8"?>
<p:tagLst xmlns:p="http://schemas.openxmlformats.org/presentationml/2006/main">
  <p:tag name="KSO_WM_TAG_VERSION" val="1.0"/>
  <p:tag name="KSO_WM_BEAUTIFY_FLAG" val="#wm#"/>
  <p:tag name="KSO_WM_UNIT_TYPE" val="i"/>
  <p:tag name="KSO_WM_UNIT_ID" val="special20163038_24*i*30"/>
  <p:tag name="KSO_WM_TEMPLATE_CATEGORY" val="special"/>
  <p:tag name="KSO_WM_TEMPLATE_INDEX" val="20163038"/>
  <p:tag name="KSO_WM_UNIT_INDEX" val="30"/>
</p:tagLst>
</file>

<file path=ppt/tags/tag374.xml><?xml version="1.0" encoding="utf-8"?>
<p:tagLst xmlns:p="http://schemas.openxmlformats.org/presentationml/2006/main">
  <p:tag name="KSO_WM_TAG_VERSION" val="1.0"/>
  <p:tag name="KSO_WM_BEAUTIFY_FLAG" val="#wm#"/>
  <p:tag name="KSO_WM_UNIT_TYPE" val="i"/>
  <p:tag name="KSO_WM_UNIT_ID" val="special20163038_24*i*31"/>
  <p:tag name="KSO_WM_TEMPLATE_CATEGORY" val="special"/>
  <p:tag name="KSO_WM_TEMPLATE_INDEX" val="20163038"/>
  <p:tag name="KSO_WM_UNIT_INDEX" val="31"/>
</p:tagLst>
</file>

<file path=ppt/tags/tag375.xml><?xml version="1.0" encoding="utf-8"?>
<p:tagLst xmlns:p="http://schemas.openxmlformats.org/presentationml/2006/main">
  <p:tag name="KSO_WM_TAG_VERSION" val="1.0"/>
  <p:tag name="KSO_WM_BEAUTIFY_FLAG" val="#wm#"/>
  <p:tag name="KSO_WM_UNIT_TYPE" val="i"/>
  <p:tag name="KSO_WM_UNIT_ID" val="special20163038_24*i*32"/>
  <p:tag name="KSO_WM_TEMPLATE_CATEGORY" val="special"/>
  <p:tag name="KSO_WM_TEMPLATE_INDEX" val="20163038"/>
  <p:tag name="KSO_WM_UNIT_INDEX" val="32"/>
</p:tagLst>
</file>

<file path=ppt/tags/tag376.xml><?xml version="1.0" encoding="utf-8"?>
<p:tagLst xmlns:p="http://schemas.openxmlformats.org/presentationml/2006/main">
  <p:tag name="KSO_WM_TAG_VERSION" val="1.0"/>
  <p:tag name="KSO_WM_BEAUTIFY_FLAG" val="#wm#"/>
  <p:tag name="KSO_WM_UNIT_TYPE" val="i"/>
  <p:tag name="KSO_WM_UNIT_ID" val="special20163038_24*i*33"/>
  <p:tag name="KSO_WM_TEMPLATE_CATEGORY" val="special"/>
  <p:tag name="KSO_WM_TEMPLATE_INDEX" val="20163038"/>
  <p:tag name="KSO_WM_UNIT_INDEX" val="33"/>
</p:tagLst>
</file>

<file path=ppt/tags/tag377.xml><?xml version="1.0" encoding="utf-8"?>
<p:tagLst xmlns:p="http://schemas.openxmlformats.org/presentationml/2006/main">
  <p:tag name="KSO_WM_TAG_VERSION" val="1.0"/>
  <p:tag name="KSO_WM_BEAUTIFY_FLAG" val="#wm#"/>
  <p:tag name="KSO_WM_UNIT_TYPE" val="i"/>
  <p:tag name="KSO_WM_UNIT_ID" val="special20163038_24*i*34"/>
  <p:tag name="KSO_WM_TEMPLATE_CATEGORY" val="special"/>
  <p:tag name="KSO_WM_TEMPLATE_INDEX" val="20163038"/>
  <p:tag name="KSO_WM_UNIT_INDEX" val="34"/>
</p:tagLst>
</file>

<file path=ppt/tags/tag378.xml><?xml version="1.0" encoding="utf-8"?>
<p:tagLst xmlns:p="http://schemas.openxmlformats.org/presentationml/2006/main">
  <p:tag name="KSO_WM_TAG_VERSION" val="1.0"/>
  <p:tag name="KSO_WM_BEAUTIFY_FLAG" val="#wm#"/>
  <p:tag name="KSO_WM_UNIT_TYPE" val="i"/>
  <p:tag name="KSO_WM_UNIT_ID" val="special20163038_24*i*35"/>
  <p:tag name="KSO_WM_TEMPLATE_CATEGORY" val="special"/>
  <p:tag name="KSO_WM_TEMPLATE_INDEX" val="20163038"/>
  <p:tag name="KSO_WM_UNIT_INDEX" val="35"/>
</p:tagLst>
</file>

<file path=ppt/tags/tag379.xml><?xml version="1.0" encoding="utf-8"?>
<p:tagLst xmlns:p="http://schemas.openxmlformats.org/presentationml/2006/main">
  <p:tag name="KSO_WM_TAG_VERSION" val="1.0"/>
  <p:tag name="KSO_WM_BEAUTIFY_FLAG" val="#wm#"/>
  <p:tag name="KSO_WM_UNIT_TYPE" val="i"/>
  <p:tag name="KSO_WM_UNIT_ID" val="special20163038_24*i*36"/>
  <p:tag name="KSO_WM_TEMPLATE_CATEGORY" val="special"/>
  <p:tag name="KSO_WM_TEMPLATE_INDEX" val="20163038"/>
  <p:tag name="KSO_WM_UNIT_INDEX" val="36"/>
</p:tagLst>
</file>

<file path=ppt/tags/tag38.xml><?xml version="1.0" encoding="utf-8"?>
<p:tagLst xmlns:p="http://schemas.openxmlformats.org/presentationml/2006/main">
  <p:tag name="KSO_WM_TAG_VERSION" val="1.0"/>
  <p:tag name="KSO_WM_BEAUTIFY_FLAG" val="#wm#"/>
  <p:tag name="KSO_WM_UNIT_TYPE" val="i"/>
  <p:tag name="KSO_WM_UNIT_ID" val="special20163038_1*i*18"/>
  <p:tag name="KSO_WM_TEMPLATE_CATEGORY" val="special"/>
  <p:tag name="KSO_WM_TEMPLATE_INDEX" val="20163038"/>
  <p:tag name="KSO_WM_UNIT_INDEX" val="18"/>
</p:tagLst>
</file>

<file path=ppt/tags/tag380.xml><?xml version="1.0" encoding="utf-8"?>
<p:tagLst xmlns:p="http://schemas.openxmlformats.org/presentationml/2006/main">
  <p:tag name="KSO_WM_TAG_VERSION" val="1.0"/>
  <p:tag name="KSO_WM_BEAUTIFY_FLAG" val="#wm#"/>
  <p:tag name="KSO_WM_UNIT_TYPE" val="i"/>
  <p:tag name="KSO_WM_UNIT_ID" val="special20163038_24*i*41"/>
  <p:tag name="KSO_WM_TEMPLATE_CATEGORY" val="special"/>
  <p:tag name="KSO_WM_TEMPLATE_INDEX" val="20163038"/>
  <p:tag name="KSO_WM_UNIT_INDEX" val="41"/>
</p:tagLst>
</file>

<file path=ppt/tags/tag381.xml><?xml version="1.0" encoding="utf-8"?>
<p:tagLst xmlns:p="http://schemas.openxmlformats.org/presentationml/2006/main">
  <p:tag name="KSO_WM_TAG_VERSION" val="1.0"/>
  <p:tag name="KSO_WM_BEAUTIFY_FLAG" val="#wm#"/>
  <p:tag name="KSO_WM_UNIT_TYPE" val="i"/>
  <p:tag name="KSO_WM_UNIT_ID" val="special20163038_24*i*42"/>
  <p:tag name="KSO_WM_TEMPLATE_CATEGORY" val="special"/>
  <p:tag name="KSO_WM_TEMPLATE_INDEX" val="20163038"/>
  <p:tag name="KSO_WM_UNIT_INDEX" val="42"/>
</p:tagLst>
</file>

<file path=ppt/tags/tag382.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83.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84.xml><?xml version="1.0" encoding="utf-8"?>
<p:tagLst xmlns:p="http://schemas.openxmlformats.org/presentationml/2006/main">
  <p:tag name="KSO_WM_TEMPLATE_CATEGORY" val="basetag"/>
  <p:tag name="KSO_WM_TEMPLATE_INDEX" val="20164176"/>
  <p:tag name="KSO_WM_TAG_VERSION" val="1.0"/>
  <p:tag name="KSO_WM_SLIDE_ID" val="basetag20164176_32"/>
  <p:tag name="KSO_WM_SLIDE_INDEX" val="32"/>
  <p:tag name="KSO_WM_SLIDE_ITEM_CNT" val="0"/>
  <p:tag name="KSO_WM_SLIDE_LAYOUT" val="a_f"/>
  <p:tag name="KSO_WM_SLIDE_LAYOUT_CNT" val="0_0"/>
  <p:tag name="KSO_WM_SLIDE_TYPE" val="text"/>
  <p:tag name="KSO_WM_BEAUTIFY_FLAG" val="#wm#"/>
</p:tagLst>
</file>

<file path=ppt/tags/tag385.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386.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387.xml><?xml version="1.0" encoding="utf-8"?>
<p:tagLst xmlns:p="http://schemas.openxmlformats.org/presentationml/2006/main">
  <p:tag name="KSO_WM_TEMPLATE_CATEGORY" val="basetag"/>
  <p:tag name="KSO_WM_TEMPLATE_INDEX" val="20164176"/>
  <p:tag name="KSO_WM_TAG_VERSION" val="1.0"/>
  <p:tag name="KSO_WM_SLIDE_ID" val="basetag20164176_33"/>
  <p:tag name="KSO_WM_SLIDE_INDEX" val="33"/>
  <p:tag name="KSO_WM_SLIDE_ITEM_CNT" val="0"/>
  <p:tag name="KSO_WM_SLIDE_LAYOUT" val="a_f"/>
  <p:tag name="KSO_WM_SLIDE_LAYOUT_CNT" val="0_0"/>
  <p:tag name="KSO_WM_SLIDE_TYPE" val="text"/>
  <p:tag name="KSO_WM_BEAUTIFY_FLAG" val="#wm#"/>
</p:tagLst>
</file>

<file path=ppt/tags/tag388.xml><?xml version="1.0" encoding="utf-8"?>
<p:tagLst xmlns:p="http://schemas.openxmlformats.org/presentationml/2006/main">
  <p:tag name="KSO_WM_TAG_VERSION" val="1.0"/>
  <p:tag name="KSO_WM_BEAUTIFY_FLAG" val="#wm#"/>
  <p:tag name="KSO_WM_UNIT_TYPE" val="i"/>
  <p:tag name="KSO_WM_UNIT_ID" val="special20163038_27*i*0"/>
  <p:tag name="KSO_WM_TEMPLATE_CATEGORY" val="special"/>
  <p:tag name="KSO_WM_TEMPLATE_INDEX" val="20163038"/>
  <p:tag name="KSO_WM_UNIT_INDEX" val="0"/>
</p:tagLst>
</file>

<file path=ppt/tags/tag389.xml><?xml version="1.0" encoding="utf-8"?>
<p:tagLst xmlns:p="http://schemas.openxmlformats.org/presentationml/2006/main">
  <p:tag name="KSO_WM_TAG_VERSION" val="1.0"/>
  <p:tag name="KSO_WM_BEAUTIFY_FLAG" val="#wm#"/>
  <p:tag name="KSO_WM_UNIT_TYPE" val="i"/>
  <p:tag name="KSO_WM_UNIT_ID" val="special20163038_27*i*1"/>
  <p:tag name="KSO_WM_TEMPLATE_CATEGORY" val="special"/>
  <p:tag name="KSO_WM_TEMPLATE_INDEX" val="20163038"/>
  <p:tag name="KSO_WM_UNIT_INDEX" val="1"/>
</p:tagLst>
</file>

<file path=ppt/tags/tag39.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390.xml><?xml version="1.0" encoding="utf-8"?>
<p:tagLst xmlns:p="http://schemas.openxmlformats.org/presentationml/2006/main">
  <p:tag name="KSO_WM_TAG_VERSION" val="1.0"/>
  <p:tag name="KSO_WM_BEAUTIFY_FLAG" val="#wm#"/>
  <p:tag name="KSO_WM_UNIT_TYPE" val="i"/>
  <p:tag name="KSO_WM_UNIT_ID" val="special20163038_27*i*2"/>
  <p:tag name="KSO_WM_TEMPLATE_CATEGORY" val="special"/>
  <p:tag name="KSO_WM_TEMPLATE_INDEX" val="20163038"/>
  <p:tag name="KSO_WM_UNIT_INDEX" val="2"/>
</p:tagLst>
</file>

<file path=ppt/tags/tag391.xml><?xml version="1.0" encoding="utf-8"?>
<p:tagLst xmlns:p="http://schemas.openxmlformats.org/presentationml/2006/main">
  <p:tag name="KSO_WM_TAG_VERSION" val="1.0"/>
  <p:tag name="KSO_WM_BEAUTIFY_FLAG" val="#wm#"/>
  <p:tag name="KSO_WM_UNIT_TYPE" val="i"/>
  <p:tag name="KSO_WM_UNIT_ID" val="special20163038_27*i*31"/>
  <p:tag name="KSO_WM_TEMPLATE_CATEGORY" val="special"/>
  <p:tag name="KSO_WM_TEMPLATE_INDEX" val="20163038"/>
  <p:tag name="KSO_WM_UNIT_INDEX" val="31"/>
</p:tagLst>
</file>

<file path=ppt/tags/tag392.xml><?xml version="1.0" encoding="utf-8"?>
<p:tagLst xmlns:p="http://schemas.openxmlformats.org/presentationml/2006/main">
  <p:tag name="KSO_WM_TAG_VERSION" val="1.0"/>
  <p:tag name="KSO_WM_BEAUTIFY_FLAG" val="#wm#"/>
  <p:tag name="KSO_WM_UNIT_TYPE" val="i"/>
  <p:tag name="KSO_WM_UNIT_ID" val="special20163038_27*i*32"/>
  <p:tag name="KSO_WM_TEMPLATE_CATEGORY" val="special"/>
  <p:tag name="KSO_WM_TEMPLATE_INDEX" val="20163038"/>
  <p:tag name="KSO_WM_UNIT_INDEX" val="32"/>
</p:tagLst>
</file>

<file path=ppt/tags/tag393.xml><?xml version="1.0" encoding="utf-8"?>
<p:tagLst xmlns:p="http://schemas.openxmlformats.org/presentationml/2006/main">
  <p:tag name="KSO_WM_TAG_VERSION" val="1.0"/>
  <p:tag name="KSO_WM_BEAUTIFY_FLAG" val="#wm#"/>
  <p:tag name="KSO_WM_UNIT_TYPE" val="i"/>
  <p:tag name="KSO_WM_UNIT_ID" val="special20163038_27*i*33"/>
  <p:tag name="KSO_WM_TEMPLATE_CATEGORY" val="special"/>
  <p:tag name="KSO_WM_TEMPLATE_INDEX" val="20163038"/>
  <p:tag name="KSO_WM_UNIT_INDEX" val="33"/>
</p:tagLst>
</file>

<file path=ppt/tags/tag394.xml><?xml version="1.0" encoding="utf-8"?>
<p:tagLst xmlns:p="http://schemas.openxmlformats.org/presentationml/2006/main">
  <p:tag name="KSO_WM_TAG_VERSION" val="1.0"/>
  <p:tag name="KSO_WM_BEAUTIFY_FLAG" val="#wm#"/>
  <p:tag name="KSO_WM_UNIT_TYPE" val="i"/>
  <p:tag name="KSO_WM_UNIT_ID" val="special20163038_27*i*34"/>
  <p:tag name="KSO_WM_TEMPLATE_CATEGORY" val="special"/>
  <p:tag name="KSO_WM_TEMPLATE_INDEX" val="20163038"/>
  <p:tag name="KSO_WM_UNIT_INDEX" val="34"/>
</p:tagLst>
</file>

<file path=ppt/tags/tag395.xml><?xml version="1.0" encoding="utf-8"?>
<p:tagLst xmlns:p="http://schemas.openxmlformats.org/presentationml/2006/main">
  <p:tag name="KSO_WM_TAG_VERSION" val="1.0"/>
  <p:tag name="KSO_WM_BEAUTIFY_FLAG" val="#wm#"/>
  <p:tag name="KSO_WM_UNIT_TYPE" val="i"/>
  <p:tag name="KSO_WM_UNIT_ID" val="special20163038_27*i*35"/>
  <p:tag name="KSO_WM_TEMPLATE_CATEGORY" val="special"/>
  <p:tag name="KSO_WM_TEMPLATE_INDEX" val="20163038"/>
  <p:tag name="KSO_WM_UNIT_INDEX" val="35"/>
</p:tagLst>
</file>

<file path=ppt/tags/tag396.xml><?xml version="1.0" encoding="utf-8"?>
<p:tagLst xmlns:p="http://schemas.openxmlformats.org/presentationml/2006/main">
  <p:tag name="KSO_WM_TAG_VERSION" val="1.0"/>
  <p:tag name="KSO_WM_BEAUTIFY_FLAG" val="#wm#"/>
  <p:tag name="KSO_WM_UNIT_TYPE" val="i"/>
  <p:tag name="KSO_WM_UNIT_ID" val="special20163038_27*i*36"/>
  <p:tag name="KSO_WM_TEMPLATE_CATEGORY" val="special"/>
  <p:tag name="KSO_WM_TEMPLATE_INDEX" val="20163038"/>
  <p:tag name="KSO_WM_UNIT_INDEX" val="36"/>
</p:tagLst>
</file>

<file path=ppt/tags/tag397.xml><?xml version="1.0" encoding="utf-8"?>
<p:tagLst xmlns:p="http://schemas.openxmlformats.org/presentationml/2006/main">
  <p:tag name="KSO_WM_TAG_VERSION" val="1.0"/>
  <p:tag name="KSO_WM_BEAUTIFY_FLAG" val="#wm#"/>
  <p:tag name="KSO_WM_UNIT_TYPE" val="i"/>
  <p:tag name="KSO_WM_UNIT_ID" val="special20163038_27*i*37"/>
  <p:tag name="KSO_WM_TEMPLATE_CATEGORY" val="special"/>
  <p:tag name="KSO_WM_TEMPLATE_INDEX" val="20163038"/>
  <p:tag name="KSO_WM_UNIT_INDEX" val="37"/>
</p:tagLst>
</file>

<file path=ppt/tags/tag398.xml><?xml version="1.0" encoding="utf-8"?>
<p:tagLst xmlns:p="http://schemas.openxmlformats.org/presentationml/2006/main">
  <p:tag name="KSO_WM_TAG_VERSION" val="1.0"/>
  <p:tag name="KSO_WM_BEAUTIFY_FLAG" val="#wm#"/>
  <p:tag name="KSO_WM_UNIT_TYPE" val="i"/>
  <p:tag name="KSO_WM_UNIT_ID" val="special20163038_27*i*38"/>
  <p:tag name="KSO_WM_TEMPLATE_CATEGORY" val="special"/>
  <p:tag name="KSO_WM_TEMPLATE_INDEX" val="20163038"/>
  <p:tag name="KSO_WM_UNIT_INDEX" val="38"/>
</p:tagLst>
</file>

<file path=ppt/tags/tag399.xml><?xml version="1.0" encoding="utf-8"?>
<p:tagLst xmlns:p="http://schemas.openxmlformats.org/presentationml/2006/main">
  <p:tag name="KSO_WM_TAG_VERSION" val="1.0"/>
  <p:tag name="KSO_WM_BEAUTIFY_FLAG" val="#wm#"/>
  <p:tag name="KSO_WM_UNIT_TYPE" val="i"/>
  <p:tag name="KSO_WM_UNIT_ID" val="special20163038_27*i*39"/>
  <p:tag name="KSO_WM_TEMPLATE_CATEGORY" val="special"/>
  <p:tag name="KSO_WM_TEMPLATE_INDEX" val="20163038"/>
  <p:tag name="KSO_WM_UNIT_INDEX" val="39"/>
</p:tagLst>
</file>

<file path=ppt/tags/tag4.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40.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400.xml><?xml version="1.0" encoding="utf-8"?>
<p:tagLst xmlns:p="http://schemas.openxmlformats.org/presentationml/2006/main">
  <p:tag name="KSO_WM_TAG_VERSION" val="1.0"/>
  <p:tag name="KSO_WM_BEAUTIFY_FLAG" val="#wm#"/>
  <p:tag name="KSO_WM_UNIT_TYPE" val="i"/>
  <p:tag name="KSO_WM_UNIT_ID" val="special20163038_27*i*40"/>
  <p:tag name="KSO_WM_TEMPLATE_CATEGORY" val="special"/>
  <p:tag name="KSO_WM_TEMPLATE_INDEX" val="20163038"/>
  <p:tag name="KSO_WM_UNIT_INDEX" val="40"/>
</p:tagLst>
</file>

<file path=ppt/tags/tag401.xml><?xml version="1.0" encoding="utf-8"?>
<p:tagLst xmlns:p="http://schemas.openxmlformats.org/presentationml/2006/main">
  <p:tag name="KSO_WM_TAG_VERSION" val="1.0"/>
  <p:tag name="KSO_WM_BEAUTIFY_FLAG" val="#wm#"/>
  <p:tag name="KSO_WM_UNIT_TYPE" val="i"/>
  <p:tag name="KSO_WM_UNIT_ID" val="special20163038_27*i*41"/>
  <p:tag name="KSO_WM_TEMPLATE_CATEGORY" val="special"/>
  <p:tag name="KSO_WM_TEMPLATE_INDEX" val="20163038"/>
  <p:tag name="KSO_WM_UNIT_INDEX" val="41"/>
</p:tagLst>
</file>

<file path=ppt/tags/tag402.xml><?xml version="1.0" encoding="utf-8"?>
<p:tagLst xmlns:p="http://schemas.openxmlformats.org/presentationml/2006/main">
  <p:tag name="KSO_WM_TAG_VERSION" val="1.0"/>
  <p:tag name="KSO_WM_BEAUTIFY_FLAG" val="#wm#"/>
  <p:tag name="KSO_WM_UNIT_TYPE" val="i"/>
  <p:tag name="KSO_WM_UNIT_ID" val="special20163038_27*i*42"/>
  <p:tag name="KSO_WM_TEMPLATE_CATEGORY" val="special"/>
  <p:tag name="KSO_WM_TEMPLATE_INDEX" val="20163038"/>
  <p:tag name="KSO_WM_UNIT_INDEX" val="42"/>
</p:tagLst>
</file>

<file path=ppt/tags/tag403.xml><?xml version="1.0" encoding="utf-8"?>
<p:tagLst xmlns:p="http://schemas.openxmlformats.org/presentationml/2006/main">
  <p:tag name="KSO_WM_TAG_VERSION" val="1.0"/>
  <p:tag name="KSO_WM_BEAUTIFY_FLAG" val="#wm#"/>
  <p:tag name="KSO_WM_UNIT_TYPE" val="i"/>
  <p:tag name="KSO_WM_UNIT_ID" val="special20163038_27*i*43"/>
  <p:tag name="KSO_WM_TEMPLATE_CATEGORY" val="special"/>
  <p:tag name="KSO_WM_TEMPLATE_INDEX" val="20163038"/>
  <p:tag name="KSO_WM_UNIT_INDEX" val="43"/>
</p:tagLst>
</file>

<file path=ppt/tags/tag404.xml><?xml version="1.0" encoding="utf-8"?>
<p:tagLst xmlns:p="http://schemas.openxmlformats.org/presentationml/2006/main">
  <p:tag name="KSO_WM_TAG_VERSION" val="1.0"/>
  <p:tag name="KSO_WM_BEAUTIFY_FLAG" val="#wm#"/>
  <p:tag name="KSO_WM_UNIT_TYPE" val="i"/>
  <p:tag name="KSO_WM_UNIT_ID" val="special20163038_27*i*44"/>
  <p:tag name="KSO_WM_TEMPLATE_CATEGORY" val="special"/>
  <p:tag name="KSO_WM_TEMPLATE_INDEX" val="20163038"/>
  <p:tag name="KSO_WM_UNIT_INDEX" val="44"/>
</p:tagLst>
</file>

<file path=ppt/tags/tag405.xml><?xml version="1.0" encoding="utf-8"?>
<p:tagLst xmlns:p="http://schemas.openxmlformats.org/presentationml/2006/main">
  <p:tag name="KSO_WM_TAG_VERSION" val="1.0"/>
  <p:tag name="KSO_WM_BEAUTIFY_FLAG" val="#wm#"/>
  <p:tag name="KSO_WM_UNIT_TYPE" val="i"/>
  <p:tag name="KSO_WM_UNIT_ID" val="special20163038_27*i*45"/>
  <p:tag name="KSO_WM_TEMPLATE_CATEGORY" val="special"/>
  <p:tag name="KSO_WM_TEMPLATE_INDEX" val="20163038"/>
  <p:tag name="KSO_WM_UNIT_INDEX" val="45"/>
</p:tagLst>
</file>

<file path=ppt/tags/tag406.xml><?xml version="1.0" encoding="utf-8"?>
<p:tagLst xmlns:p="http://schemas.openxmlformats.org/presentationml/2006/main">
  <p:tag name="KSO_WM_TAG_VERSION" val="1.0"/>
  <p:tag name="KSO_WM_BEAUTIFY_FLAG" val="#wm#"/>
  <p:tag name="KSO_WM_UNIT_TYPE" val="i"/>
  <p:tag name="KSO_WM_UNIT_ID" val="special20163038_27*i*46"/>
  <p:tag name="KSO_WM_TEMPLATE_CATEGORY" val="special"/>
  <p:tag name="KSO_WM_TEMPLATE_INDEX" val="20163038"/>
  <p:tag name="KSO_WM_UNIT_INDEX" val="46"/>
</p:tagLst>
</file>

<file path=ppt/tags/tag407.xml><?xml version="1.0" encoding="utf-8"?>
<p:tagLst xmlns:p="http://schemas.openxmlformats.org/presentationml/2006/main">
  <p:tag name="KSO_WM_TAG_VERSION" val="1.0"/>
  <p:tag name="KSO_WM_BEAUTIFY_FLAG" val="#wm#"/>
  <p:tag name="KSO_WM_UNIT_TYPE" val="i"/>
  <p:tag name="KSO_WM_UNIT_ID" val="special20163038_27*i*47"/>
  <p:tag name="KSO_WM_TEMPLATE_CATEGORY" val="special"/>
  <p:tag name="KSO_WM_TEMPLATE_INDEX" val="20163038"/>
  <p:tag name="KSO_WM_UNIT_INDEX" val="47"/>
</p:tagLst>
</file>

<file path=ppt/tags/tag408.xml><?xml version="1.0" encoding="utf-8"?>
<p:tagLst xmlns:p="http://schemas.openxmlformats.org/presentationml/2006/main">
  <p:tag name="KSO_WM_TAG_VERSION" val="1.0"/>
  <p:tag name="KSO_WM_BEAUTIFY_FLAG" val="#wm#"/>
  <p:tag name="KSO_WM_UNIT_TYPE" val="i"/>
  <p:tag name="KSO_WM_UNIT_ID" val="special20163038_27*i*48"/>
  <p:tag name="KSO_WM_TEMPLATE_CATEGORY" val="special"/>
  <p:tag name="KSO_WM_TEMPLATE_INDEX" val="20163038"/>
  <p:tag name="KSO_WM_UNIT_INDEX" val="48"/>
</p:tagLst>
</file>

<file path=ppt/tags/tag409.xml><?xml version="1.0" encoding="utf-8"?>
<p:tagLst xmlns:p="http://schemas.openxmlformats.org/presentationml/2006/main">
  <p:tag name="KSO_WM_TAG_VERSION" val="1.0"/>
  <p:tag name="KSO_WM_BEAUTIFY_FLAG" val="#wm#"/>
  <p:tag name="KSO_WM_UNIT_TYPE" val="i"/>
  <p:tag name="KSO_WM_UNIT_ID" val="special20163038_27*i*49"/>
  <p:tag name="KSO_WM_TEMPLATE_CATEGORY" val="special"/>
  <p:tag name="KSO_WM_TEMPLATE_INDEX" val="20163038"/>
  <p:tag name="KSO_WM_UNIT_INDEX" val="49"/>
</p:tagLst>
</file>

<file path=ppt/tags/tag41.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410.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411.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412.xml><?xml version="1.0" encoding="utf-8"?>
<p:tagLst xmlns:p="http://schemas.openxmlformats.org/presentationml/2006/main">
  <p:tag name="KSO_WM_TEMPLATE_CATEGORY" val="basetag"/>
  <p:tag name="KSO_WM_TEMPLATE_INDEX" val="20164176"/>
  <p:tag name="KSO_WM_TAG_VERSION" val="1.0"/>
  <p:tag name="KSO_WM_SLIDE_ID" val="basetag20164176_34"/>
  <p:tag name="KSO_WM_SLIDE_INDEX" val="34"/>
  <p:tag name="KSO_WM_SLIDE_ITEM_CNT" val="0"/>
  <p:tag name="KSO_WM_SLIDE_LAYOUT" val="a_f"/>
  <p:tag name="KSO_WM_SLIDE_LAYOUT_CNT" val="0_0"/>
  <p:tag name="KSO_WM_SLIDE_TYPE" val="text"/>
  <p:tag name="KSO_WM_BEAUTIFY_FLAG" val="#wm#"/>
</p:tagLst>
</file>

<file path=ppt/tags/tag413.xml><?xml version="1.0" encoding="utf-8"?>
<p:tagLst xmlns:p="http://schemas.openxmlformats.org/presentationml/2006/main">
  <p:tag name="KSO_WM_TAG_VERSION" val="1.0"/>
  <p:tag name="KSO_WM_BEAUTIFY_FLAG" val="#wm#"/>
  <p:tag name="KSO_WM_UNIT_TYPE" val="i"/>
  <p:tag name="KSO_WM_UNIT_ID" val="special20163038_28*i*28"/>
  <p:tag name="KSO_WM_TEMPLATE_CATEGORY" val="special"/>
  <p:tag name="KSO_WM_TEMPLATE_INDEX" val="20163038"/>
  <p:tag name="KSO_WM_UNIT_INDEX" val="28"/>
</p:tagLst>
</file>

<file path=ppt/tags/tag414.xml><?xml version="1.0" encoding="utf-8"?>
<p:tagLst xmlns:p="http://schemas.openxmlformats.org/presentationml/2006/main">
  <p:tag name="KSO_WM_TAG_VERSION" val="1.0"/>
  <p:tag name="KSO_WM_BEAUTIFY_FLAG" val="#wm#"/>
  <p:tag name="KSO_WM_UNIT_TYPE" val="i"/>
  <p:tag name="KSO_WM_UNIT_ID" val="special20163038_28*i*29"/>
  <p:tag name="KSO_WM_TEMPLATE_CATEGORY" val="special"/>
  <p:tag name="KSO_WM_TEMPLATE_INDEX" val="20163038"/>
  <p:tag name="KSO_WM_UNIT_INDEX" val="29"/>
</p:tagLst>
</file>

<file path=ppt/tags/tag415.xml><?xml version="1.0" encoding="utf-8"?>
<p:tagLst xmlns:p="http://schemas.openxmlformats.org/presentationml/2006/main">
  <p:tag name="KSO_WM_TAG_VERSION" val="1.0"/>
  <p:tag name="KSO_WM_BEAUTIFY_FLAG" val="#wm#"/>
  <p:tag name="KSO_WM_UNIT_TYPE" val="i"/>
  <p:tag name="KSO_WM_UNIT_ID" val="special20163038_28*i*30"/>
  <p:tag name="KSO_WM_TEMPLATE_CATEGORY" val="special"/>
  <p:tag name="KSO_WM_TEMPLATE_INDEX" val="20163038"/>
  <p:tag name="KSO_WM_UNIT_INDEX" val="30"/>
</p:tagLst>
</file>

<file path=ppt/tags/tag416.xml><?xml version="1.0" encoding="utf-8"?>
<p:tagLst xmlns:p="http://schemas.openxmlformats.org/presentationml/2006/main">
  <p:tag name="KSO_WM_TAG_VERSION" val="1.0"/>
  <p:tag name="KSO_WM_BEAUTIFY_FLAG" val="#wm#"/>
  <p:tag name="KSO_WM_UNIT_TYPE" val="i"/>
  <p:tag name="KSO_WM_UNIT_ID" val="special20163038_28*i*31"/>
  <p:tag name="KSO_WM_TEMPLATE_CATEGORY" val="special"/>
  <p:tag name="KSO_WM_TEMPLATE_INDEX" val="20163038"/>
  <p:tag name="KSO_WM_UNIT_INDEX" val="31"/>
</p:tagLst>
</file>

<file path=ppt/tags/tag417.xml><?xml version="1.0" encoding="utf-8"?>
<p:tagLst xmlns:p="http://schemas.openxmlformats.org/presentationml/2006/main">
  <p:tag name="KSO_WM_TAG_VERSION" val="1.0"/>
  <p:tag name="KSO_WM_BEAUTIFY_FLAG" val="#wm#"/>
  <p:tag name="KSO_WM_UNIT_TYPE" val="i"/>
  <p:tag name="KSO_WM_UNIT_ID" val="special20163038_28*i*32"/>
  <p:tag name="KSO_WM_TEMPLATE_CATEGORY" val="special"/>
  <p:tag name="KSO_WM_TEMPLATE_INDEX" val="20163038"/>
  <p:tag name="KSO_WM_UNIT_INDEX" val="32"/>
</p:tagLst>
</file>

<file path=ppt/tags/tag418.xml><?xml version="1.0" encoding="utf-8"?>
<p:tagLst xmlns:p="http://schemas.openxmlformats.org/presentationml/2006/main">
  <p:tag name="KSO_WM_TAG_VERSION" val="1.0"/>
  <p:tag name="KSO_WM_BEAUTIFY_FLAG" val="#wm#"/>
  <p:tag name="KSO_WM_UNIT_TYPE" val="i"/>
  <p:tag name="KSO_WM_UNIT_ID" val="special20163038_28*i*33"/>
  <p:tag name="KSO_WM_TEMPLATE_CATEGORY" val="special"/>
  <p:tag name="KSO_WM_TEMPLATE_INDEX" val="20163038"/>
  <p:tag name="KSO_WM_UNIT_INDEX" val="33"/>
</p:tagLst>
</file>

<file path=ppt/tags/tag419.xml><?xml version="1.0" encoding="utf-8"?>
<p:tagLst xmlns:p="http://schemas.openxmlformats.org/presentationml/2006/main">
  <p:tag name="KSO_WM_TAG_VERSION" val="1.0"/>
  <p:tag name="KSO_WM_BEAUTIFY_FLAG" val="#wm#"/>
  <p:tag name="KSO_WM_UNIT_TYPE" val="i"/>
  <p:tag name="KSO_WM_UNIT_ID" val="special20163038_28*i*34"/>
  <p:tag name="KSO_WM_TEMPLATE_CATEGORY" val="special"/>
  <p:tag name="KSO_WM_TEMPLATE_INDEX" val="20163038"/>
  <p:tag name="KSO_WM_UNIT_INDEX" val="34"/>
</p:tagLst>
</file>

<file path=ppt/tags/tag42.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420.xml><?xml version="1.0" encoding="utf-8"?>
<p:tagLst xmlns:p="http://schemas.openxmlformats.org/presentationml/2006/main">
  <p:tag name="KSO_WM_TAG_VERSION" val="1.0"/>
  <p:tag name="KSO_WM_BEAUTIFY_FLAG" val="#wm#"/>
  <p:tag name="KSO_WM_UNIT_TYPE" val="i"/>
  <p:tag name="KSO_WM_UNIT_ID" val="special20163038_28*i*35"/>
  <p:tag name="KSO_WM_TEMPLATE_CATEGORY" val="special"/>
  <p:tag name="KSO_WM_TEMPLATE_INDEX" val="20163038"/>
  <p:tag name="KSO_WM_UNIT_INDEX" val="35"/>
</p:tagLst>
</file>

<file path=ppt/tags/tag421.xml><?xml version="1.0" encoding="utf-8"?>
<p:tagLst xmlns:p="http://schemas.openxmlformats.org/presentationml/2006/main">
  <p:tag name="KSO_WM_TAG_VERSION" val="1.0"/>
  <p:tag name="KSO_WM_BEAUTIFY_FLAG" val="#wm#"/>
  <p:tag name="KSO_WM_UNIT_TYPE" val="i"/>
  <p:tag name="KSO_WM_UNIT_ID" val="special20163038_28*i*36"/>
  <p:tag name="KSO_WM_TEMPLATE_CATEGORY" val="special"/>
  <p:tag name="KSO_WM_TEMPLATE_INDEX" val="20163038"/>
  <p:tag name="KSO_WM_UNIT_INDEX" val="36"/>
</p:tagLst>
</file>

<file path=ppt/tags/tag422.xml><?xml version="1.0" encoding="utf-8"?>
<p:tagLst xmlns:p="http://schemas.openxmlformats.org/presentationml/2006/main">
  <p:tag name="KSO_WM_TAG_VERSION" val="1.0"/>
  <p:tag name="KSO_WM_BEAUTIFY_FLAG" val="#wm#"/>
  <p:tag name="KSO_WM_UNIT_TYPE" val="i"/>
  <p:tag name="KSO_WM_UNIT_ID" val="special20163038_28*i*37"/>
  <p:tag name="KSO_WM_TEMPLATE_CATEGORY" val="special"/>
  <p:tag name="KSO_WM_TEMPLATE_INDEX" val="20163038"/>
  <p:tag name="KSO_WM_UNIT_INDEX" val="37"/>
</p:tagLst>
</file>

<file path=ppt/tags/tag423.xml><?xml version="1.0" encoding="utf-8"?>
<p:tagLst xmlns:p="http://schemas.openxmlformats.org/presentationml/2006/main">
  <p:tag name="KSO_WM_TAG_VERSION" val="1.0"/>
  <p:tag name="KSO_WM_BEAUTIFY_FLAG" val="#wm#"/>
  <p:tag name="KSO_WM_UNIT_TYPE" val="i"/>
  <p:tag name="KSO_WM_UNIT_ID" val="special20163038_28*i*38"/>
  <p:tag name="KSO_WM_TEMPLATE_CATEGORY" val="special"/>
  <p:tag name="KSO_WM_TEMPLATE_INDEX" val="20163038"/>
  <p:tag name="KSO_WM_UNIT_INDEX" val="38"/>
</p:tagLst>
</file>

<file path=ppt/tags/tag424.xml><?xml version="1.0" encoding="utf-8"?>
<p:tagLst xmlns:p="http://schemas.openxmlformats.org/presentationml/2006/main">
  <p:tag name="KSO_WM_TAG_VERSION" val="1.0"/>
  <p:tag name="KSO_WM_BEAUTIFY_FLAG" val="#wm#"/>
  <p:tag name="KSO_WM_UNIT_TYPE" val="i"/>
  <p:tag name="KSO_WM_UNIT_ID" val="special20163038_28*i*39"/>
  <p:tag name="KSO_WM_TEMPLATE_CATEGORY" val="special"/>
  <p:tag name="KSO_WM_TEMPLATE_INDEX" val="20163038"/>
  <p:tag name="KSO_WM_UNIT_INDEX" val="39"/>
</p:tagLst>
</file>

<file path=ppt/tags/tag425.xml><?xml version="1.0" encoding="utf-8"?>
<p:tagLst xmlns:p="http://schemas.openxmlformats.org/presentationml/2006/main">
  <p:tag name="KSO_WM_TAG_VERSION" val="1.0"/>
  <p:tag name="KSO_WM_BEAUTIFY_FLAG" val="#wm#"/>
  <p:tag name="KSO_WM_UNIT_TYPE" val="i"/>
  <p:tag name="KSO_WM_UNIT_ID" val="special20163038_28*i*40"/>
  <p:tag name="KSO_WM_TEMPLATE_CATEGORY" val="special"/>
  <p:tag name="KSO_WM_TEMPLATE_INDEX" val="20163038"/>
  <p:tag name="KSO_WM_UNIT_INDEX" val="40"/>
</p:tagLst>
</file>

<file path=ppt/tags/tag426.xml><?xml version="1.0" encoding="utf-8"?>
<p:tagLst xmlns:p="http://schemas.openxmlformats.org/presentationml/2006/main">
  <p:tag name="KSO_WM_TAG_VERSION" val="1.0"/>
  <p:tag name="KSO_WM_BEAUTIFY_FLAG" val="#wm#"/>
  <p:tag name="KSO_WM_UNIT_TYPE" val="i"/>
  <p:tag name="KSO_WM_UNIT_ID" val="special20163038_28*i*41"/>
  <p:tag name="KSO_WM_TEMPLATE_CATEGORY" val="special"/>
  <p:tag name="KSO_WM_TEMPLATE_INDEX" val="20163038"/>
  <p:tag name="KSO_WM_UNIT_INDEX" val="41"/>
</p:tagLst>
</file>

<file path=ppt/tags/tag427.xml><?xml version="1.0" encoding="utf-8"?>
<p:tagLst xmlns:p="http://schemas.openxmlformats.org/presentationml/2006/main">
  <p:tag name="KSO_WM_TAG_VERSION" val="1.0"/>
  <p:tag name="KSO_WM_BEAUTIFY_FLAG" val="#wm#"/>
  <p:tag name="KSO_WM_UNIT_TYPE" val="i"/>
  <p:tag name="KSO_WM_UNIT_ID" val="special20163038_28*i*42"/>
  <p:tag name="KSO_WM_TEMPLATE_CATEGORY" val="special"/>
  <p:tag name="KSO_WM_TEMPLATE_INDEX" val="20163038"/>
  <p:tag name="KSO_WM_UNIT_INDEX" val="42"/>
</p:tagLst>
</file>

<file path=ppt/tags/tag428.xml><?xml version="1.0" encoding="utf-8"?>
<p:tagLst xmlns:p="http://schemas.openxmlformats.org/presentationml/2006/main">
  <p:tag name="KSO_WM_TAG_VERSION" val="1.0"/>
  <p:tag name="KSO_WM_BEAUTIFY_FLAG" val="#wm#"/>
  <p:tag name="KSO_WM_UNIT_TYPE" val="i"/>
  <p:tag name="KSO_WM_UNIT_ID" val="special20163038_28*i*43"/>
  <p:tag name="KSO_WM_TEMPLATE_CATEGORY" val="special"/>
  <p:tag name="KSO_WM_TEMPLATE_INDEX" val="20163038"/>
  <p:tag name="KSO_WM_UNIT_INDEX" val="43"/>
</p:tagLst>
</file>

<file path=ppt/tags/tag429.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43.xml><?xml version="1.0" encoding="utf-8"?>
<p:tagLst xmlns:p="http://schemas.openxmlformats.org/presentationml/2006/main">
  <p:tag name="KSO_WM_TAG_VERSION" val="1.0"/>
  <p:tag name="KSO_WM_BEAUTIFY_FLAG" val="#wm#"/>
  <p:tag name="KSO_WM_UNIT_TYPE" val="i"/>
  <p:tag name="KSO_WM_UNIT_ID" val="special20163038_1*i*4"/>
  <p:tag name="KSO_WM_TEMPLATE_CATEGORY" val="special"/>
  <p:tag name="KSO_WM_TEMPLATE_INDEX" val="20163038"/>
  <p:tag name="KSO_WM_UNIT_INDEX" val="4"/>
</p:tagLst>
</file>

<file path=ppt/tags/tag430.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431.xml><?xml version="1.0" encoding="utf-8"?>
<p:tagLst xmlns:p="http://schemas.openxmlformats.org/presentationml/2006/main">
  <p:tag name="KSO_WM_TEMPLATE_CATEGORY" val="basetag"/>
  <p:tag name="KSO_WM_TEMPLATE_INDEX" val="20164176"/>
  <p:tag name="KSO_WM_TAG_VERSION" val="1.0"/>
  <p:tag name="KSO_WM_SLIDE_ID" val="basetag20164176_35"/>
  <p:tag name="KSO_WM_SLIDE_INDEX" val="35"/>
  <p:tag name="KSO_WM_SLIDE_ITEM_CNT" val="0"/>
  <p:tag name="KSO_WM_SLIDE_LAYOUT" val="a_f"/>
  <p:tag name="KSO_WM_SLIDE_LAYOUT_CNT" val="0_0"/>
  <p:tag name="KSO_WM_SLIDE_TYPE" val="text"/>
  <p:tag name="KSO_WM_BEAUTIFY_FLAG" val="#wm#"/>
</p:tagLst>
</file>

<file path=ppt/tags/tag432.xml><?xml version="1.0" encoding="utf-8"?>
<p:tagLst xmlns:p="http://schemas.openxmlformats.org/presentationml/2006/main">
  <p:tag name="KSO_WM_TAG_VERSION" val="1.0"/>
  <p:tag name="KSO_WM_BEAUTIFY_FLAG" val="#wm#"/>
  <p:tag name="KSO_WM_UNIT_TYPE" val="i"/>
  <p:tag name="KSO_WM_UNIT_ID" val="special20163038_29*i*28"/>
  <p:tag name="KSO_WM_TEMPLATE_CATEGORY" val="special"/>
  <p:tag name="KSO_WM_TEMPLATE_INDEX" val="20163038"/>
  <p:tag name="KSO_WM_UNIT_INDEX" val="28"/>
</p:tagLst>
</file>

<file path=ppt/tags/tag433.xml><?xml version="1.0" encoding="utf-8"?>
<p:tagLst xmlns:p="http://schemas.openxmlformats.org/presentationml/2006/main">
  <p:tag name="KSO_WM_TAG_VERSION" val="1.0"/>
  <p:tag name="KSO_WM_BEAUTIFY_FLAG" val="#wm#"/>
  <p:tag name="KSO_WM_UNIT_TYPE" val="i"/>
  <p:tag name="KSO_WM_UNIT_ID" val="special20163038_29*i*29"/>
  <p:tag name="KSO_WM_TEMPLATE_CATEGORY" val="special"/>
  <p:tag name="KSO_WM_TEMPLATE_INDEX" val="20163038"/>
  <p:tag name="KSO_WM_UNIT_INDEX" val="29"/>
</p:tagLst>
</file>

<file path=ppt/tags/tag434.xml><?xml version="1.0" encoding="utf-8"?>
<p:tagLst xmlns:p="http://schemas.openxmlformats.org/presentationml/2006/main">
  <p:tag name="KSO_WM_TAG_VERSION" val="1.0"/>
  <p:tag name="KSO_WM_BEAUTIFY_FLAG" val="#wm#"/>
  <p:tag name="KSO_WM_UNIT_TYPE" val="i"/>
  <p:tag name="KSO_WM_UNIT_ID" val="special20163038_29*i*30"/>
  <p:tag name="KSO_WM_TEMPLATE_CATEGORY" val="special"/>
  <p:tag name="KSO_WM_TEMPLATE_INDEX" val="20163038"/>
  <p:tag name="KSO_WM_UNIT_INDEX" val="30"/>
</p:tagLst>
</file>

<file path=ppt/tags/tag435.xml><?xml version="1.0" encoding="utf-8"?>
<p:tagLst xmlns:p="http://schemas.openxmlformats.org/presentationml/2006/main">
  <p:tag name="KSO_WM_TAG_VERSION" val="1.0"/>
  <p:tag name="KSO_WM_BEAUTIFY_FLAG" val="#wm#"/>
  <p:tag name="KSO_WM_UNIT_TYPE" val="i"/>
  <p:tag name="KSO_WM_UNIT_ID" val="special20163038_29*i*31"/>
  <p:tag name="KSO_WM_TEMPLATE_CATEGORY" val="special"/>
  <p:tag name="KSO_WM_TEMPLATE_INDEX" val="20163038"/>
  <p:tag name="KSO_WM_UNIT_INDEX" val="31"/>
</p:tagLst>
</file>

<file path=ppt/tags/tag436.xml><?xml version="1.0" encoding="utf-8"?>
<p:tagLst xmlns:p="http://schemas.openxmlformats.org/presentationml/2006/main">
  <p:tag name="KSO_WM_TAG_VERSION" val="1.0"/>
  <p:tag name="KSO_WM_BEAUTIFY_FLAG" val="#wm#"/>
  <p:tag name="KSO_WM_UNIT_TYPE" val="i"/>
  <p:tag name="KSO_WM_UNIT_ID" val="special20163038_29*i*32"/>
  <p:tag name="KSO_WM_TEMPLATE_CATEGORY" val="special"/>
  <p:tag name="KSO_WM_TEMPLATE_INDEX" val="20163038"/>
  <p:tag name="KSO_WM_UNIT_INDEX" val="32"/>
</p:tagLst>
</file>

<file path=ppt/tags/tag437.xml><?xml version="1.0" encoding="utf-8"?>
<p:tagLst xmlns:p="http://schemas.openxmlformats.org/presentationml/2006/main">
  <p:tag name="KSO_WM_TAG_VERSION" val="1.0"/>
  <p:tag name="KSO_WM_BEAUTIFY_FLAG" val="#wm#"/>
  <p:tag name="KSO_WM_UNIT_TYPE" val="i"/>
  <p:tag name="KSO_WM_UNIT_ID" val="special20163038_29*i*33"/>
  <p:tag name="KSO_WM_TEMPLATE_CATEGORY" val="special"/>
  <p:tag name="KSO_WM_TEMPLATE_INDEX" val="20163038"/>
  <p:tag name="KSO_WM_UNIT_INDEX" val="33"/>
</p:tagLst>
</file>

<file path=ppt/tags/tag438.xml><?xml version="1.0" encoding="utf-8"?>
<p:tagLst xmlns:p="http://schemas.openxmlformats.org/presentationml/2006/main">
  <p:tag name="KSO_WM_TAG_VERSION" val="1.0"/>
  <p:tag name="KSO_WM_BEAUTIFY_FLAG" val="#wm#"/>
  <p:tag name="KSO_WM_UNIT_TYPE" val="i"/>
  <p:tag name="KSO_WM_UNIT_ID" val="special20163038_29*i*34"/>
  <p:tag name="KSO_WM_TEMPLATE_CATEGORY" val="special"/>
  <p:tag name="KSO_WM_TEMPLATE_INDEX" val="20163038"/>
  <p:tag name="KSO_WM_UNIT_INDEX" val="34"/>
</p:tagLst>
</file>

<file path=ppt/tags/tag439.xml><?xml version="1.0" encoding="utf-8"?>
<p:tagLst xmlns:p="http://schemas.openxmlformats.org/presentationml/2006/main">
  <p:tag name="KSO_WM_TAG_VERSION" val="1.0"/>
  <p:tag name="KSO_WM_BEAUTIFY_FLAG" val="#wm#"/>
  <p:tag name="KSO_WM_UNIT_TYPE" val="i"/>
  <p:tag name="KSO_WM_UNIT_ID" val="special20163038_29*i*35"/>
  <p:tag name="KSO_WM_TEMPLATE_CATEGORY" val="special"/>
  <p:tag name="KSO_WM_TEMPLATE_INDEX" val="20163038"/>
  <p:tag name="KSO_WM_UNIT_INDEX" val="35"/>
</p:tagLst>
</file>

<file path=ppt/tags/tag44.xml><?xml version="1.0" encoding="utf-8"?>
<p:tagLst xmlns:p="http://schemas.openxmlformats.org/presentationml/2006/main">
  <p:tag name="KSO_WM_TAG_VERSION" val="1.0"/>
  <p:tag name="KSO_WM_BEAUTIFY_FLAG" val="#wm#"/>
  <p:tag name="KSO_WM_UNIT_TYPE" val="i"/>
  <p:tag name="KSO_WM_UNIT_ID" val="special20163038_1*i*5"/>
  <p:tag name="KSO_WM_TEMPLATE_CATEGORY" val="special"/>
  <p:tag name="KSO_WM_TEMPLATE_INDEX" val="20163038"/>
  <p:tag name="KSO_WM_UNIT_INDEX" val="5"/>
</p:tagLst>
</file>

<file path=ppt/tags/tag440.xml><?xml version="1.0" encoding="utf-8"?>
<p:tagLst xmlns:p="http://schemas.openxmlformats.org/presentationml/2006/main">
  <p:tag name="KSO_WM_TAG_VERSION" val="1.0"/>
  <p:tag name="KSO_WM_BEAUTIFY_FLAG" val="#wm#"/>
  <p:tag name="KSO_WM_UNIT_TYPE" val="i"/>
  <p:tag name="KSO_WM_UNIT_ID" val="special20163038_29*i*36"/>
  <p:tag name="KSO_WM_TEMPLATE_CATEGORY" val="special"/>
  <p:tag name="KSO_WM_TEMPLATE_INDEX" val="20163038"/>
  <p:tag name="KSO_WM_UNIT_INDEX" val="36"/>
</p:tagLst>
</file>

<file path=ppt/tags/tag441.xml><?xml version="1.0" encoding="utf-8"?>
<p:tagLst xmlns:p="http://schemas.openxmlformats.org/presentationml/2006/main">
  <p:tag name="KSO_WM_TAG_VERSION" val="1.0"/>
  <p:tag name="KSO_WM_BEAUTIFY_FLAG" val="#wm#"/>
  <p:tag name="KSO_WM_UNIT_TYPE" val="i"/>
  <p:tag name="KSO_WM_UNIT_ID" val="special20163038_29*i*49"/>
  <p:tag name="KSO_WM_TEMPLATE_CATEGORY" val="special"/>
  <p:tag name="KSO_WM_TEMPLATE_INDEX" val="20163038"/>
  <p:tag name="KSO_WM_UNIT_INDEX" val="49"/>
</p:tagLst>
</file>

<file path=ppt/tags/tag442.xml><?xml version="1.0" encoding="utf-8"?>
<p:tagLst xmlns:p="http://schemas.openxmlformats.org/presentationml/2006/main">
  <p:tag name="KSO_WM_TAG_VERSION" val="1.0"/>
  <p:tag name="KSO_WM_BEAUTIFY_FLAG" val="#wm#"/>
  <p:tag name="KSO_WM_UNIT_TYPE" val="i"/>
  <p:tag name="KSO_WM_UNIT_ID" val="special20163038_29*i*50"/>
  <p:tag name="KSO_WM_TEMPLATE_CATEGORY" val="special"/>
  <p:tag name="KSO_WM_TEMPLATE_INDEX" val="20163038"/>
  <p:tag name="KSO_WM_UNIT_INDEX" val="50"/>
</p:tagLst>
</file>

<file path=ppt/tags/tag443.xml><?xml version="1.0" encoding="utf-8"?>
<p:tagLst xmlns:p="http://schemas.openxmlformats.org/presentationml/2006/main">
  <p:tag name="KSO_WM_TAG_VERSION" val="1.0"/>
  <p:tag name="KSO_WM_BEAUTIFY_FLAG" val="#wm#"/>
  <p:tag name="KSO_WM_UNIT_TYPE" val="i"/>
  <p:tag name="KSO_WM_UNIT_ID" val="special20163038_29*i*51"/>
  <p:tag name="KSO_WM_TEMPLATE_CATEGORY" val="special"/>
  <p:tag name="KSO_WM_TEMPLATE_INDEX" val="20163038"/>
  <p:tag name="KSO_WM_UNIT_INDEX" val="51"/>
</p:tagLst>
</file>

<file path=ppt/tags/tag444.xml><?xml version="1.0" encoding="utf-8"?>
<p:tagLst xmlns:p="http://schemas.openxmlformats.org/presentationml/2006/main">
  <p:tag name="KSO_WM_TAG_VERSION" val="1.0"/>
  <p:tag name="KSO_WM_BEAUTIFY_FLAG" val="#wm#"/>
  <p:tag name="KSO_WM_UNIT_TYPE" val="i"/>
  <p:tag name="KSO_WM_UNIT_ID" val="special20163038_29*i*52"/>
  <p:tag name="KSO_WM_TEMPLATE_CATEGORY" val="special"/>
  <p:tag name="KSO_WM_TEMPLATE_INDEX" val="20163038"/>
  <p:tag name="KSO_WM_UNIT_INDEX" val="52"/>
</p:tagLst>
</file>

<file path=ppt/tags/tag445.xml><?xml version="1.0" encoding="utf-8"?>
<p:tagLst xmlns:p="http://schemas.openxmlformats.org/presentationml/2006/main">
  <p:tag name="KSO_WM_TAG_VERSION" val="1.0"/>
  <p:tag name="KSO_WM_BEAUTIFY_FLAG" val="#wm#"/>
  <p:tag name="KSO_WM_UNIT_TYPE" val="i"/>
  <p:tag name="KSO_WM_UNIT_ID" val="special20163038_29*i*53"/>
  <p:tag name="KSO_WM_TEMPLATE_CATEGORY" val="special"/>
  <p:tag name="KSO_WM_TEMPLATE_INDEX" val="20163038"/>
  <p:tag name="KSO_WM_UNIT_INDEX" val="53"/>
</p:tagLst>
</file>

<file path=ppt/tags/tag446.xml><?xml version="1.0" encoding="utf-8"?>
<p:tagLst xmlns:p="http://schemas.openxmlformats.org/presentationml/2006/main">
  <p:tag name="KSO_WM_TAG_VERSION" val="1.0"/>
  <p:tag name="KSO_WM_BEAUTIFY_FLAG" val="#wm#"/>
  <p:tag name="KSO_WM_UNIT_TYPE" val="i"/>
  <p:tag name="KSO_WM_UNIT_ID" val="special20163038_29*i*54"/>
  <p:tag name="KSO_WM_TEMPLATE_CATEGORY" val="special"/>
  <p:tag name="KSO_WM_TEMPLATE_INDEX" val="20163038"/>
  <p:tag name="KSO_WM_UNIT_INDEX" val="54"/>
</p:tagLst>
</file>

<file path=ppt/tags/tag447.xml><?xml version="1.0" encoding="utf-8"?>
<p:tagLst xmlns:p="http://schemas.openxmlformats.org/presentationml/2006/main">
  <p:tag name="KSO_WM_TAG_VERSION" val="1.0"/>
  <p:tag name="KSO_WM_BEAUTIFY_FLAG" val="#wm#"/>
  <p:tag name="KSO_WM_UNIT_TYPE" val="i"/>
  <p:tag name="KSO_WM_UNIT_ID" val="special20163038_29*i*55"/>
  <p:tag name="KSO_WM_TEMPLATE_CATEGORY" val="special"/>
  <p:tag name="KSO_WM_TEMPLATE_INDEX" val="20163038"/>
  <p:tag name="KSO_WM_UNIT_INDEX" val="55"/>
</p:tagLst>
</file>

<file path=ppt/tags/tag448.xml><?xml version="1.0" encoding="utf-8"?>
<p:tagLst xmlns:p="http://schemas.openxmlformats.org/presentationml/2006/main">
  <p:tag name="KSO_WM_TAG_VERSION" val="1.0"/>
  <p:tag name="KSO_WM_BEAUTIFY_FLAG" val="#wm#"/>
  <p:tag name="KSO_WM_UNIT_TYPE" val="i"/>
  <p:tag name="KSO_WM_UNIT_ID" val="special20163038_29*i*56"/>
  <p:tag name="KSO_WM_TEMPLATE_CATEGORY" val="special"/>
  <p:tag name="KSO_WM_TEMPLATE_INDEX" val="20163038"/>
  <p:tag name="KSO_WM_UNIT_INDEX" val="56"/>
</p:tagLst>
</file>

<file path=ppt/tags/tag449.xml><?xml version="1.0" encoding="utf-8"?>
<p:tagLst xmlns:p="http://schemas.openxmlformats.org/presentationml/2006/main">
  <p:tag name="KSO_WM_TAG_VERSION" val="1.0"/>
  <p:tag name="KSO_WM_BEAUTIFY_FLAG" val="#wm#"/>
  <p:tag name="KSO_WM_UNIT_TYPE" val="i"/>
  <p:tag name="KSO_WM_UNIT_ID" val="special20163038_29*i*57"/>
  <p:tag name="KSO_WM_TEMPLATE_CATEGORY" val="special"/>
  <p:tag name="KSO_WM_TEMPLATE_INDEX" val="20163038"/>
  <p:tag name="KSO_WM_UNIT_INDEX" val="57"/>
</p:tagLst>
</file>

<file path=ppt/tags/tag45.xml><?xml version="1.0" encoding="utf-8"?>
<p:tagLst xmlns:p="http://schemas.openxmlformats.org/presentationml/2006/main">
  <p:tag name="KSO_WM_TAG_VERSION" val="1.0"/>
  <p:tag name="KSO_WM_BEAUTIFY_FLAG" val="#wm#"/>
  <p:tag name="KSO_WM_UNIT_TYPE" val="i"/>
  <p:tag name="KSO_WM_UNIT_ID" val="special20163038_1*i*6"/>
  <p:tag name="KSO_WM_TEMPLATE_CATEGORY" val="special"/>
  <p:tag name="KSO_WM_TEMPLATE_INDEX" val="20163038"/>
  <p:tag name="KSO_WM_UNIT_INDEX" val="6"/>
</p:tagLst>
</file>

<file path=ppt/tags/tag450.xml><?xml version="1.0" encoding="utf-8"?>
<p:tagLst xmlns:p="http://schemas.openxmlformats.org/presentationml/2006/main">
  <p:tag name="KSO_WM_TAG_VERSION" val="1.0"/>
  <p:tag name="KSO_WM_BEAUTIFY_FLAG" val="#wm#"/>
  <p:tag name="KSO_WM_UNIT_TYPE" val="i"/>
  <p:tag name="KSO_WM_UNIT_ID" val="special20163038_29*i*58"/>
  <p:tag name="KSO_WM_TEMPLATE_CATEGORY" val="special"/>
  <p:tag name="KSO_WM_TEMPLATE_INDEX" val="20163038"/>
  <p:tag name="KSO_WM_UNIT_INDEX" val="58"/>
</p:tagLst>
</file>

<file path=ppt/tags/tag451.xml><?xml version="1.0" encoding="utf-8"?>
<p:tagLst xmlns:p="http://schemas.openxmlformats.org/presentationml/2006/main">
  <p:tag name="KSO_WM_TAG_VERSION" val="1.0"/>
  <p:tag name="KSO_WM_BEAUTIFY_FLAG" val="#wm#"/>
  <p:tag name="KSO_WM_UNIT_TYPE" val="i"/>
  <p:tag name="KSO_WM_UNIT_ID" val="special20163038_29*i*59"/>
  <p:tag name="KSO_WM_TEMPLATE_CATEGORY" val="special"/>
  <p:tag name="KSO_WM_TEMPLATE_INDEX" val="20163038"/>
  <p:tag name="KSO_WM_UNIT_INDEX" val="59"/>
</p:tagLst>
</file>

<file path=ppt/tags/tag452.xml><?xml version="1.0" encoding="utf-8"?>
<p:tagLst xmlns:p="http://schemas.openxmlformats.org/presentationml/2006/main">
  <p:tag name="KSO_WM_TAG_VERSION" val="1.0"/>
  <p:tag name="KSO_WM_BEAUTIFY_FLAG" val="#wm#"/>
  <p:tag name="KSO_WM_UNIT_TYPE" val="i"/>
  <p:tag name="KSO_WM_UNIT_ID" val="special20163038_29*i*60"/>
  <p:tag name="KSO_WM_TEMPLATE_CATEGORY" val="special"/>
  <p:tag name="KSO_WM_TEMPLATE_INDEX" val="20163038"/>
  <p:tag name="KSO_WM_UNIT_INDEX" val="60"/>
</p:tagLst>
</file>

<file path=ppt/tags/tag453.xml><?xml version="1.0" encoding="utf-8"?>
<p:tagLst xmlns:p="http://schemas.openxmlformats.org/presentationml/2006/main">
  <p:tag name="KSO_WM_TAG_VERSION" val="1.0"/>
  <p:tag name="KSO_WM_BEAUTIFY_FLAG" val="#wm#"/>
  <p:tag name="KSO_WM_UNIT_TYPE" val="i"/>
  <p:tag name="KSO_WM_UNIT_ID" val="special20163038_29*i*61"/>
  <p:tag name="KSO_WM_TEMPLATE_CATEGORY" val="special"/>
  <p:tag name="KSO_WM_TEMPLATE_INDEX" val="20163038"/>
  <p:tag name="KSO_WM_UNIT_INDEX" val="61"/>
</p:tagLst>
</file>

<file path=ppt/tags/tag454.xml><?xml version="1.0" encoding="utf-8"?>
<p:tagLst xmlns:p="http://schemas.openxmlformats.org/presentationml/2006/main">
  <p:tag name="KSO_WM_TAG_VERSION" val="1.0"/>
  <p:tag name="KSO_WM_BEAUTIFY_FLAG" val="#wm#"/>
  <p:tag name="KSO_WM_UNIT_TYPE" val="i"/>
  <p:tag name="KSO_WM_UNIT_ID" val="special20163038_29*i*62"/>
  <p:tag name="KSO_WM_TEMPLATE_CATEGORY" val="special"/>
  <p:tag name="KSO_WM_TEMPLATE_INDEX" val="20163038"/>
  <p:tag name="KSO_WM_UNIT_INDEX" val="62"/>
</p:tagLst>
</file>

<file path=ppt/tags/tag455.xml><?xml version="1.0" encoding="utf-8"?>
<p:tagLst xmlns:p="http://schemas.openxmlformats.org/presentationml/2006/main">
  <p:tag name="KSO_WM_TAG_VERSION" val="1.0"/>
  <p:tag name="KSO_WM_BEAUTIFY_FLAG" val="#wm#"/>
  <p:tag name="KSO_WM_UNIT_TYPE" val="i"/>
  <p:tag name="KSO_WM_UNIT_ID" val="special20163038_29*i*63"/>
  <p:tag name="KSO_WM_TEMPLATE_CATEGORY" val="special"/>
  <p:tag name="KSO_WM_TEMPLATE_INDEX" val="20163038"/>
  <p:tag name="KSO_WM_UNIT_INDEX" val="63"/>
</p:tagLst>
</file>

<file path=ppt/tags/tag456.xml><?xml version="1.0" encoding="utf-8"?>
<p:tagLst xmlns:p="http://schemas.openxmlformats.org/presentationml/2006/main">
  <p:tag name="KSO_WM_TAG_VERSION" val="1.0"/>
  <p:tag name="KSO_WM_BEAUTIFY_FLAG" val="#wm#"/>
  <p:tag name="KSO_WM_UNIT_TYPE" val="i"/>
  <p:tag name="KSO_WM_UNIT_ID" val="special20163038_29*i*64"/>
  <p:tag name="KSO_WM_TEMPLATE_CATEGORY" val="special"/>
  <p:tag name="KSO_WM_TEMPLATE_INDEX" val="20163038"/>
  <p:tag name="KSO_WM_UNIT_INDEX" val="64"/>
</p:tagLst>
</file>

<file path=ppt/tags/tag457.xml><?xml version="1.0" encoding="utf-8"?>
<p:tagLst xmlns:p="http://schemas.openxmlformats.org/presentationml/2006/main">
  <p:tag name="KSO_WM_TAG_VERSION" val="1.0"/>
  <p:tag name="KSO_WM_BEAUTIFY_FLAG" val="#wm#"/>
  <p:tag name="KSO_WM_UNIT_TYPE" val="i"/>
  <p:tag name="KSO_WM_UNIT_ID" val="special20163038_29*i*65"/>
  <p:tag name="KSO_WM_TEMPLATE_CATEGORY" val="special"/>
  <p:tag name="KSO_WM_TEMPLATE_INDEX" val="20163038"/>
  <p:tag name="KSO_WM_UNIT_INDEX" val="65"/>
</p:tagLst>
</file>

<file path=ppt/tags/tag458.xml><?xml version="1.0" encoding="utf-8"?>
<p:tagLst xmlns:p="http://schemas.openxmlformats.org/presentationml/2006/main">
  <p:tag name="KSO_WM_TAG_VERSION" val="1.0"/>
  <p:tag name="KSO_WM_BEAUTIFY_FLAG" val="#wm#"/>
  <p:tag name="KSO_WM_UNIT_TYPE" val="i"/>
  <p:tag name="KSO_WM_UNIT_ID" val="special20163038_29*i*66"/>
  <p:tag name="KSO_WM_TEMPLATE_CATEGORY" val="special"/>
  <p:tag name="KSO_WM_TEMPLATE_INDEX" val="20163038"/>
  <p:tag name="KSO_WM_UNIT_INDEX" val="66"/>
</p:tagLst>
</file>

<file path=ppt/tags/tag459.xml><?xml version="1.0" encoding="utf-8"?>
<p:tagLst xmlns:p="http://schemas.openxmlformats.org/presentationml/2006/main">
  <p:tag name="KSO_WM_TAG_VERSION" val="1.0"/>
  <p:tag name="KSO_WM_BEAUTIFY_FLAG" val="#wm#"/>
  <p:tag name="KSO_WM_UNIT_TYPE" val="i"/>
  <p:tag name="KSO_WM_UNIT_ID" val="special20163038_29*i*67"/>
  <p:tag name="KSO_WM_TEMPLATE_CATEGORY" val="special"/>
  <p:tag name="KSO_WM_TEMPLATE_INDEX" val="20163038"/>
  <p:tag name="KSO_WM_UNIT_INDEX" val="67"/>
</p:tagLst>
</file>

<file path=ppt/tags/tag46.xml><?xml version="1.0" encoding="utf-8"?>
<p:tagLst xmlns:p="http://schemas.openxmlformats.org/presentationml/2006/main">
  <p:tag name="KSO_WM_TAG_VERSION" val="1.0"/>
  <p:tag name="KSO_WM_BEAUTIFY_FLAG" val="#wm#"/>
  <p:tag name="KSO_WM_UNIT_TYPE" val="i"/>
  <p:tag name="KSO_WM_UNIT_ID" val="special20163038_1*i*7"/>
  <p:tag name="KSO_WM_TEMPLATE_CATEGORY" val="special"/>
  <p:tag name="KSO_WM_TEMPLATE_INDEX" val="20163038"/>
  <p:tag name="KSO_WM_UNIT_INDEX" val="7"/>
</p:tagLst>
</file>

<file path=ppt/tags/tag460.xml><?xml version="1.0" encoding="utf-8"?>
<p:tagLst xmlns:p="http://schemas.openxmlformats.org/presentationml/2006/main">
  <p:tag name="KSO_WM_TAG_VERSION" val="1.0"/>
  <p:tag name="KSO_WM_BEAUTIFY_FLAG" val="#wm#"/>
  <p:tag name="KSO_WM_UNIT_TYPE" val="i"/>
  <p:tag name="KSO_WM_UNIT_ID" val="special20163038_29*i*68"/>
  <p:tag name="KSO_WM_TEMPLATE_CATEGORY" val="special"/>
  <p:tag name="KSO_WM_TEMPLATE_INDEX" val="20163038"/>
  <p:tag name="KSO_WM_UNIT_INDEX" val="68"/>
</p:tagLst>
</file>

<file path=ppt/tags/tag461.xml><?xml version="1.0" encoding="utf-8"?>
<p:tagLst xmlns:p="http://schemas.openxmlformats.org/presentationml/2006/main">
  <p:tag name="KSO_WM_TAG_VERSION" val="1.0"/>
  <p:tag name="KSO_WM_BEAUTIFY_FLAG" val="#wm#"/>
  <p:tag name="KSO_WM_UNIT_TYPE" val="i"/>
  <p:tag name="KSO_WM_UNIT_ID" val="special20163038_29*i*69"/>
  <p:tag name="KSO_WM_TEMPLATE_CATEGORY" val="special"/>
  <p:tag name="KSO_WM_TEMPLATE_INDEX" val="20163038"/>
  <p:tag name="KSO_WM_UNIT_INDEX" val="69"/>
</p:tagLst>
</file>

<file path=ppt/tags/tag462.xml><?xml version="1.0" encoding="utf-8"?>
<p:tagLst xmlns:p="http://schemas.openxmlformats.org/presentationml/2006/main">
  <p:tag name="KSO_WM_TAG_VERSION" val="1.0"/>
  <p:tag name="KSO_WM_BEAUTIFY_FLAG" val="#wm#"/>
  <p:tag name="KSO_WM_UNIT_TYPE" val="i"/>
  <p:tag name="KSO_WM_UNIT_ID" val="special20163038_29*i*70"/>
  <p:tag name="KSO_WM_TEMPLATE_CATEGORY" val="special"/>
  <p:tag name="KSO_WM_TEMPLATE_INDEX" val="20163038"/>
  <p:tag name="KSO_WM_UNIT_INDEX" val="70"/>
</p:tagLst>
</file>

<file path=ppt/tags/tag463.xml><?xml version="1.0" encoding="utf-8"?>
<p:tagLst xmlns:p="http://schemas.openxmlformats.org/presentationml/2006/main">
  <p:tag name="KSO_WM_TAG_VERSION" val="1.0"/>
  <p:tag name="KSO_WM_BEAUTIFY_FLAG" val="#wm#"/>
  <p:tag name="KSO_WM_UNIT_TYPE" val="i"/>
  <p:tag name="KSO_WM_UNIT_ID" val="special20163038_29*i*71"/>
  <p:tag name="KSO_WM_TEMPLATE_CATEGORY" val="special"/>
  <p:tag name="KSO_WM_TEMPLATE_INDEX" val="20163038"/>
  <p:tag name="KSO_WM_UNIT_INDEX" val="71"/>
</p:tagLst>
</file>

<file path=ppt/tags/tag464.xml><?xml version="1.0" encoding="utf-8"?>
<p:tagLst xmlns:p="http://schemas.openxmlformats.org/presentationml/2006/main">
  <p:tag name="KSO_WM_TAG_VERSION" val="1.0"/>
  <p:tag name="KSO_WM_BEAUTIFY_FLAG" val="#wm#"/>
  <p:tag name="KSO_WM_UNIT_TYPE" val="i"/>
  <p:tag name="KSO_WM_UNIT_ID" val="special20163038_29*i*72"/>
  <p:tag name="KSO_WM_TEMPLATE_CATEGORY" val="special"/>
  <p:tag name="KSO_WM_TEMPLATE_INDEX" val="20163038"/>
  <p:tag name="KSO_WM_UNIT_INDEX" val="72"/>
</p:tagLst>
</file>

<file path=ppt/tags/tag465.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466.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467.xml><?xml version="1.0" encoding="utf-8"?>
<p:tagLst xmlns:p="http://schemas.openxmlformats.org/presentationml/2006/main">
  <p:tag name="KSO_WM_TEMPLATE_CATEGORY" val="basetag"/>
  <p:tag name="KSO_WM_TEMPLATE_INDEX" val="20164176"/>
  <p:tag name="KSO_WM_TAG_VERSION" val="1.0"/>
  <p:tag name="KSO_WM_SLIDE_ID" val="basetag20164176_36"/>
  <p:tag name="KSO_WM_SLIDE_INDEX" val="36"/>
  <p:tag name="KSO_WM_SLIDE_ITEM_CNT" val="0"/>
  <p:tag name="KSO_WM_SLIDE_LAYOUT" val="a_f"/>
  <p:tag name="KSO_WM_SLIDE_LAYOUT_CNT" val="0_0"/>
  <p:tag name="KSO_WM_SLIDE_TYPE" val="text"/>
  <p:tag name="KSO_WM_BEAUTIFY_FLAG" val="#wm#"/>
</p:tagLst>
</file>

<file path=ppt/tags/tag468.xml><?xml version="1.0" encoding="utf-8"?>
<p:tagLst xmlns:p="http://schemas.openxmlformats.org/presentationml/2006/main">
  <p:tag name="KSO_WM_TAG_VERSION" val="1.0"/>
  <p:tag name="KSO_WM_BEAUTIFY_FLAG" val="#wm#"/>
  <p:tag name="KSO_WM_UNIT_TYPE" val="i"/>
  <p:tag name="KSO_WM_UNIT_ID" val="special20163038_30*i*28"/>
  <p:tag name="KSO_WM_TEMPLATE_CATEGORY" val="special"/>
  <p:tag name="KSO_WM_TEMPLATE_INDEX" val="20163038"/>
  <p:tag name="KSO_WM_UNIT_INDEX" val="28"/>
</p:tagLst>
</file>

<file path=ppt/tags/tag469.xml><?xml version="1.0" encoding="utf-8"?>
<p:tagLst xmlns:p="http://schemas.openxmlformats.org/presentationml/2006/main">
  <p:tag name="KSO_WM_TAG_VERSION" val="1.0"/>
  <p:tag name="KSO_WM_BEAUTIFY_FLAG" val="#wm#"/>
  <p:tag name="KSO_WM_UNIT_TYPE" val="i"/>
  <p:tag name="KSO_WM_UNIT_ID" val="special20163038_30*i*159"/>
  <p:tag name="KSO_WM_TEMPLATE_CATEGORY" val="special"/>
  <p:tag name="KSO_WM_TEMPLATE_INDEX" val="20163038"/>
  <p:tag name="KSO_WM_UNIT_INDEX" val="159"/>
</p:tagLst>
</file>

<file path=ppt/tags/tag47.xml><?xml version="1.0" encoding="utf-8"?>
<p:tagLst xmlns:p="http://schemas.openxmlformats.org/presentationml/2006/main">
  <p:tag name="KSO_WM_TAG_VERSION" val="1.0"/>
  <p:tag name="KSO_WM_BEAUTIFY_FLAG" val="#wm#"/>
  <p:tag name="KSO_WM_UNIT_TYPE" val="i"/>
  <p:tag name="KSO_WM_UNIT_ID" val="special20163038_1*i*8"/>
  <p:tag name="KSO_WM_TEMPLATE_CATEGORY" val="special"/>
  <p:tag name="KSO_WM_TEMPLATE_INDEX" val="20163038"/>
  <p:tag name="KSO_WM_UNIT_INDEX" val="8"/>
</p:tagLst>
</file>

<file path=ppt/tags/tag470.xml><?xml version="1.0" encoding="utf-8"?>
<p:tagLst xmlns:p="http://schemas.openxmlformats.org/presentationml/2006/main">
  <p:tag name="KSO_WM_TAG_VERSION" val="1.0"/>
  <p:tag name="KSO_WM_BEAUTIFY_FLAG" val="#wm#"/>
  <p:tag name="KSO_WM_UNIT_TYPE" val="i"/>
  <p:tag name="KSO_WM_UNIT_ID" val="special20163038_30*i*160"/>
  <p:tag name="KSO_WM_TEMPLATE_CATEGORY" val="special"/>
  <p:tag name="KSO_WM_TEMPLATE_INDEX" val="20163038"/>
  <p:tag name="KSO_WM_UNIT_INDEX" val="160"/>
</p:tagLst>
</file>

<file path=ppt/tags/tag471.xml><?xml version="1.0" encoding="utf-8"?>
<p:tagLst xmlns:p="http://schemas.openxmlformats.org/presentationml/2006/main">
  <p:tag name="KSO_WM_TAG_VERSION" val="1.0"/>
  <p:tag name="KSO_WM_BEAUTIFY_FLAG" val="#wm#"/>
  <p:tag name="KSO_WM_UNIT_TYPE" val="i"/>
  <p:tag name="KSO_WM_UNIT_ID" val="special20163038_4*i*4"/>
  <p:tag name="KSO_WM_TEMPLATE_CATEGORY" val="special"/>
  <p:tag name="KSO_WM_TEMPLATE_INDEX" val="20163038"/>
  <p:tag name="KSO_WM_UNIT_INDEX" val="4"/>
</p:tagLst>
</file>

<file path=ppt/tags/tag472.xml><?xml version="1.0" encoding="utf-8"?>
<p:tagLst xmlns:p="http://schemas.openxmlformats.org/presentationml/2006/main">
  <p:tag name="KSO_WM_TAG_VERSION" val="1.0"/>
  <p:tag name="KSO_WM_BEAUTIFY_FLAG" val="#wm#"/>
  <p:tag name="KSO_WM_UNIT_TYPE" val="i"/>
  <p:tag name="KSO_WM_UNIT_ID" val="special20163038_4*i*9"/>
  <p:tag name="KSO_WM_TEMPLATE_CATEGORY" val="special"/>
  <p:tag name="KSO_WM_TEMPLATE_INDEX" val="20163038"/>
  <p:tag name="KSO_WM_UNIT_INDEX" val="9"/>
</p:tagLst>
</file>

<file path=ppt/tags/tag473.xml><?xml version="1.0" encoding="utf-8"?>
<p:tagLst xmlns:p="http://schemas.openxmlformats.org/presentationml/2006/main">
  <p:tag name="KSO_WM_TEMPLATE_CATEGORY" val="basetag"/>
  <p:tag name="KSO_WM_TEMPLATE_INDEX" val="20164176"/>
  <p:tag name="KSO_WM_TAG_VERSION" val="1.0"/>
  <p:tag name="KSO_WM_SLIDE_ID" val="basetag20164176_37"/>
  <p:tag name="KSO_WM_SLIDE_INDEX" val="37"/>
  <p:tag name="KSO_WM_SLIDE_ITEM_CNT" val="0"/>
  <p:tag name="KSO_WM_SLIDE_LAYOUT" val="a_f"/>
  <p:tag name="KSO_WM_SLIDE_LAYOUT_CNT" val="0_0"/>
  <p:tag name="KSO_WM_SLIDE_TYPE" val="text"/>
  <p:tag name="KSO_WM_BEAUTIFY_FLAG" val="#wm#"/>
</p:tagLst>
</file>

<file path=ppt/tags/tag474.xml><?xml version="1.0" encoding="utf-8"?>
<p:tagLst xmlns:p="http://schemas.openxmlformats.org/presentationml/2006/main">
  <p:tag name="KSO_WM_TAG_VERSION" val="1.0"/>
  <p:tag name="KSO_WM_BEAUTIFY_FLAG" val="#wm#"/>
  <p:tag name="KSO_WM_UNIT_TYPE" val="i"/>
  <p:tag name="KSO_WM_UNIT_ID" val="special20163038_31*i*0"/>
  <p:tag name="KSO_WM_TEMPLATE_CATEGORY" val="special"/>
  <p:tag name="KSO_WM_TEMPLATE_INDEX" val="20163038"/>
  <p:tag name="KSO_WM_UNIT_INDEX" val="0"/>
</p:tagLst>
</file>

<file path=ppt/tags/tag475.xml><?xml version="1.0" encoding="utf-8"?>
<p:tagLst xmlns:p="http://schemas.openxmlformats.org/presentationml/2006/main">
  <p:tag name="KSO_WM_TAG_VERSION" val="1.0"/>
  <p:tag name="KSO_WM_BEAUTIFY_FLAG" val="#wm#"/>
  <p:tag name="KSO_WM_UNIT_TYPE" val="i"/>
  <p:tag name="KSO_WM_UNIT_ID" val="special20163038_31*i*1"/>
  <p:tag name="KSO_WM_TEMPLATE_CATEGORY" val="special"/>
  <p:tag name="KSO_WM_TEMPLATE_INDEX" val="20163038"/>
  <p:tag name="KSO_WM_UNIT_INDEX" val="1"/>
</p:tagLst>
</file>

<file path=ppt/tags/tag476.xml><?xml version="1.0" encoding="utf-8"?>
<p:tagLst xmlns:p="http://schemas.openxmlformats.org/presentationml/2006/main">
  <p:tag name="KSO_WM_TAG_VERSION" val="1.0"/>
  <p:tag name="KSO_WM_BEAUTIFY_FLAG" val="#wm#"/>
  <p:tag name="KSO_WM_UNIT_TYPE" val="i"/>
  <p:tag name="KSO_WM_UNIT_ID" val="special20163038_31*i*2"/>
  <p:tag name="KSO_WM_TEMPLATE_CATEGORY" val="special"/>
  <p:tag name="KSO_WM_TEMPLATE_INDEX" val="20163038"/>
  <p:tag name="KSO_WM_UNIT_INDEX" val="2"/>
</p:tagLst>
</file>

<file path=ppt/tags/tag477.xml><?xml version="1.0" encoding="utf-8"?>
<p:tagLst xmlns:p="http://schemas.openxmlformats.org/presentationml/2006/main">
  <p:tag name="KSO_WM_TAG_VERSION" val="1.0"/>
  <p:tag name="KSO_WM_BEAUTIFY_FLAG" val="#wm#"/>
  <p:tag name="KSO_WM_UNIT_TYPE" val="i"/>
  <p:tag name="KSO_WM_UNIT_ID" val="special20163038_31*i*3"/>
  <p:tag name="KSO_WM_TEMPLATE_CATEGORY" val="special"/>
  <p:tag name="KSO_WM_TEMPLATE_INDEX" val="20163038"/>
  <p:tag name="KSO_WM_UNIT_INDEX" val="3"/>
</p:tagLst>
</file>

<file path=ppt/tags/tag478.xml><?xml version="1.0" encoding="utf-8"?>
<p:tagLst xmlns:p="http://schemas.openxmlformats.org/presentationml/2006/main">
  <p:tag name="KSO_WM_TEMPLATE_CATEGORY" val="basetag"/>
  <p:tag name="KSO_WM_TEMPLATE_INDEX" val="20164176"/>
  <p:tag name="KSO_WM_TAG_VERSION" val="1.0"/>
  <p:tag name="KSO_WM_SLIDE_ID" val="basetag20164176_38"/>
  <p:tag name="KSO_WM_SLIDE_INDEX" val="38"/>
  <p:tag name="KSO_WM_SLIDE_ITEM_CNT" val="0"/>
  <p:tag name="KSO_WM_SLIDE_LAYOUT" val="a_f"/>
  <p:tag name="KSO_WM_SLIDE_LAYOUT_CNT" val="0_0"/>
  <p:tag name="KSO_WM_SLIDE_TYPE" val="text"/>
  <p:tag name="KSO_WM_BEAUTIFY_FLAG" val="#wm#"/>
</p:tagLst>
</file>

<file path=ppt/tags/tag479.xml><?xml version="1.0" encoding="utf-8"?>
<p:tagLst xmlns:p="http://schemas.openxmlformats.org/presentationml/2006/main">
  <p:tag name="KSO_WM_TAG_VERSION" val="1.0"/>
  <p:tag name="KSO_WM_BEAUTIFY_FLAG" val="#wm#"/>
  <p:tag name="KSO_WM_UNIT_TYPE" val="i"/>
  <p:tag name="KSO_WM_UNIT_ID" val="special20163038_32*i*27"/>
  <p:tag name="KSO_WM_TEMPLATE_CATEGORY" val="special"/>
  <p:tag name="KSO_WM_TEMPLATE_INDEX" val="20163038"/>
  <p:tag name="KSO_WM_UNIT_INDEX" val="27"/>
</p:tagLst>
</file>

<file path=ppt/tags/tag48.xml><?xml version="1.0" encoding="utf-8"?>
<p:tagLst xmlns:p="http://schemas.openxmlformats.org/presentationml/2006/main">
  <p:tag name="KSO_WM_TAG_VERSION" val="1.0"/>
  <p:tag name="KSO_WM_BEAUTIFY_FLAG" val="#wm#"/>
  <p:tag name="KSO_WM_UNIT_TYPE" val="i"/>
  <p:tag name="KSO_WM_UNIT_ID" val="special20163038_1*i*28"/>
  <p:tag name="KSO_WM_TEMPLATE_CATEGORY" val="special"/>
  <p:tag name="KSO_WM_TEMPLATE_INDEX" val="20163038"/>
  <p:tag name="KSO_WM_UNIT_INDEX" val="28"/>
</p:tagLst>
</file>

<file path=ppt/tags/tag480.xml><?xml version="1.0" encoding="utf-8"?>
<p:tagLst xmlns:p="http://schemas.openxmlformats.org/presentationml/2006/main">
  <p:tag name="KSO_WM_TEMPLATE_CATEGORY" val="basetag"/>
  <p:tag name="KSO_WM_TEMPLATE_INDEX" val="20164176"/>
  <p:tag name="KSO_WM_TAG_VERSION" val="1.0"/>
  <p:tag name="KSO_WM_SLIDE_ID" val="basetag20164176_39"/>
  <p:tag name="KSO_WM_SLIDE_INDEX" val="39"/>
  <p:tag name="KSO_WM_SLIDE_ITEM_CNT" val="0"/>
  <p:tag name="KSO_WM_SLIDE_TYPE" val="endPage"/>
  <p:tag name="KSO_WM_BEAUTIFY_FLAG" val="#wm#"/>
</p:tagLst>
</file>

<file path=ppt/tags/tag481.xml><?xml version="1.0" encoding="utf-8"?>
<p:tagLst xmlns:p="http://schemas.openxmlformats.org/presentationml/2006/main">
  <p:tag name="KSO_WM_TEMPLATE_CATEGORY" val="basetag"/>
  <p:tag name="KSO_WM_TEMPLATE_INDEX" val="20164176"/>
</p:tagLst>
</file>

<file path=ppt/tags/tag482.xml><?xml version="1.0" encoding="utf-8"?>
<p:tagLst xmlns:p="http://schemas.openxmlformats.org/presentationml/2006/main">
  <p:tag name="KSO_WM_TEMPLATE_CATEGORY" val="basetag"/>
  <p:tag name="KSO_WM_TEMPLATE_INDEX" val="20164176"/>
</p:tagLst>
</file>

<file path=ppt/tags/tag483.xml><?xml version="1.0" encoding="utf-8"?>
<p:tagLst xmlns:p="http://schemas.openxmlformats.org/presentationml/2006/main">
  <p:tag name="KSO_WM_TEMPLATE_CATEGORY" val="basetag"/>
  <p:tag name="KSO_WM_TEMPLATE_INDEX" val="20164176"/>
</p:tagLst>
</file>

<file path=ppt/tags/tag484.xml><?xml version="1.0" encoding="utf-8"?>
<p:tagLst xmlns:p="http://schemas.openxmlformats.org/presentationml/2006/main">
  <p:tag name="KSO_WM_TEMPLATE_CATEGORY" val="basetag"/>
  <p:tag name="KSO_WM_TEMPLATE_INDEX" val="20164176"/>
</p:tagLst>
</file>

<file path=ppt/tags/tag485.xml><?xml version="1.0" encoding="utf-8"?>
<p:tagLst xmlns:p="http://schemas.openxmlformats.org/presentationml/2006/main">
  <p:tag name="KSO_WM_TEMPLATE_CATEGORY" val="basetag"/>
  <p:tag name="KSO_WM_TEMPLATE_INDEX" val="20164176"/>
</p:tagLst>
</file>

<file path=ppt/tags/tag49.xml><?xml version="1.0" encoding="utf-8"?>
<p:tagLst xmlns:p="http://schemas.openxmlformats.org/presentationml/2006/main">
  <p:tag name="KSO_WM_TAG_VERSION" val="1.0"/>
  <p:tag name="KSO_WM_BEAUTIFY_FLAG" val="#wm#"/>
  <p:tag name="KSO_WM_UNIT_TYPE" val="i"/>
  <p:tag name="KSO_WM_UNIT_ID" val="special20163038_1*i*33"/>
  <p:tag name="KSO_WM_TEMPLATE_CATEGORY" val="special"/>
  <p:tag name="KSO_WM_TEMPLATE_INDEX" val="20163038"/>
  <p:tag name="KSO_WM_UNIT_INDEX" val="33"/>
</p:tagLst>
</file>

<file path=ppt/tags/tag5.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50.xml><?xml version="1.0" encoding="utf-8"?>
<p:tagLst xmlns:p="http://schemas.openxmlformats.org/presentationml/2006/main">
  <p:tag name="KSO_WM_TAG_VERSION" val="1.0"/>
  <p:tag name="KSO_WM_BEAUTIFY_FLAG" val="#wm#"/>
  <p:tag name="KSO_WM_UNIT_TYPE" val="i"/>
  <p:tag name="KSO_WM_UNIT_ID" val="special20163038_3*i*0"/>
  <p:tag name="KSO_WM_TEMPLATE_CATEGORY" val="special"/>
  <p:tag name="KSO_WM_TEMPLATE_INDEX" val="20163038"/>
  <p:tag name="KSO_WM_UNIT_INDEX" val="0"/>
</p:tagLst>
</file>

<file path=ppt/tags/tag51.xml><?xml version="1.0" encoding="utf-8"?>
<p:tagLst xmlns:p="http://schemas.openxmlformats.org/presentationml/2006/main">
  <p:tag name="KSO_WM_TAG_VERSION" val="1.0"/>
  <p:tag name="KSO_WM_BEAUTIFY_FLAG" val="#wm#"/>
  <p:tag name="KSO_WM_UNIT_TYPE" val="i"/>
  <p:tag name="KSO_WM_UNIT_ID" val="special20163038_3*i*1"/>
  <p:tag name="KSO_WM_TEMPLATE_CATEGORY" val="special"/>
  <p:tag name="KSO_WM_TEMPLATE_INDEX" val="20163038"/>
  <p:tag name="KSO_WM_UNIT_INDEX" val="1"/>
</p:tagLst>
</file>

<file path=ppt/tags/tag52.xml><?xml version="1.0" encoding="utf-8"?>
<p:tagLst xmlns:p="http://schemas.openxmlformats.org/presentationml/2006/main">
  <p:tag name="KSO_WM_TAG_VERSION" val="1.0"/>
  <p:tag name="KSO_WM_BEAUTIFY_FLAG" val="#wm#"/>
  <p:tag name="KSO_WM_UNIT_TYPE" val="i"/>
  <p:tag name="KSO_WM_UNIT_ID" val="special20163038_3*i*2"/>
  <p:tag name="KSO_WM_TEMPLATE_CATEGORY" val="special"/>
  <p:tag name="KSO_WM_TEMPLATE_INDEX" val="20163038"/>
  <p:tag name="KSO_WM_UNIT_INDEX" val="2"/>
</p:tagLst>
</file>

<file path=ppt/tags/tag53.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54.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55.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56.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57.xml><?xml version="1.0" encoding="utf-8"?>
<p:tagLst xmlns:p="http://schemas.openxmlformats.org/presentationml/2006/main">
  <p:tag name="KSO_WM_TAG_VERSION" val="1.0"/>
  <p:tag name="KSO_WM_BEAUTIFY_FLAG" val="#wm#"/>
  <p:tag name="KSO_WM_UNIT_TYPE" val="i"/>
  <p:tag name="KSO_WM_UNIT_ID" val="special20163038_1*i*4"/>
  <p:tag name="KSO_WM_TEMPLATE_CATEGORY" val="special"/>
  <p:tag name="KSO_WM_TEMPLATE_INDEX" val="20163038"/>
  <p:tag name="KSO_WM_UNIT_INDEX" val="4"/>
</p:tagLst>
</file>

<file path=ppt/tags/tag58.xml><?xml version="1.0" encoding="utf-8"?>
<p:tagLst xmlns:p="http://schemas.openxmlformats.org/presentationml/2006/main">
  <p:tag name="KSO_WM_TAG_VERSION" val="1.0"/>
  <p:tag name="KSO_WM_BEAUTIFY_FLAG" val="#wm#"/>
  <p:tag name="KSO_WM_UNIT_TYPE" val="i"/>
  <p:tag name="KSO_WM_UNIT_ID" val="special20163038_1*i*5"/>
  <p:tag name="KSO_WM_TEMPLATE_CATEGORY" val="special"/>
  <p:tag name="KSO_WM_TEMPLATE_INDEX" val="20163038"/>
  <p:tag name="KSO_WM_UNIT_INDEX" val="5"/>
</p:tagLst>
</file>

<file path=ppt/tags/tag59.xml><?xml version="1.0" encoding="utf-8"?>
<p:tagLst xmlns:p="http://schemas.openxmlformats.org/presentationml/2006/main">
  <p:tag name="KSO_WM_TAG_VERSION" val="1.0"/>
  <p:tag name="KSO_WM_BEAUTIFY_FLAG" val="#wm#"/>
  <p:tag name="KSO_WM_UNIT_TYPE" val="i"/>
  <p:tag name="KSO_WM_UNIT_ID" val="special20163038_1*i*6"/>
  <p:tag name="KSO_WM_TEMPLATE_CATEGORY" val="special"/>
  <p:tag name="KSO_WM_TEMPLATE_INDEX" val="20163038"/>
  <p:tag name="KSO_WM_UNIT_INDEX" val="6"/>
</p:tagLst>
</file>

<file path=ppt/tags/tag6.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60.xml><?xml version="1.0" encoding="utf-8"?>
<p:tagLst xmlns:p="http://schemas.openxmlformats.org/presentationml/2006/main">
  <p:tag name="KSO_WM_TAG_VERSION" val="1.0"/>
  <p:tag name="KSO_WM_BEAUTIFY_FLAG" val="#wm#"/>
  <p:tag name="KSO_WM_UNIT_TYPE" val="i"/>
  <p:tag name="KSO_WM_UNIT_ID" val="special20163038_1*i*7"/>
  <p:tag name="KSO_WM_TEMPLATE_CATEGORY" val="special"/>
  <p:tag name="KSO_WM_TEMPLATE_INDEX" val="20163038"/>
  <p:tag name="KSO_WM_UNIT_INDEX" val="7"/>
</p:tagLst>
</file>

<file path=ppt/tags/tag61.xml><?xml version="1.0" encoding="utf-8"?>
<p:tagLst xmlns:p="http://schemas.openxmlformats.org/presentationml/2006/main">
  <p:tag name="KSO_WM_TAG_VERSION" val="1.0"/>
  <p:tag name="KSO_WM_BEAUTIFY_FLAG" val="#wm#"/>
  <p:tag name="KSO_WM_UNIT_TYPE" val="i"/>
  <p:tag name="KSO_WM_UNIT_ID" val="special20163038_1*i*8"/>
  <p:tag name="KSO_WM_TEMPLATE_CATEGORY" val="special"/>
  <p:tag name="KSO_WM_TEMPLATE_INDEX" val="20163038"/>
  <p:tag name="KSO_WM_UNIT_INDEX" val="8"/>
</p:tagLst>
</file>

<file path=ppt/tags/tag62.xml><?xml version="1.0" encoding="utf-8"?>
<p:tagLst xmlns:p="http://schemas.openxmlformats.org/presentationml/2006/main">
  <p:tag name="KSO_WM_TAG_VERSION" val="1.0"/>
  <p:tag name="KSO_WM_BEAUTIFY_FLAG" val="#wm#"/>
  <p:tag name="KSO_WM_UNIT_TYPE" val="i"/>
  <p:tag name="KSO_WM_UNIT_ID" val="special20163038_1*i*28"/>
  <p:tag name="KSO_WM_TEMPLATE_CATEGORY" val="special"/>
  <p:tag name="KSO_WM_TEMPLATE_INDEX" val="20163038"/>
  <p:tag name="KSO_WM_UNIT_INDEX" val="28"/>
</p:tagLst>
</file>

<file path=ppt/tags/tag63.xml><?xml version="1.0" encoding="utf-8"?>
<p:tagLst xmlns:p="http://schemas.openxmlformats.org/presentationml/2006/main">
  <p:tag name="KSO_WM_TAG_VERSION" val="1.0"/>
  <p:tag name="KSO_WM_BEAUTIFY_FLAG" val="#wm#"/>
  <p:tag name="KSO_WM_UNIT_TYPE" val="i"/>
  <p:tag name="KSO_WM_UNIT_ID" val="special20163038_1*i*33"/>
  <p:tag name="KSO_WM_TEMPLATE_CATEGORY" val="special"/>
  <p:tag name="KSO_WM_TEMPLATE_INDEX" val="20163038"/>
  <p:tag name="KSO_WM_UNIT_INDEX" val="33"/>
</p:tagLst>
</file>

<file path=ppt/tags/tag64.xml><?xml version="1.0" encoding="utf-8"?>
<p:tagLst xmlns:p="http://schemas.openxmlformats.org/presentationml/2006/main">
  <p:tag name="KSO_WM_TAG_VERSION" val="1.0"/>
  <p:tag name="KSO_WM_BEAUTIFY_FLAG" val="#wm#"/>
  <p:tag name="KSO_WM_UNIT_TYPE" val="i"/>
  <p:tag name="KSO_WM_UNIT_ID" val="special20163038_1*i*11"/>
  <p:tag name="KSO_WM_TEMPLATE_CATEGORY" val="special"/>
  <p:tag name="KSO_WM_TEMPLATE_INDEX" val="20163038"/>
  <p:tag name="KSO_WM_UNIT_INDEX" val="11"/>
</p:tagLst>
</file>

<file path=ppt/tags/tag65.xml><?xml version="1.0" encoding="utf-8"?>
<p:tagLst xmlns:p="http://schemas.openxmlformats.org/presentationml/2006/main">
  <p:tag name="KSO_WM_TAG_VERSION" val="1.0"/>
  <p:tag name="KSO_WM_BEAUTIFY_FLAG" val="#wm#"/>
  <p:tag name="KSO_WM_UNIT_TYPE" val="i"/>
  <p:tag name="KSO_WM_UNIT_ID" val="special20163038_1*i*18"/>
  <p:tag name="KSO_WM_TEMPLATE_CATEGORY" val="special"/>
  <p:tag name="KSO_WM_TEMPLATE_INDEX" val="20163038"/>
  <p:tag name="KSO_WM_UNIT_INDEX" val="18"/>
</p:tagLst>
</file>

<file path=ppt/tags/tag66.xml><?xml version="1.0" encoding="utf-8"?>
<p:tagLst xmlns:p="http://schemas.openxmlformats.org/presentationml/2006/main">
  <p:tag name="KSO_WM_TAG_VERSION" val="1.0"/>
  <p:tag name="KSO_WM_BEAUTIFY_FLAG" val="#wm#"/>
  <p:tag name="KSO_WM_UNIT_TYPE" val="i"/>
  <p:tag name="KSO_WM_UNIT_ID" val="special20163038_1*i*0"/>
  <p:tag name="KSO_WM_TEMPLATE_CATEGORY" val="special"/>
  <p:tag name="KSO_WM_TEMPLATE_INDEX" val="20163038"/>
  <p:tag name="KSO_WM_UNIT_INDEX" val="0"/>
</p:tagLst>
</file>

<file path=ppt/tags/tag67.xml><?xml version="1.0" encoding="utf-8"?>
<p:tagLst xmlns:p="http://schemas.openxmlformats.org/presentationml/2006/main">
  <p:tag name="KSO_WM_TAG_VERSION" val="1.0"/>
  <p:tag name="KSO_WM_BEAUTIFY_FLAG" val="#wm#"/>
  <p:tag name="KSO_WM_UNIT_TYPE" val="i"/>
  <p:tag name="KSO_WM_UNIT_ID" val="special20163038_1*i*1"/>
  <p:tag name="KSO_WM_TEMPLATE_CATEGORY" val="special"/>
  <p:tag name="KSO_WM_TEMPLATE_INDEX" val="20163038"/>
  <p:tag name="KSO_WM_UNIT_INDEX" val="1"/>
</p:tagLst>
</file>

<file path=ppt/tags/tag68.xml><?xml version="1.0" encoding="utf-8"?>
<p:tagLst xmlns:p="http://schemas.openxmlformats.org/presentationml/2006/main">
  <p:tag name="KSO_WM_TAG_VERSION" val="1.0"/>
  <p:tag name="KSO_WM_BEAUTIFY_FLAG" val="#wm#"/>
  <p:tag name="KSO_WM_UNIT_TYPE" val="i"/>
  <p:tag name="KSO_WM_UNIT_ID" val="special20163038_1*i*2"/>
  <p:tag name="KSO_WM_TEMPLATE_CATEGORY" val="special"/>
  <p:tag name="KSO_WM_TEMPLATE_INDEX" val="20163038"/>
  <p:tag name="KSO_WM_UNIT_INDEX" val="2"/>
</p:tagLst>
</file>

<file path=ppt/tags/tag69.xml><?xml version="1.0" encoding="utf-8"?>
<p:tagLst xmlns:p="http://schemas.openxmlformats.org/presentationml/2006/main">
  <p:tag name="KSO_WM_TAG_VERSION" val="1.0"/>
  <p:tag name="KSO_WM_BEAUTIFY_FLAG" val="#wm#"/>
  <p:tag name="KSO_WM_UNIT_TYPE" val="i"/>
  <p:tag name="KSO_WM_UNIT_ID" val="special20163038_1*i*3"/>
  <p:tag name="KSO_WM_TEMPLATE_CATEGORY" val="special"/>
  <p:tag name="KSO_WM_TEMPLATE_INDEX" val="20163038"/>
  <p:tag name="KSO_WM_UNIT_INDEX" val="3"/>
</p:tagLst>
</file>

<file path=ppt/tags/tag7.xml><?xml version="1.0" encoding="utf-8"?>
<p:tagLst xmlns:p="http://schemas.openxmlformats.org/presentationml/2006/main">
  <p:tag name="KSO_WM_TAG_VERSION" val="1.0"/>
  <p:tag name="KSO_WM_BEAUTIFY_FLAG" val="#wm#"/>
  <p:tag name="KSO_WM_UNIT_TYPE" val="i"/>
  <p:tag name="KSO_WM_UNIT_ID" val="special20163038_1*i*4"/>
  <p:tag name="KSO_WM_TEMPLATE_CATEGORY" val="special"/>
  <p:tag name="KSO_WM_TEMPLATE_INDEX" val="20163038"/>
  <p:tag name="KSO_WM_UNIT_INDEX" val="4"/>
</p:tagLst>
</file>

<file path=ppt/tags/tag70.xml><?xml version="1.0" encoding="utf-8"?>
<p:tagLst xmlns:p="http://schemas.openxmlformats.org/presentationml/2006/main">
  <p:tag name="KSO_WM_TAG_VERSION" val="1.0"/>
  <p:tag name="KSO_WM_TEMPLATE_CATEGORY" val="basetag"/>
  <p:tag name="KSO_WM_TEMPLATE_INDEX" val="20164176"/>
</p:tagLst>
</file>

<file path=ppt/tags/tag71.xml><?xml version="1.0" encoding="utf-8"?>
<p:tagLst xmlns:p="http://schemas.openxmlformats.org/presentationml/2006/main">
  <p:tag name="KSO_WM_TAG_VERSION" val="1.0"/>
  <p:tag name="KSO_WM_TEMPLATE_CATEGORY" val="basetag"/>
  <p:tag name="KSO_WM_TEMPLATE_INDEX" val="20164176"/>
</p:tagLst>
</file>

<file path=ppt/tags/tag72.xml><?xml version="1.0" encoding="utf-8"?>
<p:tagLst xmlns:p="http://schemas.openxmlformats.org/presentationml/2006/main">
  <p:tag name="KSO_WM_TEMPLATE_CATEGORY" val="basetag"/>
  <p:tag name="KSO_WM_TEMPLATE_INDEX" val="20164176"/>
  <p:tag name="KSO_WM_TAG_VERSION" val="1.0"/>
  <p:tag name="KSO_WM_TEMPLATE_THUMBS_INDEX" val="1、6、7、8、10、17、20、22、24、26、32、34、36、37、39"/>
  <p:tag name="KSO_WM_BEAUTIFY_FLAG" val="#wm#"/>
</p:tagLst>
</file>

<file path=ppt/tags/tag73.xml><?xml version="1.0" encoding="utf-8"?>
<p:tagLst xmlns:p="http://schemas.openxmlformats.org/presentationml/2006/main">
  <p:tag name="KSO_WM_TAG_VERSION" val="1.0"/>
  <p:tag name="KSO_WM_BEAUTIFY_FLAG" val="#wm#"/>
  <p:tag name="KSO_WM_UNIT_TYPE" val="i"/>
  <p:tag name="KSO_WM_UNIT_ID" val="special20163038_1*i*9"/>
  <p:tag name="KSO_WM_TEMPLATE_CATEGORY" val="special"/>
  <p:tag name="KSO_WM_TEMPLATE_INDEX" val="20163038"/>
  <p:tag name="KSO_WM_UNIT_INDEX" val="9"/>
</p:tagLst>
</file>

<file path=ppt/tags/tag74.xml><?xml version="1.0" encoding="utf-8"?>
<p:tagLst xmlns:p="http://schemas.openxmlformats.org/presentationml/2006/main">
  <p:tag name="KSO_WM_TAG_VERSION" val="1.0"/>
  <p:tag name="KSO_WM_BEAUTIFY_FLAG" val="#wm#"/>
  <p:tag name="KSO_WM_UNIT_TYPE" val="i"/>
  <p:tag name="KSO_WM_UNIT_ID" val="special20163038_1*i*10"/>
  <p:tag name="KSO_WM_TEMPLATE_CATEGORY" val="special"/>
  <p:tag name="KSO_WM_TEMPLATE_INDEX" val="20163038"/>
  <p:tag name="KSO_WM_UNIT_INDEX" val="10"/>
</p:tagLst>
</file>

<file path=ppt/tags/tag75.xml><?xml version="1.0" encoding="utf-8"?>
<p:tagLst xmlns:p="http://schemas.openxmlformats.org/presentationml/2006/main">
  <p:tag name="KSO_WM_TAG_VERSION" val="1.0"/>
  <p:tag name="KSO_WM_BEAUTIFY_FLAG" val="#wm#"/>
  <p:tag name="KSO_WM_UNIT_TYPE" val="i"/>
  <p:tag name="KSO_WM_UNIT_ID" val="special20163038_1*i*25"/>
  <p:tag name="KSO_WM_TEMPLATE_CATEGORY" val="special"/>
  <p:tag name="KSO_WM_TEMPLATE_INDEX" val="20163038"/>
  <p:tag name="KSO_WM_UNIT_INDEX" val="25"/>
</p:tagLst>
</file>

<file path=ppt/tags/tag76.xml><?xml version="1.0" encoding="utf-8"?>
<p:tagLst xmlns:p="http://schemas.openxmlformats.org/presentationml/2006/main">
  <p:tag name="KSO_WM_TAG_VERSION" val="1.0"/>
  <p:tag name="KSO_WM_BEAUTIFY_FLAG" val="#wm#"/>
  <p:tag name="KSO_WM_UNIT_TYPE" val="i"/>
  <p:tag name="KSO_WM_UNIT_ID" val="special20163038_1*i*26"/>
  <p:tag name="KSO_WM_TEMPLATE_CATEGORY" val="special"/>
  <p:tag name="KSO_WM_TEMPLATE_INDEX" val="20163038"/>
  <p:tag name="KSO_WM_UNIT_INDEX" val="26"/>
</p:tagLst>
</file>

<file path=ppt/tags/tag77.xml><?xml version="1.0" encoding="utf-8"?>
<p:tagLst xmlns:p="http://schemas.openxmlformats.org/presentationml/2006/main">
  <p:tag name="KSO_WM_TAG_VERSION" val="1.0"/>
  <p:tag name="KSO_WM_BEAUTIFY_FLAG" val="#wm#"/>
  <p:tag name="KSO_WM_UNIT_TYPE" val="i"/>
  <p:tag name="KSO_WM_UNIT_ID" val="special20163038_1*i*27"/>
  <p:tag name="KSO_WM_TEMPLATE_CATEGORY" val="special"/>
  <p:tag name="KSO_WM_TEMPLATE_INDEX" val="20163038"/>
  <p:tag name="KSO_WM_UNIT_INDEX" val="27"/>
</p:tagLst>
</file>

<file path=ppt/tags/tag78.xml><?xml version="1.0" encoding="utf-8"?>
<p:tagLst xmlns:p="http://schemas.openxmlformats.org/presentationml/2006/main">
  <p:tag name="KSO_WM_TEMPLATE_CATEGORY" val="basetag"/>
  <p:tag name="KSO_WM_TEMPLATE_INDEX" val="20164176"/>
  <p:tag name="KSO_WM_TAG_VERSION" val="1.0"/>
  <p:tag name="KSO_WM_SLIDE_ID" val="basetag20164176_1"/>
  <p:tag name="KSO_WM_SLIDE_INDEX" val="1"/>
  <p:tag name="KSO_WM_SLIDE_ITEM_CNT" val="0"/>
  <p:tag name="KSO_WM_SLIDE_LAYOUT" val="a_b"/>
  <p:tag name="KSO_WM_SLIDE_LAYOUT_CNT" val="0_0"/>
  <p:tag name="KSO_WM_SLIDE_TYPE" val="title"/>
  <p:tag name="KSO_WM_TEMPLATE_THUMBS_INDEX" val="1、6、7、8、10、17、20、22、24、26、32、34、36、37、39"/>
  <p:tag name="KSO_WM_BEAUTIFY_FLAG" val="#wm#"/>
</p:tagLst>
</file>

<file path=ppt/tags/tag79.xml><?xml version="1.0" encoding="utf-8"?>
<p:tagLst xmlns:p="http://schemas.openxmlformats.org/presentationml/2006/main">
  <p:tag name="KSO_WM_TEMPLATE_CATEGORY" val="basetag"/>
  <p:tag name="KSO_WM_TEMPLATE_INDEX" val="20164176"/>
  <p:tag name="KSO_WM_TAG_VERSION" val="1.0"/>
  <p:tag name="KSO_WM_SLIDE_ID" val="basetag20164176_2"/>
  <p:tag name="KSO_WM_SLIDE_INDEX" val="2"/>
  <p:tag name="KSO_WM_SLIDE_ITEM_CNT" val="0"/>
  <p:tag name="KSO_WM_SLIDE_TYPE" val="text"/>
  <p:tag name="KSO_WM_BEAUTIFY_FLAG" val="#wm#"/>
</p:tagLst>
</file>

<file path=ppt/tags/tag8.xml><?xml version="1.0" encoding="utf-8"?>
<p:tagLst xmlns:p="http://schemas.openxmlformats.org/presentationml/2006/main">
  <p:tag name="KSO_WM_TAG_VERSION" val="1.0"/>
  <p:tag name="KSO_WM_BEAUTIFY_FLAG" val="#wm#"/>
  <p:tag name="KSO_WM_UNIT_TYPE" val="i"/>
  <p:tag name="KSO_WM_UNIT_ID" val="special20163038_1*i*5"/>
  <p:tag name="KSO_WM_TEMPLATE_CATEGORY" val="special"/>
  <p:tag name="KSO_WM_TEMPLATE_INDEX" val="20163038"/>
  <p:tag name="KSO_WM_UNIT_INDEX" val="5"/>
</p:tagLst>
</file>

<file path=ppt/tags/tag80.xml><?xml version="1.0" encoding="utf-8"?>
<p:tagLst xmlns:p="http://schemas.openxmlformats.org/presentationml/2006/main">
  <p:tag name="KSO_WM_BEAUTIFY_FLAG" val="#wm#"/>
  <p:tag name="KSO_WM_TEMPLATE_CATEGORY" val="basetag"/>
  <p:tag name="KSO_WM_TEMPLATE_INDEX" val="20164176"/>
</p:tagLst>
</file>

<file path=ppt/tags/tag81.xml><?xml version="1.0" encoding="utf-8"?>
<p:tagLst xmlns:p="http://schemas.openxmlformats.org/presentationml/2006/main">
  <p:tag name="KSO_WM_BEAUTIFY_FLAG" val="#wm#"/>
  <p:tag name="KSO_WM_TEMPLATE_CATEGORY" val="basetag"/>
  <p:tag name="KSO_WM_TEMPLATE_INDEX" val="20164176"/>
</p:tagLst>
</file>

<file path=ppt/tags/tag82.xml><?xml version="1.0" encoding="utf-8"?>
<p:tagLst xmlns:p="http://schemas.openxmlformats.org/presentationml/2006/main">
  <p:tag name="KSO_WM_BEAUTIFY_FLAG" val="#wm#"/>
  <p:tag name="KSO_WM_TEMPLATE_CATEGORY" val="basetag"/>
  <p:tag name="KSO_WM_TEMPLATE_INDEX" val="20164176"/>
</p:tagLst>
</file>

<file path=ppt/tags/tag83.xml><?xml version="1.0" encoding="utf-8"?>
<p:tagLst xmlns:p="http://schemas.openxmlformats.org/presentationml/2006/main">
  <p:tag name="KSO_WM_BEAUTIFY_FLAG" val="#wm#"/>
  <p:tag name="KSO_WM_TEMPLATE_CATEGORY" val="basetag"/>
  <p:tag name="KSO_WM_TEMPLATE_INDEX" val="20164176"/>
</p:tagLst>
</file>

<file path=ppt/tags/tag84.xml><?xml version="1.0" encoding="utf-8"?>
<p:tagLst xmlns:p="http://schemas.openxmlformats.org/presentationml/2006/main">
  <p:tag name="KSO_WM_BEAUTIFY_FLAG" val="#wm#"/>
  <p:tag name="KSO_WM_TEMPLATE_CATEGORY" val="basetag"/>
  <p:tag name="KSO_WM_TEMPLATE_INDEX" val="20164176"/>
</p:tagLst>
</file>

<file path=ppt/tags/tag85.xml><?xml version="1.0" encoding="utf-8"?>
<p:tagLst xmlns:p="http://schemas.openxmlformats.org/presentationml/2006/main">
  <p:tag name="KSO_WM_BEAUTIFY_FLAG" val="#wm#"/>
  <p:tag name="KSO_WM_TEMPLATE_CATEGORY" val="basetag"/>
  <p:tag name="KSO_WM_TEMPLATE_INDEX" val="20164176"/>
</p:tagLst>
</file>

<file path=ppt/tags/tag86.xml><?xml version="1.0" encoding="utf-8"?>
<p:tagLst xmlns:p="http://schemas.openxmlformats.org/presentationml/2006/main">
  <p:tag name="KSO_WM_BEAUTIFY_FLAG" val="#wm#"/>
  <p:tag name="KSO_WM_TEMPLATE_CATEGORY" val="basetag"/>
  <p:tag name="KSO_WM_TEMPLATE_INDEX" val="20164176"/>
</p:tagLst>
</file>

<file path=ppt/tags/tag87.xml><?xml version="1.0" encoding="utf-8"?>
<p:tagLst xmlns:p="http://schemas.openxmlformats.org/presentationml/2006/main">
  <p:tag name="KSO_WM_BEAUTIFY_FLAG" val="#wm#"/>
  <p:tag name="KSO_WM_TEMPLATE_CATEGORY" val="basetag"/>
  <p:tag name="KSO_WM_TEMPLATE_INDEX" val="20164176"/>
</p:tagLst>
</file>

<file path=ppt/tags/tag88.xml><?xml version="1.0" encoding="utf-8"?>
<p:tagLst xmlns:p="http://schemas.openxmlformats.org/presentationml/2006/main">
  <p:tag name="KSO_WM_BEAUTIFY_FLAG" val="#wm#"/>
  <p:tag name="KSO_WM_TEMPLATE_CATEGORY" val="basetag"/>
  <p:tag name="KSO_WM_TEMPLATE_INDEX" val="20164176"/>
</p:tagLst>
</file>

<file path=ppt/tags/tag89.xml><?xml version="1.0" encoding="utf-8"?>
<p:tagLst xmlns:p="http://schemas.openxmlformats.org/presentationml/2006/main">
  <p:tag name="KSO_WM_TEMPLATE_CATEGORY" val="basetag"/>
  <p:tag name="KSO_WM_TEMPLATE_INDEX" val="20164176"/>
</p:tagLst>
</file>

<file path=ppt/tags/tag9.xml><?xml version="1.0" encoding="utf-8"?>
<p:tagLst xmlns:p="http://schemas.openxmlformats.org/presentationml/2006/main">
  <p:tag name="KSO_WM_TAG_VERSION" val="1.0"/>
  <p:tag name="KSO_WM_BEAUTIFY_FLAG" val="#wm#"/>
  <p:tag name="KSO_WM_UNIT_TYPE" val="i"/>
  <p:tag name="KSO_WM_UNIT_ID" val="special20163038_1*i*6"/>
  <p:tag name="KSO_WM_TEMPLATE_CATEGORY" val="special"/>
  <p:tag name="KSO_WM_TEMPLATE_INDEX" val="20163038"/>
  <p:tag name="KSO_WM_UNIT_INDEX" val="6"/>
</p:tagLst>
</file>

<file path=ppt/tags/tag90.xml><?xml version="1.0" encoding="utf-8"?>
<p:tagLst xmlns:p="http://schemas.openxmlformats.org/presentationml/2006/main">
  <p:tag name="KSO_WM_TEMPLATE_CATEGORY" val="basetag"/>
  <p:tag name="KSO_WM_TEMPLATE_INDEX" val="20164176"/>
  <p:tag name="KSO_WM_TAG_VERSION" val="1.0"/>
  <p:tag name="KSO_WM_SLIDE_ID" val="basetag20164176_3"/>
  <p:tag name="KSO_WM_SLIDE_INDEX" val="3"/>
  <p:tag name="KSO_WM_SLIDE_ITEM_CNT" val="0"/>
  <p:tag name="KSO_WM_SLIDE_TYPE" val="text"/>
  <p:tag name="KSO_WM_BEAUTIFY_FLAG" val="#wm#"/>
</p:tagLst>
</file>

<file path=ppt/tags/tag91.xml><?xml version="1.0" encoding="utf-8"?>
<p:tagLst xmlns:p="http://schemas.openxmlformats.org/presentationml/2006/main">
  <p:tag name="KSO_WM_TEMPLATE_CATEGORY" val="basetag"/>
  <p:tag name="KSO_WM_TEMPLATE_INDEX" val="20164176"/>
  <p:tag name="KSO_WM_TAG_VERSION" val="1.0"/>
  <p:tag name="KSO_WM_SLIDE_ID" val="basetag20164176_4"/>
  <p:tag name="KSO_WM_SLIDE_INDEX" val="4"/>
  <p:tag name="KSO_WM_SLIDE_ITEM_CNT" val="0"/>
  <p:tag name="KSO_WM_SLIDE_TYPE" val="text"/>
  <p:tag name="KSO_WM_BEAUTIFY_FLAG" val="#wm#"/>
</p:tagLst>
</file>

<file path=ppt/tags/tag92.xml><?xml version="1.0" encoding="utf-8"?>
<p:tagLst xmlns:p="http://schemas.openxmlformats.org/presentationml/2006/main">
  <p:tag name="KSO_WM_TEMPLATE_CATEGORY" val="basetag"/>
  <p:tag name="KSO_WM_TEMPLATE_INDEX" val="20164176"/>
  <p:tag name="KSO_WM_TAG_VERSION" val="1.0"/>
  <p:tag name="KSO_WM_SLIDE_ID" val="basetag20164176_5"/>
  <p:tag name="KSO_WM_SLIDE_INDEX" val="5"/>
  <p:tag name="KSO_WM_SLIDE_ITEM_CNT" val="0"/>
  <p:tag name="KSO_WM_SLIDE_TYPE" val="text"/>
  <p:tag name="KSO_WM_BEAUTIFY_FLAG" val="#wm#"/>
</p:tagLst>
</file>

<file path=ppt/tags/tag93.xml><?xml version="1.0" encoding="utf-8"?>
<p:tagLst xmlns:p="http://schemas.openxmlformats.org/presentationml/2006/main">
  <p:tag name="KSO_WM_TAG_VERSION" val="1.0"/>
  <p:tag name="KSO_WM_BEAUTIFY_FLAG" val="#wm#"/>
  <p:tag name="KSO_WM_UNIT_TYPE" val="i"/>
  <p:tag name="KSO_WM_UNIT_ID" val="special20163038_2*i*0"/>
  <p:tag name="KSO_WM_TEMPLATE_CATEGORY" val="special"/>
  <p:tag name="KSO_WM_TEMPLATE_INDEX" val="20163038"/>
  <p:tag name="KSO_WM_UNIT_INDEX" val="0"/>
</p:tagLst>
</file>

<file path=ppt/tags/tag94.xml><?xml version="1.0" encoding="utf-8"?>
<p:tagLst xmlns:p="http://schemas.openxmlformats.org/presentationml/2006/main">
  <p:tag name="KSO_WM_TAG_VERSION" val="1.0"/>
  <p:tag name="KSO_WM_BEAUTIFY_FLAG" val="#wm#"/>
  <p:tag name="KSO_WM_UNIT_TYPE" val="i"/>
  <p:tag name="KSO_WM_UNIT_ID" val="special20163038_2*i*1"/>
  <p:tag name="KSO_WM_TEMPLATE_CATEGORY" val="special"/>
  <p:tag name="KSO_WM_TEMPLATE_INDEX" val="20163038"/>
  <p:tag name="KSO_WM_UNIT_INDEX" val="1"/>
</p:tagLst>
</file>

<file path=ppt/tags/tag95.xml><?xml version="1.0" encoding="utf-8"?>
<p:tagLst xmlns:p="http://schemas.openxmlformats.org/presentationml/2006/main">
  <p:tag name="KSO_WM_TAG_VERSION" val="1.0"/>
  <p:tag name="KSO_WM_BEAUTIFY_FLAG" val="#wm#"/>
  <p:tag name="KSO_WM_UNIT_TYPE" val="i"/>
  <p:tag name="KSO_WM_UNIT_ID" val="special20163038_2*i*2"/>
  <p:tag name="KSO_WM_TEMPLATE_CATEGORY" val="special"/>
  <p:tag name="KSO_WM_TEMPLATE_INDEX" val="20163038"/>
  <p:tag name="KSO_WM_UNIT_INDEX" val="2"/>
</p:tagLst>
</file>

<file path=ppt/tags/tag96.xml><?xml version="1.0" encoding="utf-8"?>
<p:tagLst xmlns:p="http://schemas.openxmlformats.org/presentationml/2006/main">
  <p:tag name="KSO_WM_TAG_VERSION" val="1.0"/>
  <p:tag name="KSO_WM_BEAUTIFY_FLAG" val="#wm#"/>
  <p:tag name="KSO_WM_UNIT_TYPE" val="i"/>
  <p:tag name="KSO_WM_UNIT_ID" val="special20163038_2*i*3"/>
  <p:tag name="KSO_WM_TEMPLATE_CATEGORY" val="special"/>
  <p:tag name="KSO_WM_TEMPLATE_INDEX" val="20163038"/>
  <p:tag name="KSO_WM_UNIT_INDEX" val="3"/>
</p:tagLst>
</file>

<file path=ppt/tags/tag97.xml><?xml version="1.0" encoding="utf-8"?>
<p:tagLst xmlns:p="http://schemas.openxmlformats.org/presentationml/2006/main">
  <p:tag name="KSO_WM_TAG_VERSION" val="1.0"/>
  <p:tag name="KSO_WM_BEAUTIFY_FLAG" val="#wm#"/>
  <p:tag name="KSO_WM_UNIT_TYPE" val="i"/>
  <p:tag name="KSO_WM_UNIT_ID" val="special20163038_2*i*4"/>
  <p:tag name="KSO_WM_TEMPLATE_CATEGORY" val="special"/>
  <p:tag name="KSO_WM_TEMPLATE_INDEX" val="20163038"/>
  <p:tag name="KSO_WM_UNIT_INDEX" val="4"/>
</p:tagLst>
</file>

<file path=ppt/tags/tag98.xml><?xml version="1.0" encoding="utf-8"?>
<p:tagLst xmlns:p="http://schemas.openxmlformats.org/presentationml/2006/main">
  <p:tag name="KSO_WM_TAG_VERSION" val="1.0"/>
  <p:tag name="KSO_WM_BEAUTIFY_FLAG" val="#wm#"/>
  <p:tag name="KSO_WM_UNIT_TYPE" val="i"/>
  <p:tag name="KSO_WM_UNIT_ID" val="special20163038_2*i*5"/>
  <p:tag name="KSO_WM_TEMPLATE_CATEGORY" val="special"/>
  <p:tag name="KSO_WM_TEMPLATE_INDEX" val="20163038"/>
  <p:tag name="KSO_WM_UNIT_INDEX" val="5"/>
</p:tagLst>
</file>

<file path=ppt/tags/tag99.xml><?xml version="1.0" encoding="utf-8"?>
<p:tagLst xmlns:p="http://schemas.openxmlformats.org/presentationml/2006/main">
  <p:tag name="KSO_WM_TAG_VERSION" val="1.0"/>
  <p:tag name="KSO_WM_BEAUTIFY_FLAG" val="#wm#"/>
  <p:tag name="KSO_WM_UNIT_TYPE" val="i"/>
  <p:tag name="KSO_WM_UNIT_ID" val="special20163038_2*i*6"/>
  <p:tag name="KSO_WM_TEMPLATE_CATEGORY" val="special"/>
  <p:tag name="KSO_WM_TEMPLATE_INDEX" val="20163038"/>
  <p:tag name="KSO_WM_UNIT_INDEX" val="6"/>
</p:tagLst>
</file>

<file path=ppt/theme/theme1.xml><?xml version="1.0" encoding="utf-8"?>
<a:theme xmlns:a="http://schemas.openxmlformats.org/drawingml/2006/main" name="basetag20163038_docer763412.稳重网页式毕业答辩动态">
  <a:themeElements>
    <a:clrScheme name="自定义 11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setag20163038_docer763412.稳重网页式毕业答辩动态">
  <a:themeElements>
    <a:clrScheme name="自定义 11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9538</Words>
  <Application>WPS 演示</Application>
  <PresentationFormat/>
  <Paragraphs>996</Paragraphs>
  <Slides>54</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54</vt:i4>
      </vt:variant>
    </vt:vector>
  </HeadingPairs>
  <TitlesOfParts>
    <vt:vector size="70" baseType="lpstr">
      <vt:lpstr>Arial</vt:lpstr>
      <vt:lpstr>宋体</vt:lpstr>
      <vt:lpstr>Wingdings</vt:lpstr>
      <vt:lpstr>微软雅黑</vt:lpstr>
      <vt:lpstr>Calibri</vt:lpstr>
      <vt:lpstr>Arial Unicode MS</vt:lpstr>
      <vt:lpstr>黑体</vt:lpstr>
      <vt:lpstr>Impact</vt:lpstr>
      <vt:lpstr>Arial</vt:lpstr>
      <vt:lpstr>MS PGothic</vt:lpstr>
      <vt:lpstr>Gill Sans</vt:lpstr>
      <vt:lpstr>方正兰亭粗黑_GBK</vt:lpstr>
      <vt:lpstr>华文行楷</vt:lpstr>
      <vt:lpstr>Gill Sans MT</vt:lpstr>
      <vt:lpstr>basetag20163038_docer763412.稳重网页式毕业答辩动态</vt:lpstr>
      <vt:lpstr>1_basetag20163038_docer763412.稳重网页式毕业答辩动态</vt:lpstr>
      <vt:lpstr>PowerPoint 演示文稿</vt:lpstr>
      <vt:lpstr>十次方技术架构图</vt:lpstr>
      <vt:lpstr>十次方各个模块</vt:lpstr>
      <vt:lpstr>PowerPoint 演示文稿</vt:lpstr>
      <vt:lpstr>PowerPoint 演示文稿</vt:lpstr>
      <vt:lpstr>PowerPoint 演示文稿</vt:lpstr>
      <vt:lpstr>PowerPoint 演示文稿</vt:lpstr>
      <vt:lpstr>PowerPoint 演示文稿</vt:lpstr>
      <vt:lpstr>服务注册与发现中心</vt:lpstr>
      <vt:lpstr>Feign实现服务间的调用</vt:lpstr>
      <vt:lpstr>登录功能业务逻辑</vt:lpstr>
      <vt:lpstr>PowerPoint 演示文稿</vt:lpstr>
      <vt:lpstr>请在这里添加标题</vt:lpstr>
      <vt:lpstr>请在这里添加标题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敬请各位老师批评指正</vt:lpstr>
      <vt:lpstr>PowerPoint 演示文稿</vt:lpstr>
      <vt:lpstr>1.1  会议安排</vt:lpstr>
      <vt:lpstr>PowerPoint 演示文稿</vt:lpstr>
      <vt:lpstr>PowerPoint 演示文稿</vt:lpstr>
      <vt:lpstr>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厮守诺言</cp:lastModifiedBy>
  <cp:revision>23</cp:revision>
  <dcterms:created xsi:type="dcterms:W3CDTF">2018-11-23T12:07:00Z</dcterms:created>
  <dcterms:modified xsi:type="dcterms:W3CDTF">2019-05-05T00:52:37Z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