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4"/>
  </p:sldMasterIdLst>
  <p:notesMasterIdLst>
    <p:notesMasterId r:id="rId44"/>
  </p:notesMasterIdLst>
  <p:sldIdLst>
    <p:sldId id="256" r:id="rId5"/>
    <p:sldId id="257" r:id="rId6"/>
    <p:sldId id="267" r:id="rId7"/>
    <p:sldId id="264" r:id="rId8"/>
    <p:sldId id="372" r:id="rId9"/>
    <p:sldId id="297" r:id="rId10"/>
    <p:sldId id="258" r:id="rId11"/>
    <p:sldId id="286" r:id="rId12"/>
    <p:sldId id="296" r:id="rId13"/>
    <p:sldId id="287" r:id="rId14"/>
    <p:sldId id="373" r:id="rId15"/>
    <p:sldId id="289" r:id="rId16"/>
    <p:sldId id="259" r:id="rId17"/>
    <p:sldId id="263" r:id="rId18"/>
    <p:sldId id="298" r:id="rId19"/>
    <p:sldId id="265" r:id="rId20"/>
    <p:sldId id="266" r:id="rId21"/>
    <p:sldId id="274" r:id="rId22"/>
    <p:sldId id="275" r:id="rId23"/>
    <p:sldId id="374" r:id="rId24"/>
    <p:sldId id="260" r:id="rId25"/>
    <p:sldId id="261" r:id="rId26"/>
    <p:sldId id="376" r:id="rId27"/>
    <p:sldId id="301" r:id="rId28"/>
    <p:sldId id="299" r:id="rId29"/>
    <p:sldId id="26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269" r:id="rId38"/>
    <p:sldId id="386" r:id="rId39"/>
    <p:sldId id="270" r:id="rId40"/>
    <p:sldId id="271" r:id="rId41"/>
    <p:sldId id="387" r:id="rId42"/>
    <p:sldId id="388" r:id="rId4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03B5AE-4691-4EA8-97F9-BD8A3F0803AF}">
          <p14:sldIdLst>
            <p14:sldId id="256"/>
            <p14:sldId id="257"/>
          </p14:sldIdLst>
        </p14:section>
        <p14:section name="Исключения" id="{072750A2-CF29-4BBF-81B4-E90EFF98FEAB}">
          <p14:sldIdLst>
            <p14:sldId id="267"/>
            <p14:sldId id="264"/>
            <p14:sldId id="372"/>
            <p14:sldId id="297"/>
            <p14:sldId id="258"/>
            <p14:sldId id="286"/>
            <p14:sldId id="296"/>
            <p14:sldId id="287"/>
            <p14:sldId id="373"/>
            <p14:sldId id="289"/>
            <p14:sldId id="259"/>
            <p14:sldId id="263"/>
            <p14:sldId id="298"/>
            <p14:sldId id="265"/>
            <p14:sldId id="266"/>
            <p14:sldId id="274"/>
            <p14:sldId id="275"/>
            <p14:sldId id="374"/>
            <p14:sldId id="260"/>
            <p14:sldId id="261"/>
            <p14:sldId id="376"/>
            <p14:sldId id="301"/>
            <p14:sldId id="299"/>
            <p14:sldId id="268"/>
            <p14:sldId id="379"/>
          </p14:sldIdLst>
        </p14:section>
        <p14:section name="Stream API" id="{0492FA6A-7C71-4B9A-94B7-4B5EF90AE4B7}">
          <p14:sldIdLst>
            <p14:sldId id="380"/>
            <p14:sldId id="381"/>
            <p14:sldId id="382"/>
            <p14:sldId id="383"/>
            <p14:sldId id="384"/>
            <p14:sldId id="385"/>
            <p14:sldId id="269"/>
            <p14:sldId id="386"/>
            <p14:sldId id="270"/>
            <p14:sldId id="271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8AD"/>
    <a:srgbClr val="F298B8"/>
    <a:srgbClr val="DB4166"/>
    <a:srgbClr val="E15196"/>
    <a:srgbClr val="BA124A"/>
    <a:srgbClr val="8F2585"/>
    <a:srgbClr val="F999C9"/>
    <a:srgbClr val="EC388E"/>
    <a:srgbClr val="F26D26"/>
    <a:srgbClr val="E93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F0934-01DF-F9F3-6FC5-C3E7678B4BC6}" v="138" dt="2020-02-05T14:56:04.414"/>
    <p1510:client id="{93D28F2C-5270-1F9E-1D90-1CE31C2C2442}" v="2" dt="2020-04-01T18:18:27.777"/>
    <p1510:client id="{3418C395-CC43-96CF-7FA9-DCFF059BA973}" v="1" dt="2020-02-24T12:33:30.884"/>
    <p1510:client id="{5B1F6451-0F89-F638-65E7-38900E5B4B4A}" v="12" dt="2020-03-11T15:44:30.896"/>
    <p1510:client id="{623CD042-C93F-2E57-1963-C528B63C82E9}" v="2" dt="2020-04-01T11:09:53.961"/>
    <p1510:client id="{F2C7F8F5-B6F1-6487-7AC2-C6769E86B3AD}" v="7" dt="2020-02-13T22:20:23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222" autoAdjust="0"/>
  </p:normalViewPr>
  <p:slideViewPr>
    <p:cSldViewPr snapToGrid="0">
      <p:cViewPr varScale="1">
        <p:scale>
          <a:sx n="65" d="100"/>
          <a:sy n="65" d="100"/>
        </p:scale>
        <p:origin x="660" y="48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28"/>
    </p:cViewPr>
  </p:sorterViewPr>
  <p:notesViewPr>
    <p:cSldViewPr snapToGrid="0">
      <p:cViewPr varScale="1">
        <p:scale>
          <a:sx n="51" d="100"/>
          <a:sy n="51" d="100"/>
        </p:scale>
        <p:origin x="18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Williamson" userId="S::kwill@softserveinc.com::bb4f1db8-f4ba-4327-8da6-24c95ebb85e2" providerId="AD" clId="Web-{5B1F6451-0F89-F638-65E7-38900E5B4B4A}"/>
    <pc:docChg chg="modSld">
      <pc:chgData name="Kelly Williamson" userId="S::kwill@softserveinc.com::bb4f1db8-f4ba-4327-8da6-24c95ebb85e2" providerId="AD" clId="Web-{5B1F6451-0F89-F638-65E7-38900E5B4B4A}" dt="2020-03-11T15:44:29.990" v="10" actId="20577"/>
      <pc:docMkLst>
        <pc:docMk/>
      </pc:docMkLst>
      <pc:sldChg chg="modSp">
        <pc:chgData name="Kelly Williamson" userId="S::kwill@softserveinc.com::bb4f1db8-f4ba-4327-8da6-24c95ebb85e2" providerId="AD" clId="Web-{5B1F6451-0F89-F638-65E7-38900E5B4B4A}" dt="2020-03-11T15:44:29.271" v="8" actId="20577"/>
        <pc:sldMkLst>
          <pc:docMk/>
          <pc:sldMk cId="898353745" sldId="1239"/>
        </pc:sldMkLst>
        <pc:spChg chg="mod">
          <ac:chgData name="Kelly Williamson" userId="S::kwill@softserveinc.com::bb4f1db8-f4ba-4327-8da6-24c95ebb85e2" providerId="AD" clId="Web-{5B1F6451-0F89-F638-65E7-38900E5B4B4A}" dt="2020-03-11T15:44:29.271" v="8" actId="20577"/>
          <ac:spMkLst>
            <pc:docMk/>
            <pc:sldMk cId="898353745" sldId="1239"/>
            <ac:spMk id="15" creationId="{8432FE8D-213A-45CD-B27A-D68C0C91D00A}"/>
          </ac:spMkLst>
        </pc:spChg>
      </pc:sldChg>
    </pc:docChg>
  </pc:docChgLst>
  <pc:docChgLst>
    <pc:chgData name="Olha Koran" userId="S::okoran@softserveinc.com::a9094912-d908-4ee2-9e15-fcab72acc91f" providerId="AD" clId="Web-{93D28F2C-5270-1F9E-1D90-1CE31C2C2442}"/>
    <pc:docChg chg="addSld delSld modSection">
      <pc:chgData name="Olha Koran" userId="S::okoran@softserveinc.com::a9094912-d908-4ee2-9e15-fcab72acc91f" providerId="AD" clId="Web-{93D28F2C-5270-1F9E-1D90-1CE31C2C2442}" dt="2020-04-01T18:18:27.730" v="1"/>
      <pc:docMkLst>
        <pc:docMk/>
      </pc:docMkLst>
      <pc:sldChg chg="add del">
        <pc:chgData name="Olha Koran" userId="S::okoran@softserveinc.com::a9094912-d908-4ee2-9e15-fcab72acc91f" providerId="AD" clId="Web-{93D28F2C-5270-1F9E-1D90-1CE31C2C2442}" dt="2020-04-01T18:18:27.730" v="1"/>
        <pc:sldMkLst>
          <pc:docMk/>
          <pc:sldMk cId="3987496893" sldId="4144"/>
        </pc:sldMkLst>
      </pc:sldChg>
    </pc:docChg>
  </pc:docChgLst>
  <pc:docChgLst>
    <pc:chgData name="Vira Viyatyk" userId="S::vviyat@softserveinc.com::b3076514-0960-449b-909c-3e42eb7be4cc" providerId="AD" clId="Web-{3418C395-CC43-96CF-7FA9-DCFF059BA973}"/>
    <pc:docChg chg="modSld">
      <pc:chgData name="Vira Viyatyk" userId="S::vviyat@softserveinc.com::b3076514-0960-449b-909c-3e42eb7be4cc" providerId="AD" clId="Web-{3418C395-CC43-96CF-7FA9-DCFF059BA973}" dt="2020-02-24T12:33:30.884" v="0" actId="14100"/>
      <pc:docMkLst>
        <pc:docMk/>
      </pc:docMkLst>
      <pc:sldChg chg="modSp">
        <pc:chgData name="Vira Viyatyk" userId="S::vviyat@softserveinc.com::b3076514-0960-449b-909c-3e42eb7be4cc" providerId="AD" clId="Web-{3418C395-CC43-96CF-7FA9-DCFF059BA973}" dt="2020-02-24T12:33:30.884" v="0" actId="14100"/>
        <pc:sldMkLst>
          <pc:docMk/>
          <pc:sldMk cId="2498246432" sldId="4145"/>
        </pc:sldMkLst>
        <pc:spChg chg="mod">
          <ac:chgData name="Vira Viyatyk" userId="S::vviyat@softserveinc.com::b3076514-0960-449b-909c-3e42eb7be4cc" providerId="AD" clId="Web-{3418C395-CC43-96CF-7FA9-DCFF059BA973}" dt="2020-02-24T12:33:30.884" v="0" actId="14100"/>
          <ac:spMkLst>
            <pc:docMk/>
            <pc:sldMk cId="2498246432" sldId="4145"/>
            <ac:spMk id="20" creationId="{12680D55-C032-4C6F-B396-B0CB865C9FF1}"/>
          </ac:spMkLst>
        </pc:spChg>
      </pc:sldChg>
    </pc:docChg>
  </pc:docChgLst>
  <pc:docChgLst>
    <pc:chgData name="Navjot Singh" userId="S::nsing@softserveinc.com::36283fb3-e43f-438d-ad16-bd11f4af13d1" providerId="AD" clId="Web-{623CD042-C93F-2E57-1963-C528B63C82E9}"/>
    <pc:docChg chg="modSld">
      <pc:chgData name="Navjot Singh" userId="S::nsing@softserveinc.com::36283fb3-e43f-438d-ad16-bd11f4af13d1" providerId="AD" clId="Web-{623CD042-C93F-2E57-1963-C528B63C82E9}" dt="2020-04-01T11:09:51.946" v="0" actId="20577"/>
      <pc:docMkLst>
        <pc:docMk/>
      </pc:docMkLst>
      <pc:sldChg chg="modSp">
        <pc:chgData name="Navjot Singh" userId="S::nsing@softserveinc.com::36283fb3-e43f-438d-ad16-bd11f4af13d1" providerId="AD" clId="Web-{623CD042-C93F-2E57-1963-C528B63C82E9}" dt="2020-04-01T11:09:51.946" v="0" actId="20577"/>
        <pc:sldMkLst>
          <pc:docMk/>
          <pc:sldMk cId="759534034" sldId="1225"/>
        </pc:sldMkLst>
        <pc:spChg chg="mod">
          <ac:chgData name="Navjot Singh" userId="S::nsing@softserveinc.com::36283fb3-e43f-438d-ad16-bd11f4af13d1" providerId="AD" clId="Web-{623CD042-C93F-2E57-1963-C528B63C82E9}" dt="2020-04-01T11:09:51.946" v="0" actId="20577"/>
          <ac:spMkLst>
            <pc:docMk/>
            <pc:sldMk cId="759534034" sldId="1225"/>
            <ac:spMk id="32" creationId="{DD188D08-22E3-4DCE-8228-3DA971A6434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37FB0-11E9-4812-A8EE-2503DAE1CF11}" type="doc">
      <dgm:prSet loTypeId="urn:microsoft.com/office/officeart/2005/8/layout/vList5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657B000D-0860-46F7-B498-0DFCF464EA0B}">
      <dgm:prSet phldrT="[Text]" custT="1"/>
      <dgm:spPr/>
      <dgm:t>
        <a:bodyPr/>
        <a:lstStyle/>
        <a:p>
          <a:r>
            <a:rPr lang="ru-RU" sz="1400" dirty="0" err="1"/>
            <a:t>Стрим</a:t>
          </a:r>
          <a:r>
            <a:rPr lang="ru-RU" sz="1400" dirty="0"/>
            <a:t> из итератора</a:t>
          </a:r>
        </a:p>
      </dgm:t>
    </dgm:pt>
    <dgm:pt modelId="{27B60E74-675C-4B9E-92BB-3886331CACEA}" type="parTrans" cxnId="{A93599D5-F02F-4384-BB8F-3C30FA897851}">
      <dgm:prSet/>
      <dgm:spPr/>
      <dgm:t>
        <a:bodyPr/>
        <a:lstStyle/>
        <a:p>
          <a:endParaRPr lang="ru-RU" sz="2000"/>
        </a:p>
      </dgm:t>
    </dgm:pt>
    <dgm:pt modelId="{773C6B0F-CF29-4AAF-91F5-4E5714F8C6D1}" type="sibTrans" cxnId="{A93599D5-F02F-4384-BB8F-3C30FA897851}">
      <dgm:prSet/>
      <dgm:spPr/>
      <dgm:t>
        <a:bodyPr/>
        <a:lstStyle/>
        <a:p>
          <a:endParaRPr lang="ru-RU" sz="2000"/>
        </a:p>
      </dgm:t>
    </dgm:pt>
    <dgm:pt modelId="{44D781FF-3AAD-467D-97D7-B31364E7A950}">
      <dgm:prSet phldrT="[Text]" custT="1"/>
      <dgm:spPr/>
      <dgm:t>
        <a:bodyPr/>
        <a:lstStyle/>
        <a:p>
          <a:r>
            <a:rPr lang="ru-RU" sz="1800" b="0" i="0" dirty="0" err="1"/>
            <a:t>Стрим</a:t>
          </a:r>
          <a:r>
            <a:rPr lang="ru-RU" sz="1800" b="0" i="0" dirty="0"/>
            <a:t> из значений</a:t>
          </a:r>
          <a:endParaRPr lang="ru-RU" sz="1800" dirty="0"/>
        </a:p>
      </dgm:t>
    </dgm:pt>
    <dgm:pt modelId="{B86648BE-1454-4084-8C09-C03BBA8AB8CC}" type="parTrans" cxnId="{DDEB9EF7-ACF6-48F4-AC51-02FB0CC5B6EA}">
      <dgm:prSet/>
      <dgm:spPr/>
      <dgm:t>
        <a:bodyPr/>
        <a:lstStyle/>
        <a:p>
          <a:endParaRPr lang="ru-RU" sz="2000"/>
        </a:p>
      </dgm:t>
    </dgm:pt>
    <dgm:pt modelId="{D915F3CB-A9A1-4964-ACA1-7520695A13B4}" type="sibTrans" cxnId="{DDEB9EF7-ACF6-48F4-AC51-02FB0CC5B6EA}">
      <dgm:prSet/>
      <dgm:spPr/>
      <dgm:t>
        <a:bodyPr/>
        <a:lstStyle/>
        <a:p>
          <a:endParaRPr lang="ru-RU" sz="2000"/>
        </a:p>
      </dgm:t>
    </dgm:pt>
    <dgm:pt modelId="{F9116B5D-A59A-4A6B-9582-20C27C39A3F9}">
      <dgm:prSet phldrT="[Text]" custT="1"/>
      <dgm:spPr/>
      <dgm:t>
        <a:bodyPr/>
        <a:lstStyle/>
        <a:p>
          <a:r>
            <a:rPr lang="ru-RU" sz="2800" dirty="0"/>
            <a:t>Классический</a:t>
          </a:r>
          <a:endParaRPr lang="ru-RU" sz="2000" dirty="0"/>
        </a:p>
      </dgm:t>
    </dgm:pt>
    <dgm:pt modelId="{330F701E-26B3-4722-A26F-F0BD367D56D0}" type="parTrans" cxnId="{7DFF8477-8654-4D8F-90D8-701C569D81C9}">
      <dgm:prSet/>
      <dgm:spPr/>
      <dgm:t>
        <a:bodyPr/>
        <a:lstStyle/>
        <a:p>
          <a:endParaRPr lang="ru-RU" sz="2000"/>
        </a:p>
      </dgm:t>
    </dgm:pt>
    <dgm:pt modelId="{7D040330-EB09-43D8-8B85-045AED0B47C7}" type="sibTrans" cxnId="{7DFF8477-8654-4D8F-90D8-701C569D81C9}">
      <dgm:prSet/>
      <dgm:spPr/>
      <dgm:t>
        <a:bodyPr/>
        <a:lstStyle/>
        <a:p>
          <a:endParaRPr lang="ru-RU" sz="2000"/>
        </a:p>
      </dgm:t>
    </dgm:pt>
    <dgm:pt modelId="{70EB2085-DDD1-4E10-80BE-5E26EB968DFF}">
      <dgm:prSet phldrT="[Text]" custT="1"/>
      <dgm:spPr/>
      <dgm:t>
        <a:bodyPr/>
        <a:lstStyle/>
        <a:p>
          <a:r>
            <a:rPr lang="en-US" sz="1400" b="0" i="0" dirty="0" err="1"/>
            <a:t>collection.</a:t>
          </a:r>
          <a:r>
            <a:rPr lang="en-US" sz="1400" b="1" i="0" dirty="0" err="1"/>
            <a:t>stream</a:t>
          </a:r>
          <a:r>
            <a:rPr lang="en-US" sz="1400" b="0" i="0" dirty="0"/>
            <a:t>()</a:t>
          </a:r>
          <a:endParaRPr lang="ru-RU" sz="1400" dirty="0"/>
        </a:p>
      </dgm:t>
    </dgm:pt>
    <dgm:pt modelId="{7B2C698D-5DE9-4B74-8503-98C1A887CF5C}" type="parTrans" cxnId="{28DC530E-423B-4829-8406-67E38EF8A04E}">
      <dgm:prSet/>
      <dgm:spPr/>
      <dgm:t>
        <a:bodyPr/>
        <a:lstStyle/>
        <a:p>
          <a:endParaRPr lang="ru-RU" sz="2000"/>
        </a:p>
      </dgm:t>
    </dgm:pt>
    <dgm:pt modelId="{45AE8C70-60AF-4F3B-9A44-161E96B3E230}" type="sibTrans" cxnId="{28DC530E-423B-4829-8406-67E38EF8A04E}">
      <dgm:prSet/>
      <dgm:spPr/>
      <dgm:t>
        <a:bodyPr/>
        <a:lstStyle/>
        <a:p>
          <a:endParaRPr lang="ru-RU" sz="2000"/>
        </a:p>
      </dgm:t>
    </dgm:pt>
    <dgm:pt modelId="{09677645-CF0B-4E37-9A5D-4202B4940E35}">
      <dgm:prSet phldrT="[Text]" custT="1"/>
      <dgm:spPr/>
      <dgm:t>
        <a:bodyPr/>
        <a:lstStyle/>
        <a:p>
          <a:r>
            <a:rPr lang="en-US" sz="1800" dirty="0" err="1"/>
            <a:t>Stream.of</a:t>
          </a:r>
          <a:r>
            <a:rPr lang="en-US" sz="1800" dirty="0"/>
            <a:t>(1,2,3)</a:t>
          </a:r>
          <a:endParaRPr lang="ru-RU" sz="1800" dirty="0"/>
        </a:p>
      </dgm:t>
    </dgm:pt>
    <dgm:pt modelId="{F179F289-D8CF-4508-9FAE-E579E6D9508D}" type="parTrans" cxnId="{D52E6D4E-3271-4F6D-85E6-C057DE527813}">
      <dgm:prSet/>
      <dgm:spPr/>
      <dgm:t>
        <a:bodyPr/>
        <a:lstStyle/>
        <a:p>
          <a:endParaRPr lang="ru-RU" sz="2000"/>
        </a:p>
      </dgm:t>
    </dgm:pt>
    <dgm:pt modelId="{D3988B33-8D3B-4EC8-B2D4-DBC67315CFD4}" type="sibTrans" cxnId="{D52E6D4E-3271-4F6D-85E6-C057DE527813}">
      <dgm:prSet/>
      <dgm:spPr/>
      <dgm:t>
        <a:bodyPr/>
        <a:lstStyle/>
        <a:p>
          <a:endParaRPr lang="ru-RU" sz="2000"/>
        </a:p>
      </dgm:t>
    </dgm:pt>
    <dgm:pt modelId="{91DE480F-74CB-4214-8DE5-DCBD8A979050}">
      <dgm:prSet phldrT="[Text]" custT="1"/>
      <dgm:spPr/>
      <dgm:t>
        <a:bodyPr/>
        <a:lstStyle/>
        <a:p>
          <a:r>
            <a:rPr lang="en-US" sz="2000" b="1" i="0" dirty="0" err="1"/>
            <a:t>Arrays.stream</a:t>
          </a:r>
          <a:r>
            <a:rPr lang="en-US" sz="2000" b="0" i="0" dirty="0"/>
            <a:t>(</a:t>
          </a:r>
          <a:r>
            <a:rPr lang="ru-RU" sz="2000" b="0" i="1" dirty="0"/>
            <a:t>массив</a:t>
          </a:r>
          <a:r>
            <a:rPr lang="ru-RU" sz="2000" b="0" i="0" dirty="0"/>
            <a:t>)</a:t>
          </a:r>
          <a:endParaRPr lang="ru-RU" sz="2000" dirty="0"/>
        </a:p>
      </dgm:t>
    </dgm:pt>
    <dgm:pt modelId="{2B81FF56-35BC-4F6C-BCBB-D5CB1625F6D9}" type="parTrans" cxnId="{173B62D5-146A-47A1-9C4F-3B14D864A8A8}">
      <dgm:prSet/>
      <dgm:spPr/>
      <dgm:t>
        <a:bodyPr/>
        <a:lstStyle/>
        <a:p>
          <a:endParaRPr lang="ru-RU" sz="2000"/>
        </a:p>
      </dgm:t>
    </dgm:pt>
    <dgm:pt modelId="{A5AAC704-6564-436C-A6A6-CB6CA0DB78B0}" type="sibTrans" cxnId="{173B62D5-146A-47A1-9C4F-3B14D864A8A8}">
      <dgm:prSet/>
      <dgm:spPr/>
      <dgm:t>
        <a:bodyPr/>
        <a:lstStyle/>
        <a:p>
          <a:endParaRPr lang="ru-RU" sz="2000"/>
        </a:p>
      </dgm:t>
    </dgm:pt>
    <dgm:pt modelId="{1E43BE5F-ACA7-40AD-83DE-CBAA5E582D8E}">
      <dgm:prSet phldrT="[Text]" custT="1"/>
      <dgm:spPr/>
      <dgm:t>
        <a:bodyPr/>
        <a:lstStyle/>
        <a:p>
          <a:r>
            <a:rPr lang="ru-RU" sz="1800" b="0" i="0" dirty="0" err="1"/>
            <a:t>Стрим</a:t>
          </a:r>
          <a:r>
            <a:rPr lang="ru-RU" sz="1800" b="0" i="0" dirty="0"/>
            <a:t> из файла </a:t>
          </a:r>
          <a:endParaRPr lang="ru-RU" sz="1800" dirty="0"/>
        </a:p>
      </dgm:t>
    </dgm:pt>
    <dgm:pt modelId="{24F4A111-3170-422D-8C1C-9A9C56688ACF}" type="parTrans" cxnId="{5B4377F3-25D2-48F2-9F81-7104D86BC1A6}">
      <dgm:prSet/>
      <dgm:spPr/>
      <dgm:t>
        <a:bodyPr/>
        <a:lstStyle/>
        <a:p>
          <a:endParaRPr lang="ru-RU" sz="2000"/>
        </a:p>
      </dgm:t>
    </dgm:pt>
    <dgm:pt modelId="{7628696C-B2C8-4231-849D-207AD58D1DEF}" type="sibTrans" cxnId="{5B4377F3-25D2-48F2-9F81-7104D86BC1A6}">
      <dgm:prSet/>
      <dgm:spPr/>
      <dgm:t>
        <a:bodyPr/>
        <a:lstStyle/>
        <a:p>
          <a:endParaRPr lang="ru-RU" sz="2000"/>
        </a:p>
      </dgm:t>
    </dgm:pt>
    <dgm:pt modelId="{FF93CB9E-681E-443A-8088-0C1424A04B51}">
      <dgm:prSet phldrT="[Text]" custT="1"/>
      <dgm:spPr/>
      <dgm:t>
        <a:bodyPr/>
        <a:lstStyle/>
        <a:p>
          <a:r>
            <a:rPr lang="en-US" sz="1800" b="1" i="0" dirty="0" err="1"/>
            <a:t>Files.lines</a:t>
          </a:r>
          <a:r>
            <a:rPr lang="en-US" sz="1800" b="0" i="0" dirty="0"/>
            <a:t>(</a:t>
          </a:r>
          <a:r>
            <a:rPr lang="ru-RU" sz="1800" b="0" i="1" dirty="0" err="1"/>
            <a:t>путь_к_файлу</a:t>
          </a:r>
          <a:r>
            <a:rPr lang="ru-RU" sz="1800" b="0" i="0" dirty="0"/>
            <a:t>)</a:t>
          </a:r>
          <a:endParaRPr lang="ru-RU" sz="1800" dirty="0"/>
        </a:p>
      </dgm:t>
    </dgm:pt>
    <dgm:pt modelId="{A02151E0-FAFE-460F-B85A-A11C980E41DD}" type="parTrans" cxnId="{C2D5B9CF-F5E2-4F79-A93D-858ADA46CB35}">
      <dgm:prSet/>
      <dgm:spPr/>
      <dgm:t>
        <a:bodyPr/>
        <a:lstStyle/>
        <a:p>
          <a:endParaRPr lang="ru-RU" sz="2000"/>
        </a:p>
      </dgm:t>
    </dgm:pt>
    <dgm:pt modelId="{FE16E8C2-B60F-4976-B50C-90D291E5D7DF}" type="sibTrans" cxnId="{C2D5B9CF-F5E2-4F79-A93D-858ADA46CB35}">
      <dgm:prSet/>
      <dgm:spPr/>
      <dgm:t>
        <a:bodyPr/>
        <a:lstStyle/>
        <a:p>
          <a:endParaRPr lang="ru-RU" sz="2000"/>
        </a:p>
      </dgm:t>
    </dgm:pt>
    <dgm:pt modelId="{E53D188F-2582-4DB2-8F44-590581F8F51C}">
      <dgm:prSet phldrT="[Text]" custT="1"/>
      <dgm:spPr/>
      <dgm:t>
        <a:bodyPr/>
        <a:lstStyle/>
        <a:p>
          <a:r>
            <a:rPr lang="ru-RU" sz="1400" b="0" i="0" dirty="0"/>
            <a:t>Создание параллельного </a:t>
          </a:r>
          <a:r>
            <a:rPr lang="ru-RU" sz="1400" b="0" i="0" dirty="0" err="1"/>
            <a:t>стрима</a:t>
          </a:r>
          <a:endParaRPr lang="ru-RU" sz="1400" dirty="0"/>
        </a:p>
      </dgm:t>
    </dgm:pt>
    <dgm:pt modelId="{FF08CB1F-DB8C-4DED-9BFB-2970CA4C6349}" type="parTrans" cxnId="{1DAA1CE2-3AB5-4111-8D8E-AF559FEFBA38}">
      <dgm:prSet/>
      <dgm:spPr/>
      <dgm:t>
        <a:bodyPr/>
        <a:lstStyle/>
        <a:p>
          <a:endParaRPr lang="ru-RU" sz="2000"/>
        </a:p>
      </dgm:t>
    </dgm:pt>
    <dgm:pt modelId="{0B8865B3-1539-4CF5-B4B2-46A5F4B22E04}" type="sibTrans" cxnId="{1DAA1CE2-3AB5-4111-8D8E-AF559FEFBA38}">
      <dgm:prSet/>
      <dgm:spPr/>
      <dgm:t>
        <a:bodyPr/>
        <a:lstStyle/>
        <a:p>
          <a:endParaRPr lang="ru-RU" sz="2000"/>
        </a:p>
      </dgm:t>
    </dgm:pt>
    <dgm:pt modelId="{B0C05ECD-C1F2-4AAD-8F39-A4A59F16A0C3}">
      <dgm:prSet phldrT="[Text]" custT="1"/>
      <dgm:spPr/>
      <dgm:t>
        <a:bodyPr/>
        <a:lstStyle/>
        <a:p>
          <a:r>
            <a:rPr lang="en-US" sz="1400" b="0" i="0" dirty="0" err="1"/>
            <a:t>collection.</a:t>
          </a:r>
          <a:r>
            <a:rPr lang="en-US" sz="1400" b="1" i="0" dirty="0" err="1"/>
            <a:t>parallelStream</a:t>
          </a:r>
          <a:r>
            <a:rPr lang="en-US" sz="1400" b="0" i="0" dirty="0"/>
            <a:t>()</a:t>
          </a:r>
          <a:endParaRPr lang="ru-RU" sz="1400" dirty="0"/>
        </a:p>
      </dgm:t>
    </dgm:pt>
    <dgm:pt modelId="{F4C02B66-996E-4C07-A977-562C5E58D5C6}" type="parTrans" cxnId="{E4040F3C-818E-47A7-9153-2E5808B70136}">
      <dgm:prSet/>
      <dgm:spPr/>
      <dgm:t>
        <a:bodyPr/>
        <a:lstStyle/>
        <a:p>
          <a:endParaRPr lang="ru-RU" sz="2000"/>
        </a:p>
      </dgm:t>
    </dgm:pt>
    <dgm:pt modelId="{33E08F0C-2F63-4FA1-9F0D-564637E10059}" type="sibTrans" cxnId="{E4040F3C-818E-47A7-9153-2E5808B70136}">
      <dgm:prSet/>
      <dgm:spPr/>
      <dgm:t>
        <a:bodyPr/>
        <a:lstStyle/>
        <a:p>
          <a:endParaRPr lang="ru-RU" sz="2000"/>
        </a:p>
      </dgm:t>
    </dgm:pt>
    <dgm:pt modelId="{4C7674A1-1DC0-49D3-8DB2-5B583BF55D7B}">
      <dgm:prSet phldrT="[Text]" custT="1"/>
      <dgm:spPr/>
      <dgm:t>
        <a:bodyPr/>
        <a:lstStyle/>
        <a:p>
          <a:r>
            <a:rPr lang="en-US" sz="1800" dirty="0"/>
            <a:t>C</a:t>
          </a:r>
          <a:r>
            <a:rPr lang="ru-RU" sz="2000" b="0" i="0" dirty="0" err="1"/>
            <a:t>трим</a:t>
          </a:r>
          <a:r>
            <a:rPr lang="ru-RU" sz="2000" b="0" i="0" dirty="0"/>
            <a:t> из массива</a:t>
          </a:r>
          <a:endParaRPr lang="ru-RU" sz="1800" dirty="0"/>
        </a:p>
      </dgm:t>
    </dgm:pt>
    <dgm:pt modelId="{5ECD89D2-C12B-49A7-8070-FBF429DE5D94}" type="parTrans" cxnId="{9CDBEAAB-B2B9-4088-9DD1-9451DB380044}">
      <dgm:prSet/>
      <dgm:spPr/>
      <dgm:t>
        <a:bodyPr/>
        <a:lstStyle/>
        <a:p>
          <a:endParaRPr lang="ru-RU" sz="2000"/>
        </a:p>
      </dgm:t>
    </dgm:pt>
    <dgm:pt modelId="{BBE47162-76D0-4653-8793-4219170896BD}" type="sibTrans" cxnId="{9CDBEAAB-B2B9-4088-9DD1-9451DB380044}">
      <dgm:prSet/>
      <dgm:spPr/>
      <dgm:t>
        <a:bodyPr/>
        <a:lstStyle/>
        <a:p>
          <a:endParaRPr lang="ru-RU" sz="2000"/>
        </a:p>
      </dgm:t>
    </dgm:pt>
    <dgm:pt modelId="{C95882E2-D459-4CD1-8644-EF691BB99204}">
      <dgm:prSet phldrT="[Text]" custT="1"/>
      <dgm:spPr/>
      <dgm:t>
        <a:bodyPr/>
        <a:lstStyle/>
        <a:p>
          <a:r>
            <a:rPr lang="ru-RU" sz="1400" b="0" i="0" dirty="0"/>
            <a:t>Создание бесконечных </a:t>
          </a:r>
          <a:r>
            <a:rPr lang="ru-RU" sz="1400" b="0" i="0" dirty="0" err="1"/>
            <a:t>стрима</a:t>
          </a:r>
          <a:r>
            <a:rPr lang="ru-RU" sz="1400" b="0" i="0" dirty="0"/>
            <a:t> с помощью </a:t>
          </a:r>
          <a:r>
            <a:rPr lang="ru-RU" sz="1400" b="0" i="0" dirty="0" err="1"/>
            <a:t>Stream.iterate</a:t>
          </a:r>
          <a:endParaRPr lang="ru-RU" sz="1400" dirty="0"/>
        </a:p>
      </dgm:t>
    </dgm:pt>
    <dgm:pt modelId="{93968DFF-AD01-48D8-8390-853EE8DE4B24}" type="parTrans" cxnId="{153D61B0-8AD7-42DE-A934-681A9D13537B}">
      <dgm:prSet/>
      <dgm:spPr/>
      <dgm:t>
        <a:bodyPr/>
        <a:lstStyle/>
        <a:p>
          <a:endParaRPr lang="ru-RU" sz="2000"/>
        </a:p>
      </dgm:t>
    </dgm:pt>
    <dgm:pt modelId="{B76BB01B-929D-4814-96FB-D1CFA5733A9F}" type="sibTrans" cxnId="{153D61B0-8AD7-42DE-A934-681A9D13537B}">
      <dgm:prSet/>
      <dgm:spPr/>
      <dgm:t>
        <a:bodyPr/>
        <a:lstStyle/>
        <a:p>
          <a:endParaRPr lang="ru-RU" sz="2000"/>
        </a:p>
      </dgm:t>
    </dgm:pt>
    <dgm:pt modelId="{15CB2C8D-5967-43B2-A486-90CDD14B2C52}">
      <dgm:prSet phldrT="[Text]" custT="1"/>
      <dgm:spPr/>
      <dgm:t>
        <a:bodyPr/>
        <a:lstStyle/>
        <a:p>
          <a:r>
            <a:rPr lang="en-US" sz="1400" b="1" i="0" dirty="0" err="1"/>
            <a:t>Stream.iterate</a:t>
          </a:r>
          <a:r>
            <a:rPr lang="en-US" sz="1400" b="0" i="0" dirty="0"/>
            <a:t>(</a:t>
          </a:r>
          <a:r>
            <a:rPr lang="ru-RU" sz="1400" b="0" i="1" dirty="0" err="1"/>
            <a:t>начальное_условие</a:t>
          </a:r>
          <a:r>
            <a:rPr lang="ru-RU" sz="1400" b="0" i="0" dirty="0"/>
            <a:t>, </a:t>
          </a:r>
          <a:r>
            <a:rPr lang="ru-RU" sz="1400" b="0" i="1" dirty="0" err="1"/>
            <a:t>выражение_генерации</a:t>
          </a:r>
          <a:r>
            <a:rPr lang="ru-RU" sz="1400" b="0" i="0" dirty="0"/>
            <a:t>)</a:t>
          </a:r>
          <a:endParaRPr lang="ru-RU" sz="1400" dirty="0"/>
        </a:p>
      </dgm:t>
    </dgm:pt>
    <dgm:pt modelId="{177EB3AA-6ADC-4658-A6AC-F1ABDB18AD34}" type="parTrans" cxnId="{3B8D2DAC-4132-4E8A-A026-7B0820E94806}">
      <dgm:prSet/>
      <dgm:spPr/>
      <dgm:t>
        <a:bodyPr/>
        <a:lstStyle/>
        <a:p>
          <a:endParaRPr lang="ru-RU" sz="2000"/>
        </a:p>
      </dgm:t>
    </dgm:pt>
    <dgm:pt modelId="{442FB540-A8F2-4C38-AC1D-B28BD9DE8C55}" type="sibTrans" cxnId="{3B8D2DAC-4132-4E8A-A026-7B0820E94806}">
      <dgm:prSet/>
      <dgm:spPr/>
      <dgm:t>
        <a:bodyPr/>
        <a:lstStyle/>
        <a:p>
          <a:endParaRPr lang="ru-RU" sz="2000"/>
        </a:p>
      </dgm:t>
    </dgm:pt>
    <dgm:pt modelId="{3D072BCE-1700-4D4D-9B2E-63D033578DCF}">
      <dgm:prSet phldrT="[Text]" custT="1"/>
      <dgm:spPr/>
      <dgm:t>
        <a:bodyPr/>
        <a:lstStyle/>
        <a:p>
          <a:r>
            <a:rPr lang="ru-RU" sz="1400" b="0" i="0" dirty="0"/>
            <a:t>Создание бесконечных </a:t>
          </a:r>
          <a:r>
            <a:rPr lang="ru-RU" sz="1400" b="0" i="0" dirty="0" err="1"/>
            <a:t>стрима</a:t>
          </a:r>
          <a:r>
            <a:rPr lang="ru-RU" sz="1400" b="0" i="0" dirty="0"/>
            <a:t> с помощью </a:t>
          </a:r>
          <a:r>
            <a:rPr lang="ru-RU" sz="1400" b="0" i="0" dirty="0" err="1"/>
            <a:t>Stream.generate</a:t>
          </a:r>
          <a:endParaRPr lang="ru-RU" sz="1400" dirty="0"/>
        </a:p>
      </dgm:t>
    </dgm:pt>
    <dgm:pt modelId="{A8E3E3FE-CF97-4139-9F34-3A32FCB4C360}" type="parTrans" cxnId="{61B49BC5-64B8-4362-895A-1E9CB17241FD}">
      <dgm:prSet/>
      <dgm:spPr/>
      <dgm:t>
        <a:bodyPr/>
        <a:lstStyle/>
        <a:p>
          <a:endParaRPr lang="ru-RU" sz="2000"/>
        </a:p>
      </dgm:t>
    </dgm:pt>
    <dgm:pt modelId="{20A1C5EC-01C0-4881-9CEA-CDB3819CB23F}" type="sibTrans" cxnId="{61B49BC5-64B8-4362-895A-1E9CB17241FD}">
      <dgm:prSet/>
      <dgm:spPr/>
      <dgm:t>
        <a:bodyPr/>
        <a:lstStyle/>
        <a:p>
          <a:endParaRPr lang="ru-RU" sz="2000"/>
        </a:p>
      </dgm:t>
    </dgm:pt>
    <dgm:pt modelId="{AEE3FD88-F385-4811-97AC-D5423FB23FBD}">
      <dgm:prSet phldrT="[Text]" custT="1"/>
      <dgm:spPr/>
      <dgm:t>
        <a:bodyPr/>
        <a:lstStyle/>
        <a:p>
          <a:r>
            <a:rPr lang="en-US" sz="1400" b="1" i="0" dirty="0" err="1"/>
            <a:t>Stream.generate</a:t>
          </a:r>
          <a:r>
            <a:rPr lang="en-US" sz="1400" b="0" i="0" dirty="0"/>
            <a:t>(</a:t>
          </a:r>
          <a:r>
            <a:rPr lang="ru-RU" sz="1400" b="0" i="1" dirty="0" err="1"/>
            <a:t>выражение_генерации</a:t>
          </a:r>
          <a:r>
            <a:rPr lang="ru-RU" sz="1400" b="0" i="0" dirty="0"/>
            <a:t>)</a:t>
          </a:r>
          <a:endParaRPr lang="ru-RU" sz="1400" dirty="0"/>
        </a:p>
      </dgm:t>
    </dgm:pt>
    <dgm:pt modelId="{3C29FE02-A9E0-429F-9F33-52EF28BD06A5}" type="parTrans" cxnId="{6D9ECB41-F27D-4FF0-AC34-38AAEE4010E3}">
      <dgm:prSet/>
      <dgm:spPr/>
      <dgm:t>
        <a:bodyPr/>
        <a:lstStyle/>
        <a:p>
          <a:endParaRPr lang="ru-RU" sz="2000"/>
        </a:p>
      </dgm:t>
    </dgm:pt>
    <dgm:pt modelId="{06E6D073-E27A-4315-B2AE-89160672C14A}" type="sibTrans" cxnId="{6D9ECB41-F27D-4FF0-AC34-38AAEE4010E3}">
      <dgm:prSet/>
      <dgm:spPr/>
      <dgm:t>
        <a:bodyPr/>
        <a:lstStyle/>
        <a:p>
          <a:endParaRPr lang="ru-RU" sz="2000"/>
        </a:p>
      </dgm:t>
    </dgm:pt>
    <dgm:pt modelId="{3E517703-8BC4-4454-B7F9-B3187399719D}">
      <dgm:prSet phldrT="[Text]" custT="1"/>
      <dgm:spPr/>
      <dgm:t>
        <a:bodyPr/>
        <a:lstStyle/>
        <a:p>
          <a:r>
            <a:rPr lang="en-US" sz="1400" b="1" dirty="0" err="1"/>
            <a:t>StreamSupport.stream</a:t>
          </a:r>
          <a:r>
            <a:rPr lang="en-US" sz="1400" dirty="0"/>
            <a:t>(</a:t>
          </a:r>
          <a:r>
            <a:rPr lang="en-US" sz="1400" dirty="0" err="1"/>
            <a:t>spliterator</a:t>
          </a:r>
          <a:r>
            <a:rPr lang="en-US" sz="1400" dirty="0"/>
            <a:t>, false);</a:t>
          </a:r>
          <a:endParaRPr lang="ru-RU" sz="1400" dirty="0"/>
        </a:p>
      </dgm:t>
    </dgm:pt>
    <dgm:pt modelId="{DC5093F1-FA3A-4CA3-8807-1D9E19ACC3EF}" type="parTrans" cxnId="{1E272BFA-50B7-4FB8-8B03-0DB9BD5471B8}">
      <dgm:prSet/>
      <dgm:spPr/>
      <dgm:t>
        <a:bodyPr/>
        <a:lstStyle/>
        <a:p>
          <a:endParaRPr lang="ru-RU" sz="2000"/>
        </a:p>
      </dgm:t>
    </dgm:pt>
    <dgm:pt modelId="{CCE07668-918D-45A6-B55C-6DC66078394A}" type="sibTrans" cxnId="{1E272BFA-50B7-4FB8-8B03-0DB9BD5471B8}">
      <dgm:prSet/>
      <dgm:spPr/>
      <dgm:t>
        <a:bodyPr/>
        <a:lstStyle/>
        <a:p>
          <a:endParaRPr lang="ru-RU" sz="2000"/>
        </a:p>
      </dgm:t>
    </dgm:pt>
    <dgm:pt modelId="{1E73B93B-75E1-4946-9178-09D1B8C2DD2B}" type="pres">
      <dgm:prSet presAssocID="{6CC37FB0-11E9-4812-A8EE-2503DAE1CF11}" presName="Name0" presStyleCnt="0">
        <dgm:presLayoutVars>
          <dgm:dir/>
          <dgm:animLvl val="lvl"/>
          <dgm:resizeHandles val="exact"/>
        </dgm:presLayoutVars>
      </dgm:prSet>
      <dgm:spPr/>
    </dgm:pt>
    <dgm:pt modelId="{6CD6F02C-6AF1-4626-B04B-8F1790F98C81}" type="pres">
      <dgm:prSet presAssocID="{F9116B5D-A59A-4A6B-9582-20C27C39A3F9}" presName="linNode" presStyleCnt="0"/>
      <dgm:spPr/>
    </dgm:pt>
    <dgm:pt modelId="{2DA1A61E-AC1C-4ACA-8BA9-72ED4C6EA104}" type="pres">
      <dgm:prSet presAssocID="{F9116B5D-A59A-4A6B-9582-20C27C39A3F9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943BB31-8736-42FF-A3EA-BF2081889888}" type="pres">
      <dgm:prSet presAssocID="{F9116B5D-A59A-4A6B-9582-20C27C39A3F9}" presName="descendantText" presStyleLbl="alignAccFollowNode1" presStyleIdx="0" presStyleCnt="8">
        <dgm:presLayoutVars>
          <dgm:bulletEnabled val="1"/>
        </dgm:presLayoutVars>
      </dgm:prSet>
      <dgm:spPr/>
    </dgm:pt>
    <dgm:pt modelId="{10342352-B243-4916-98B4-5A20CF80FB9C}" type="pres">
      <dgm:prSet presAssocID="{7D040330-EB09-43D8-8B85-045AED0B47C7}" presName="sp" presStyleCnt="0"/>
      <dgm:spPr/>
    </dgm:pt>
    <dgm:pt modelId="{8846E3F9-54DD-4D9D-8789-05743D76815F}" type="pres">
      <dgm:prSet presAssocID="{44D781FF-3AAD-467D-97D7-B31364E7A950}" presName="linNode" presStyleCnt="0"/>
      <dgm:spPr/>
    </dgm:pt>
    <dgm:pt modelId="{C7665FA0-929F-4686-8FE2-36D7134B2B59}" type="pres">
      <dgm:prSet presAssocID="{44D781FF-3AAD-467D-97D7-B31364E7A950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EFD0B837-B800-4361-81FE-21FFE92292CF}" type="pres">
      <dgm:prSet presAssocID="{44D781FF-3AAD-467D-97D7-B31364E7A950}" presName="descendantText" presStyleLbl="alignAccFollowNode1" presStyleIdx="1" presStyleCnt="8">
        <dgm:presLayoutVars>
          <dgm:bulletEnabled val="1"/>
        </dgm:presLayoutVars>
      </dgm:prSet>
      <dgm:spPr/>
    </dgm:pt>
    <dgm:pt modelId="{E902F48F-CFCD-4C29-89F1-4C26ACD2C1CA}" type="pres">
      <dgm:prSet presAssocID="{D915F3CB-A9A1-4964-ACA1-7520695A13B4}" presName="sp" presStyleCnt="0"/>
      <dgm:spPr/>
    </dgm:pt>
    <dgm:pt modelId="{F681B95E-8033-416A-A397-DD36F956888D}" type="pres">
      <dgm:prSet presAssocID="{4C7674A1-1DC0-49D3-8DB2-5B583BF55D7B}" presName="linNode" presStyleCnt="0"/>
      <dgm:spPr/>
    </dgm:pt>
    <dgm:pt modelId="{229D6907-9BFC-4ED8-A6BC-108EA42BA111}" type="pres">
      <dgm:prSet presAssocID="{4C7674A1-1DC0-49D3-8DB2-5B583BF55D7B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70650966-29C3-4333-AC02-806013D68E33}" type="pres">
      <dgm:prSet presAssocID="{4C7674A1-1DC0-49D3-8DB2-5B583BF55D7B}" presName="descendantText" presStyleLbl="alignAccFollowNode1" presStyleIdx="2" presStyleCnt="8">
        <dgm:presLayoutVars>
          <dgm:bulletEnabled val="1"/>
        </dgm:presLayoutVars>
      </dgm:prSet>
      <dgm:spPr/>
    </dgm:pt>
    <dgm:pt modelId="{50A7F243-1B16-4490-A057-DB3C2B515C21}" type="pres">
      <dgm:prSet presAssocID="{BBE47162-76D0-4653-8793-4219170896BD}" presName="sp" presStyleCnt="0"/>
      <dgm:spPr/>
    </dgm:pt>
    <dgm:pt modelId="{F62BCAF5-3DA5-4810-A8FB-7E9703655BBE}" type="pres">
      <dgm:prSet presAssocID="{1E43BE5F-ACA7-40AD-83DE-CBAA5E582D8E}" presName="linNode" presStyleCnt="0"/>
      <dgm:spPr/>
    </dgm:pt>
    <dgm:pt modelId="{54730263-BFC2-4359-B82A-825979BB1958}" type="pres">
      <dgm:prSet presAssocID="{1E43BE5F-ACA7-40AD-83DE-CBAA5E582D8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0363D717-9A8D-45A8-82D7-1D241EAA2949}" type="pres">
      <dgm:prSet presAssocID="{1E43BE5F-ACA7-40AD-83DE-CBAA5E582D8E}" presName="descendantText" presStyleLbl="alignAccFollowNode1" presStyleIdx="3" presStyleCnt="8">
        <dgm:presLayoutVars>
          <dgm:bulletEnabled val="1"/>
        </dgm:presLayoutVars>
      </dgm:prSet>
      <dgm:spPr/>
    </dgm:pt>
    <dgm:pt modelId="{A2FE65BD-BAF7-40EB-9849-BF8DEFC7BE18}" type="pres">
      <dgm:prSet presAssocID="{7628696C-B2C8-4231-849D-207AD58D1DEF}" presName="sp" presStyleCnt="0"/>
      <dgm:spPr/>
    </dgm:pt>
    <dgm:pt modelId="{1779BA59-309B-4FE5-83FB-4299CE9F8228}" type="pres">
      <dgm:prSet presAssocID="{E53D188F-2582-4DB2-8F44-590581F8F51C}" presName="linNode" presStyleCnt="0"/>
      <dgm:spPr/>
    </dgm:pt>
    <dgm:pt modelId="{A5519C89-4B41-42D6-9CD0-8910AFF653E5}" type="pres">
      <dgm:prSet presAssocID="{E53D188F-2582-4DB2-8F44-590581F8F51C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87466991-897C-475E-A7CF-909FFFF8014E}" type="pres">
      <dgm:prSet presAssocID="{E53D188F-2582-4DB2-8F44-590581F8F51C}" presName="descendantText" presStyleLbl="alignAccFollowNode1" presStyleIdx="4" presStyleCnt="8">
        <dgm:presLayoutVars>
          <dgm:bulletEnabled val="1"/>
        </dgm:presLayoutVars>
      </dgm:prSet>
      <dgm:spPr/>
    </dgm:pt>
    <dgm:pt modelId="{7021EF5B-C3A3-49C1-B8EE-1C8A8E0E67AA}" type="pres">
      <dgm:prSet presAssocID="{0B8865B3-1539-4CF5-B4B2-46A5F4B22E04}" presName="sp" presStyleCnt="0"/>
      <dgm:spPr/>
    </dgm:pt>
    <dgm:pt modelId="{12D15E74-E9E0-446D-8711-911B57C39963}" type="pres">
      <dgm:prSet presAssocID="{C95882E2-D459-4CD1-8644-EF691BB99204}" presName="linNode" presStyleCnt="0"/>
      <dgm:spPr/>
    </dgm:pt>
    <dgm:pt modelId="{CF61B2AD-10FC-4478-ACDC-42613DF718F7}" type="pres">
      <dgm:prSet presAssocID="{C95882E2-D459-4CD1-8644-EF691BB99204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3B5413F5-7EC5-4B28-8D38-14A949B7CB23}" type="pres">
      <dgm:prSet presAssocID="{C95882E2-D459-4CD1-8644-EF691BB99204}" presName="descendantText" presStyleLbl="alignAccFollowNode1" presStyleIdx="5" presStyleCnt="8">
        <dgm:presLayoutVars>
          <dgm:bulletEnabled val="1"/>
        </dgm:presLayoutVars>
      </dgm:prSet>
      <dgm:spPr/>
    </dgm:pt>
    <dgm:pt modelId="{811405E2-5489-4C77-831C-9011537D68C7}" type="pres">
      <dgm:prSet presAssocID="{B76BB01B-929D-4814-96FB-D1CFA5733A9F}" presName="sp" presStyleCnt="0"/>
      <dgm:spPr/>
    </dgm:pt>
    <dgm:pt modelId="{2461F4DA-0BF1-4031-AE73-62CDE98AEA80}" type="pres">
      <dgm:prSet presAssocID="{3D072BCE-1700-4D4D-9B2E-63D033578DCF}" presName="linNode" presStyleCnt="0"/>
      <dgm:spPr/>
    </dgm:pt>
    <dgm:pt modelId="{7F0E7E35-2E34-4092-9F64-FDAEADD2F3D9}" type="pres">
      <dgm:prSet presAssocID="{3D072BCE-1700-4D4D-9B2E-63D033578DCF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CC65E0B0-6807-4EE9-B682-257AFFF0DB86}" type="pres">
      <dgm:prSet presAssocID="{3D072BCE-1700-4D4D-9B2E-63D033578DCF}" presName="descendantText" presStyleLbl="alignAccFollowNode1" presStyleIdx="6" presStyleCnt="8">
        <dgm:presLayoutVars>
          <dgm:bulletEnabled val="1"/>
        </dgm:presLayoutVars>
      </dgm:prSet>
      <dgm:spPr/>
    </dgm:pt>
    <dgm:pt modelId="{F3295069-EAA1-4A4F-8214-82ABE04AEDF6}" type="pres">
      <dgm:prSet presAssocID="{20A1C5EC-01C0-4881-9CEA-CDB3819CB23F}" presName="sp" presStyleCnt="0"/>
      <dgm:spPr/>
    </dgm:pt>
    <dgm:pt modelId="{F932DDF4-E44D-4304-B9A3-B687A631F6E3}" type="pres">
      <dgm:prSet presAssocID="{657B000D-0860-46F7-B498-0DFCF464EA0B}" presName="linNode" presStyleCnt="0"/>
      <dgm:spPr/>
    </dgm:pt>
    <dgm:pt modelId="{24DAB81B-56B8-4492-A039-EAEA3357D0C7}" type="pres">
      <dgm:prSet presAssocID="{657B000D-0860-46F7-B498-0DFCF464EA0B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2A4DA02F-EFCF-4F74-94A0-47B80D767F37}" type="pres">
      <dgm:prSet presAssocID="{657B000D-0860-46F7-B498-0DFCF464EA0B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28DC530E-423B-4829-8406-67E38EF8A04E}" srcId="{F9116B5D-A59A-4A6B-9582-20C27C39A3F9}" destId="{70EB2085-DDD1-4E10-80BE-5E26EB968DFF}" srcOrd="0" destOrd="0" parTransId="{7B2C698D-5DE9-4B74-8503-98C1A887CF5C}" sibTransId="{45AE8C70-60AF-4F3B-9A44-161E96B3E230}"/>
    <dgm:cxn modelId="{95110A23-54DD-4D94-A2AE-36D54DCDCDDB}" type="presOf" srcId="{B0C05ECD-C1F2-4AAD-8F39-A4A59F16A0C3}" destId="{87466991-897C-475E-A7CF-909FFFF8014E}" srcOrd="0" destOrd="0" presId="urn:microsoft.com/office/officeart/2005/8/layout/vList5"/>
    <dgm:cxn modelId="{69A22032-B0F6-4651-A19D-E71B98929436}" type="presOf" srcId="{6CC37FB0-11E9-4812-A8EE-2503DAE1CF11}" destId="{1E73B93B-75E1-4946-9178-09D1B8C2DD2B}" srcOrd="0" destOrd="0" presId="urn:microsoft.com/office/officeart/2005/8/layout/vList5"/>
    <dgm:cxn modelId="{E4040F3C-818E-47A7-9153-2E5808B70136}" srcId="{E53D188F-2582-4DB2-8F44-590581F8F51C}" destId="{B0C05ECD-C1F2-4AAD-8F39-A4A59F16A0C3}" srcOrd="0" destOrd="0" parTransId="{F4C02B66-996E-4C07-A977-562C5E58D5C6}" sibTransId="{33E08F0C-2F63-4FA1-9F0D-564637E10059}"/>
    <dgm:cxn modelId="{6D9ECB41-F27D-4FF0-AC34-38AAEE4010E3}" srcId="{3D072BCE-1700-4D4D-9B2E-63D033578DCF}" destId="{AEE3FD88-F385-4811-97AC-D5423FB23FBD}" srcOrd="0" destOrd="0" parTransId="{3C29FE02-A9E0-429F-9F33-52EF28BD06A5}" sibTransId="{06E6D073-E27A-4315-B2AE-89160672C14A}"/>
    <dgm:cxn modelId="{B5502668-F6B0-4ACE-B064-C8975FE6EC2E}" type="presOf" srcId="{AEE3FD88-F385-4811-97AC-D5423FB23FBD}" destId="{CC65E0B0-6807-4EE9-B682-257AFFF0DB86}" srcOrd="0" destOrd="0" presId="urn:microsoft.com/office/officeart/2005/8/layout/vList5"/>
    <dgm:cxn modelId="{82BC434B-6E4E-4679-A89D-3B3586EB7378}" type="presOf" srcId="{1E43BE5F-ACA7-40AD-83DE-CBAA5E582D8E}" destId="{54730263-BFC2-4359-B82A-825979BB1958}" srcOrd="0" destOrd="0" presId="urn:microsoft.com/office/officeart/2005/8/layout/vList5"/>
    <dgm:cxn modelId="{D52E6D4E-3271-4F6D-85E6-C057DE527813}" srcId="{44D781FF-3AAD-467D-97D7-B31364E7A950}" destId="{09677645-CF0B-4E37-9A5D-4202B4940E35}" srcOrd="0" destOrd="0" parTransId="{F179F289-D8CF-4508-9FAE-E579E6D9508D}" sibTransId="{D3988B33-8D3B-4EC8-B2D4-DBC67315CFD4}"/>
    <dgm:cxn modelId="{A973274F-DFA4-4D36-81EE-5E6A6C611E8B}" type="presOf" srcId="{09677645-CF0B-4E37-9A5D-4202B4940E35}" destId="{EFD0B837-B800-4361-81FE-21FFE92292CF}" srcOrd="0" destOrd="0" presId="urn:microsoft.com/office/officeart/2005/8/layout/vList5"/>
    <dgm:cxn modelId="{491C0455-F2F5-498B-A1DA-24979EBE04F8}" type="presOf" srcId="{657B000D-0860-46F7-B498-0DFCF464EA0B}" destId="{24DAB81B-56B8-4492-A039-EAEA3357D0C7}" srcOrd="0" destOrd="0" presId="urn:microsoft.com/office/officeart/2005/8/layout/vList5"/>
    <dgm:cxn modelId="{BEF32D56-FD4E-44BB-86C0-D76D1E97C1F8}" type="presOf" srcId="{15CB2C8D-5967-43B2-A486-90CDD14B2C52}" destId="{3B5413F5-7EC5-4B28-8D38-14A949B7CB23}" srcOrd="0" destOrd="0" presId="urn:microsoft.com/office/officeart/2005/8/layout/vList5"/>
    <dgm:cxn modelId="{7DFF8477-8654-4D8F-90D8-701C569D81C9}" srcId="{6CC37FB0-11E9-4812-A8EE-2503DAE1CF11}" destId="{F9116B5D-A59A-4A6B-9582-20C27C39A3F9}" srcOrd="0" destOrd="0" parTransId="{330F701E-26B3-4722-A26F-F0BD367D56D0}" sibTransId="{7D040330-EB09-43D8-8B85-045AED0B47C7}"/>
    <dgm:cxn modelId="{8527AA90-BF51-4BBA-9BA2-3C2234D631DC}" type="presOf" srcId="{E53D188F-2582-4DB2-8F44-590581F8F51C}" destId="{A5519C89-4B41-42D6-9CD0-8910AFF653E5}" srcOrd="0" destOrd="0" presId="urn:microsoft.com/office/officeart/2005/8/layout/vList5"/>
    <dgm:cxn modelId="{D19192A6-7194-424D-94BA-8090120887FC}" type="presOf" srcId="{44D781FF-3AAD-467D-97D7-B31364E7A950}" destId="{C7665FA0-929F-4686-8FE2-36D7134B2B59}" srcOrd="0" destOrd="0" presId="urn:microsoft.com/office/officeart/2005/8/layout/vList5"/>
    <dgm:cxn modelId="{9CDBEAAB-B2B9-4088-9DD1-9451DB380044}" srcId="{6CC37FB0-11E9-4812-A8EE-2503DAE1CF11}" destId="{4C7674A1-1DC0-49D3-8DB2-5B583BF55D7B}" srcOrd="2" destOrd="0" parTransId="{5ECD89D2-C12B-49A7-8070-FBF429DE5D94}" sibTransId="{BBE47162-76D0-4653-8793-4219170896BD}"/>
    <dgm:cxn modelId="{3B8D2DAC-4132-4E8A-A026-7B0820E94806}" srcId="{C95882E2-D459-4CD1-8644-EF691BB99204}" destId="{15CB2C8D-5967-43B2-A486-90CDD14B2C52}" srcOrd="0" destOrd="0" parTransId="{177EB3AA-6ADC-4658-A6AC-F1ABDB18AD34}" sibTransId="{442FB540-A8F2-4C38-AC1D-B28BD9DE8C55}"/>
    <dgm:cxn modelId="{153D61B0-8AD7-42DE-A934-681A9D13537B}" srcId="{6CC37FB0-11E9-4812-A8EE-2503DAE1CF11}" destId="{C95882E2-D459-4CD1-8644-EF691BB99204}" srcOrd="5" destOrd="0" parTransId="{93968DFF-AD01-48D8-8390-853EE8DE4B24}" sibTransId="{B76BB01B-929D-4814-96FB-D1CFA5733A9F}"/>
    <dgm:cxn modelId="{7FD85BB7-8929-467C-BD05-039DAC29994F}" type="presOf" srcId="{3D072BCE-1700-4D4D-9B2E-63D033578DCF}" destId="{7F0E7E35-2E34-4092-9F64-FDAEADD2F3D9}" srcOrd="0" destOrd="0" presId="urn:microsoft.com/office/officeart/2005/8/layout/vList5"/>
    <dgm:cxn modelId="{9AA9D3B7-A656-4660-822C-088A5220CFC4}" type="presOf" srcId="{70EB2085-DDD1-4E10-80BE-5E26EB968DFF}" destId="{D943BB31-8736-42FF-A3EA-BF2081889888}" srcOrd="0" destOrd="0" presId="urn:microsoft.com/office/officeart/2005/8/layout/vList5"/>
    <dgm:cxn modelId="{394EECBC-D26E-41D8-86C1-FF045D908990}" type="presOf" srcId="{3E517703-8BC4-4454-B7F9-B3187399719D}" destId="{2A4DA02F-EFCF-4F74-94A0-47B80D767F37}" srcOrd="0" destOrd="0" presId="urn:microsoft.com/office/officeart/2005/8/layout/vList5"/>
    <dgm:cxn modelId="{61B49BC5-64B8-4362-895A-1E9CB17241FD}" srcId="{6CC37FB0-11E9-4812-A8EE-2503DAE1CF11}" destId="{3D072BCE-1700-4D4D-9B2E-63D033578DCF}" srcOrd="6" destOrd="0" parTransId="{A8E3E3FE-CF97-4139-9F34-3A32FCB4C360}" sibTransId="{20A1C5EC-01C0-4881-9CEA-CDB3819CB23F}"/>
    <dgm:cxn modelId="{93FE17CE-4679-4B00-9DEB-8A482977CE75}" type="presOf" srcId="{C95882E2-D459-4CD1-8644-EF691BB99204}" destId="{CF61B2AD-10FC-4478-ACDC-42613DF718F7}" srcOrd="0" destOrd="0" presId="urn:microsoft.com/office/officeart/2005/8/layout/vList5"/>
    <dgm:cxn modelId="{C2D5B9CF-F5E2-4F79-A93D-858ADA46CB35}" srcId="{1E43BE5F-ACA7-40AD-83DE-CBAA5E582D8E}" destId="{FF93CB9E-681E-443A-8088-0C1424A04B51}" srcOrd="0" destOrd="0" parTransId="{A02151E0-FAFE-460F-B85A-A11C980E41DD}" sibTransId="{FE16E8C2-B60F-4976-B50C-90D291E5D7DF}"/>
    <dgm:cxn modelId="{173B62D5-146A-47A1-9C4F-3B14D864A8A8}" srcId="{4C7674A1-1DC0-49D3-8DB2-5B583BF55D7B}" destId="{91DE480F-74CB-4214-8DE5-DCBD8A979050}" srcOrd="0" destOrd="0" parTransId="{2B81FF56-35BC-4F6C-BCBB-D5CB1625F6D9}" sibTransId="{A5AAC704-6564-436C-A6A6-CB6CA0DB78B0}"/>
    <dgm:cxn modelId="{A93599D5-F02F-4384-BB8F-3C30FA897851}" srcId="{6CC37FB0-11E9-4812-A8EE-2503DAE1CF11}" destId="{657B000D-0860-46F7-B498-0DFCF464EA0B}" srcOrd="7" destOrd="0" parTransId="{27B60E74-675C-4B9E-92BB-3886331CACEA}" sibTransId="{773C6B0F-CF29-4AAF-91F5-4E5714F8C6D1}"/>
    <dgm:cxn modelId="{1DAA1CE2-3AB5-4111-8D8E-AF559FEFBA38}" srcId="{6CC37FB0-11E9-4812-A8EE-2503DAE1CF11}" destId="{E53D188F-2582-4DB2-8F44-590581F8F51C}" srcOrd="4" destOrd="0" parTransId="{FF08CB1F-DB8C-4DED-9BFB-2970CA4C6349}" sibTransId="{0B8865B3-1539-4CF5-B4B2-46A5F4B22E04}"/>
    <dgm:cxn modelId="{3078FEE7-37DD-46B2-B094-AEDD2B38EF78}" type="presOf" srcId="{FF93CB9E-681E-443A-8088-0C1424A04B51}" destId="{0363D717-9A8D-45A8-82D7-1D241EAA2949}" srcOrd="0" destOrd="0" presId="urn:microsoft.com/office/officeart/2005/8/layout/vList5"/>
    <dgm:cxn modelId="{3D0A77E8-97BA-404F-BD6C-5388ADE3945A}" type="presOf" srcId="{91DE480F-74CB-4214-8DE5-DCBD8A979050}" destId="{70650966-29C3-4333-AC02-806013D68E33}" srcOrd="0" destOrd="0" presId="urn:microsoft.com/office/officeart/2005/8/layout/vList5"/>
    <dgm:cxn modelId="{E96B11EE-1F52-4583-AF23-8B8B94DAEA7E}" type="presOf" srcId="{4C7674A1-1DC0-49D3-8DB2-5B583BF55D7B}" destId="{229D6907-9BFC-4ED8-A6BC-108EA42BA111}" srcOrd="0" destOrd="0" presId="urn:microsoft.com/office/officeart/2005/8/layout/vList5"/>
    <dgm:cxn modelId="{5B4377F3-25D2-48F2-9F81-7104D86BC1A6}" srcId="{6CC37FB0-11E9-4812-A8EE-2503DAE1CF11}" destId="{1E43BE5F-ACA7-40AD-83DE-CBAA5E582D8E}" srcOrd="3" destOrd="0" parTransId="{24F4A111-3170-422D-8C1C-9A9C56688ACF}" sibTransId="{7628696C-B2C8-4231-849D-207AD58D1DEF}"/>
    <dgm:cxn modelId="{DDEB9EF7-ACF6-48F4-AC51-02FB0CC5B6EA}" srcId="{6CC37FB0-11E9-4812-A8EE-2503DAE1CF11}" destId="{44D781FF-3AAD-467D-97D7-B31364E7A950}" srcOrd="1" destOrd="0" parTransId="{B86648BE-1454-4084-8C09-C03BBA8AB8CC}" sibTransId="{D915F3CB-A9A1-4964-ACA1-7520695A13B4}"/>
    <dgm:cxn modelId="{1E272BFA-50B7-4FB8-8B03-0DB9BD5471B8}" srcId="{657B000D-0860-46F7-B498-0DFCF464EA0B}" destId="{3E517703-8BC4-4454-B7F9-B3187399719D}" srcOrd="0" destOrd="0" parTransId="{DC5093F1-FA3A-4CA3-8807-1D9E19ACC3EF}" sibTransId="{CCE07668-918D-45A6-B55C-6DC66078394A}"/>
    <dgm:cxn modelId="{7AC942FD-1C38-410A-9FCA-7D6D4ED433D7}" type="presOf" srcId="{F9116B5D-A59A-4A6B-9582-20C27C39A3F9}" destId="{2DA1A61E-AC1C-4ACA-8BA9-72ED4C6EA104}" srcOrd="0" destOrd="0" presId="urn:microsoft.com/office/officeart/2005/8/layout/vList5"/>
    <dgm:cxn modelId="{1A41070F-4CC2-48B1-A6C3-65D45B864D2B}" type="presParOf" srcId="{1E73B93B-75E1-4946-9178-09D1B8C2DD2B}" destId="{6CD6F02C-6AF1-4626-B04B-8F1790F98C81}" srcOrd="0" destOrd="0" presId="urn:microsoft.com/office/officeart/2005/8/layout/vList5"/>
    <dgm:cxn modelId="{C6CAEF90-E84A-485F-9264-720550CB7C3D}" type="presParOf" srcId="{6CD6F02C-6AF1-4626-B04B-8F1790F98C81}" destId="{2DA1A61E-AC1C-4ACA-8BA9-72ED4C6EA104}" srcOrd="0" destOrd="0" presId="urn:microsoft.com/office/officeart/2005/8/layout/vList5"/>
    <dgm:cxn modelId="{F009F100-7D42-4963-B790-29DDC878266A}" type="presParOf" srcId="{6CD6F02C-6AF1-4626-B04B-8F1790F98C81}" destId="{D943BB31-8736-42FF-A3EA-BF2081889888}" srcOrd="1" destOrd="0" presId="urn:microsoft.com/office/officeart/2005/8/layout/vList5"/>
    <dgm:cxn modelId="{971520AD-3749-440A-9407-41D77BB44ECC}" type="presParOf" srcId="{1E73B93B-75E1-4946-9178-09D1B8C2DD2B}" destId="{10342352-B243-4916-98B4-5A20CF80FB9C}" srcOrd="1" destOrd="0" presId="urn:microsoft.com/office/officeart/2005/8/layout/vList5"/>
    <dgm:cxn modelId="{C34A402B-5231-4631-89AD-D98F651FCB3E}" type="presParOf" srcId="{1E73B93B-75E1-4946-9178-09D1B8C2DD2B}" destId="{8846E3F9-54DD-4D9D-8789-05743D76815F}" srcOrd="2" destOrd="0" presId="urn:microsoft.com/office/officeart/2005/8/layout/vList5"/>
    <dgm:cxn modelId="{271DA170-0923-4128-98E0-0730C1424CB3}" type="presParOf" srcId="{8846E3F9-54DD-4D9D-8789-05743D76815F}" destId="{C7665FA0-929F-4686-8FE2-36D7134B2B59}" srcOrd="0" destOrd="0" presId="urn:microsoft.com/office/officeart/2005/8/layout/vList5"/>
    <dgm:cxn modelId="{B88CFF7E-FC4C-4EE5-8DCB-CBA5A6E83435}" type="presParOf" srcId="{8846E3F9-54DD-4D9D-8789-05743D76815F}" destId="{EFD0B837-B800-4361-81FE-21FFE92292CF}" srcOrd="1" destOrd="0" presId="urn:microsoft.com/office/officeart/2005/8/layout/vList5"/>
    <dgm:cxn modelId="{9F199C0A-9360-470C-90E0-271512DE7ABC}" type="presParOf" srcId="{1E73B93B-75E1-4946-9178-09D1B8C2DD2B}" destId="{E902F48F-CFCD-4C29-89F1-4C26ACD2C1CA}" srcOrd="3" destOrd="0" presId="urn:microsoft.com/office/officeart/2005/8/layout/vList5"/>
    <dgm:cxn modelId="{B15AF5BF-CC37-4701-A61A-6021FD9267C6}" type="presParOf" srcId="{1E73B93B-75E1-4946-9178-09D1B8C2DD2B}" destId="{F681B95E-8033-416A-A397-DD36F956888D}" srcOrd="4" destOrd="0" presId="urn:microsoft.com/office/officeart/2005/8/layout/vList5"/>
    <dgm:cxn modelId="{3D3223E1-263F-46E4-984B-99F099C70C3B}" type="presParOf" srcId="{F681B95E-8033-416A-A397-DD36F956888D}" destId="{229D6907-9BFC-4ED8-A6BC-108EA42BA111}" srcOrd="0" destOrd="0" presId="urn:microsoft.com/office/officeart/2005/8/layout/vList5"/>
    <dgm:cxn modelId="{845DD4FB-7AFA-4058-BDBD-60B39E56F1FF}" type="presParOf" srcId="{F681B95E-8033-416A-A397-DD36F956888D}" destId="{70650966-29C3-4333-AC02-806013D68E33}" srcOrd="1" destOrd="0" presId="urn:microsoft.com/office/officeart/2005/8/layout/vList5"/>
    <dgm:cxn modelId="{20AA2E1A-7754-4A7B-826F-7B557F2E9107}" type="presParOf" srcId="{1E73B93B-75E1-4946-9178-09D1B8C2DD2B}" destId="{50A7F243-1B16-4490-A057-DB3C2B515C21}" srcOrd="5" destOrd="0" presId="urn:microsoft.com/office/officeart/2005/8/layout/vList5"/>
    <dgm:cxn modelId="{8450B8BB-0E7B-41AC-9E92-3BB0967C0E13}" type="presParOf" srcId="{1E73B93B-75E1-4946-9178-09D1B8C2DD2B}" destId="{F62BCAF5-3DA5-4810-A8FB-7E9703655BBE}" srcOrd="6" destOrd="0" presId="urn:microsoft.com/office/officeart/2005/8/layout/vList5"/>
    <dgm:cxn modelId="{016228BE-AA2A-46D0-B5C2-63C113BE6813}" type="presParOf" srcId="{F62BCAF5-3DA5-4810-A8FB-7E9703655BBE}" destId="{54730263-BFC2-4359-B82A-825979BB1958}" srcOrd="0" destOrd="0" presId="urn:microsoft.com/office/officeart/2005/8/layout/vList5"/>
    <dgm:cxn modelId="{42E1DE5D-5B76-4B00-A9BE-E1DA0642E07F}" type="presParOf" srcId="{F62BCAF5-3DA5-4810-A8FB-7E9703655BBE}" destId="{0363D717-9A8D-45A8-82D7-1D241EAA2949}" srcOrd="1" destOrd="0" presId="urn:microsoft.com/office/officeart/2005/8/layout/vList5"/>
    <dgm:cxn modelId="{78FB3F9C-4B71-4B16-B066-6131506FF5D7}" type="presParOf" srcId="{1E73B93B-75E1-4946-9178-09D1B8C2DD2B}" destId="{A2FE65BD-BAF7-40EB-9849-BF8DEFC7BE18}" srcOrd="7" destOrd="0" presId="urn:microsoft.com/office/officeart/2005/8/layout/vList5"/>
    <dgm:cxn modelId="{CC165DB2-1C5C-479B-803D-C6C75CBCF79B}" type="presParOf" srcId="{1E73B93B-75E1-4946-9178-09D1B8C2DD2B}" destId="{1779BA59-309B-4FE5-83FB-4299CE9F8228}" srcOrd="8" destOrd="0" presId="urn:microsoft.com/office/officeart/2005/8/layout/vList5"/>
    <dgm:cxn modelId="{6F2F7FDA-6AD7-4060-9CEC-0E39BE202BED}" type="presParOf" srcId="{1779BA59-309B-4FE5-83FB-4299CE9F8228}" destId="{A5519C89-4B41-42D6-9CD0-8910AFF653E5}" srcOrd="0" destOrd="0" presId="urn:microsoft.com/office/officeart/2005/8/layout/vList5"/>
    <dgm:cxn modelId="{C7610D38-865C-4B52-A075-779AA75CD749}" type="presParOf" srcId="{1779BA59-309B-4FE5-83FB-4299CE9F8228}" destId="{87466991-897C-475E-A7CF-909FFFF8014E}" srcOrd="1" destOrd="0" presId="urn:microsoft.com/office/officeart/2005/8/layout/vList5"/>
    <dgm:cxn modelId="{BC375381-10B6-4DB8-9895-7B90010C70AA}" type="presParOf" srcId="{1E73B93B-75E1-4946-9178-09D1B8C2DD2B}" destId="{7021EF5B-C3A3-49C1-B8EE-1C8A8E0E67AA}" srcOrd="9" destOrd="0" presId="urn:microsoft.com/office/officeart/2005/8/layout/vList5"/>
    <dgm:cxn modelId="{C79D23CF-B859-4323-9680-B2B084EAAEA6}" type="presParOf" srcId="{1E73B93B-75E1-4946-9178-09D1B8C2DD2B}" destId="{12D15E74-E9E0-446D-8711-911B57C39963}" srcOrd="10" destOrd="0" presId="urn:microsoft.com/office/officeart/2005/8/layout/vList5"/>
    <dgm:cxn modelId="{CCD93F54-FAFC-42E8-8D44-30E73E9E6C87}" type="presParOf" srcId="{12D15E74-E9E0-446D-8711-911B57C39963}" destId="{CF61B2AD-10FC-4478-ACDC-42613DF718F7}" srcOrd="0" destOrd="0" presId="urn:microsoft.com/office/officeart/2005/8/layout/vList5"/>
    <dgm:cxn modelId="{B9EA7D8C-B695-4834-B96C-AAE3CE1B97E2}" type="presParOf" srcId="{12D15E74-E9E0-446D-8711-911B57C39963}" destId="{3B5413F5-7EC5-4B28-8D38-14A949B7CB23}" srcOrd="1" destOrd="0" presId="urn:microsoft.com/office/officeart/2005/8/layout/vList5"/>
    <dgm:cxn modelId="{7149C5A8-BC4B-491B-814F-0849EBA1B431}" type="presParOf" srcId="{1E73B93B-75E1-4946-9178-09D1B8C2DD2B}" destId="{811405E2-5489-4C77-831C-9011537D68C7}" srcOrd="11" destOrd="0" presId="urn:microsoft.com/office/officeart/2005/8/layout/vList5"/>
    <dgm:cxn modelId="{8AEC8864-BE42-46F1-8113-351C48B3F857}" type="presParOf" srcId="{1E73B93B-75E1-4946-9178-09D1B8C2DD2B}" destId="{2461F4DA-0BF1-4031-AE73-62CDE98AEA80}" srcOrd="12" destOrd="0" presId="urn:microsoft.com/office/officeart/2005/8/layout/vList5"/>
    <dgm:cxn modelId="{4F920962-0407-430C-8C09-83CD89E86796}" type="presParOf" srcId="{2461F4DA-0BF1-4031-AE73-62CDE98AEA80}" destId="{7F0E7E35-2E34-4092-9F64-FDAEADD2F3D9}" srcOrd="0" destOrd="0" presId="urn:microsoft.com/office/officeart/2005/8/layout/vList5"/>
    <dgm:cxn modelId="{218E1946-240C-41A7-8A10-90B76172E707}" type="presParOf" srcId="{2461F4DA-0BF1-4031-AE73-62CDE98AEA80}" destId="{CC65E0B0-6807-4EE9-B682-257AFFF0DB86}" srcOrd="1" destOrd="0" presId="urn:microsoft.com/office/officeart/2005/8/layout/vList5"/>
    <dgm:cxn modelId="{7C1D67CB-107E-45DF-B4BF-F82D086713B9}" type="presParOf" srcId="{1E73B93B-75E1-4946-9178-09D1B8C2DD2B}" destId="{F3295069-EAA1-4A4F-8214-82ABE04AEDF6}" srcOrd="13" destOrd="0" presId="urn:microsoft.com/office/officeart/2005/8/layout/vList5"/>
    <dgm:cxn modelId="{8735CC54-77B6-4CED-A309-E12B66DBD206}" type="presParOf" srcId="{1E73B93B-75E1-4946-9178-09D1B8C2DD2B}" destId="{F932DDF4-E44D-4304-B9A3-B687A631F6E3}" srcOrd="14" destOrd="0" presId="urn:microsoft.com/office/officeart/2005/8/layout/vList5"/>
    <dgm:cxn modelId="{B7DD56A8-0A82-4133-AC17-4B623AE884D1}" type="presParOf" srcId="{F932DDF4-E44D-4304-B9A3-B687A631F6E3}" destId="{24DAB81B-56B8-4492-A039-EAEA3357D0C7}" srcOrd="0" destOrd="0" presId="urn:microsoft.com/office/officeart/2005/8/layout/vList5"/>
    <dgm:cxn modelId="{BBFCBD17-D936-4111-867B-AB354E59353E}" type="presParOf" srcId="{F932DDF4-E44D-4304-B9A3-B687A631F6E3}" destId="{2A4DA02F-EFCF-4F74-94A0-47B80D767F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C37FB0-11E9-4812-A8EE-2503DAE1CF11}" type="doc">
      <dgm:prSet loTypeId="urn:microsoft.com/office/officeart/2005/8/layout/vList5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657B000D-0860-46F7-B498-0DFCF464EA0B}">
      <dgm:prSet phldrT="[Text]" custT="1"/>
      <dgm:spPr/>
      <dgm:t>
        <a:bodyPr/>
        <a:lstStyle/>
        <a:p>
          <a:r>
            <a:rPr lang="ru-RU" sz="1600" dirty="0" err="1"/>
            <a:t>Стрим</a:t>
          </a:r>
          <a:r>
            <a:rPr lang="ru-RU" sz="1600" dirty="0"/>
            <a:t> из итератора</a:t>
          </a:r>
        </a:p>
      </dgm:t>
    </dgm:pt>
    <dgm:pt modelId="{27B60E74-675C-4B9E-92BB-3886331CACEA}" type="parTrans" cxnId="{A93599D5-F02F-4384-BB8F-3C30FA897851}">
      <dgm:prSet/>
      <dgm:spPr/>
      <dgm:t>
        <a:bodyPr/>
        <a:lstStyle/>
        <a:p>
          <a:endParaRPr lang="ru-RU" sz="1600"/>
        </a:p>
      </dgm:t>
    </dgm:pt>
    <dgm:pt modelId="{773C6B0F-CF29-4AAF-91F5-4E5714F8C6D1}" type="sibTrans" cxnId="{A93599D5-F02F-4384-BB8F-3C30FA897851}">
      <dgm:prSet/>
      <dgm:spPr/>
      <dgm:t>
        <a:bodyPr/>
        <a:lstStyle/>
        <a:p>
          <a:endParaRPr lang="ru-RU" sz="1600"/>
        </a:p>
      </dgm:t>
    </dgm:pt>
    <dgm:pt modelId="{44D781FF-3AAD-467D-97D7-B31364E7A950}">
      <dgm:prSet phldrT="[Text]" custT="1"/>
      <dgm:spPr/>
      <dgm:t>
        <a:bodyPr/>
        <a:lstStyle/>
        <a:p>
          <a:r>
            <a:rPr lang="en-US" sz="1600" b="0" i="0" dirty="0"/>
            <a:t>skip</a:t>
          </a:r>
          <a:endParaRPr lang="ru-RU" sz="1600" dirty="0"/>
        </a:p>
      </dgm:t>
    </dgm:pt>
    <dgm:pt modelId="{B86648BE-1454-4084-8C09-C03BBA8AB8CC}" type="parTrans" cxnId="{DDEB9EF7-ACF6-48F4-AC51-02FB0CC5B6EA}">
      <dgm:prSet/>
      <dgm:spPr/>
      <dgm:t>
        <a:bodyPr/>
        <a:lstStyle/>
        <a:p>
          <a:endParaRPr lang="ru-RU" sz="1600"/>
        </a:p>
      </dgm:t>
    </dgm:pt>
    <dgm:pt modelId="{D915F3CB-A9A1-4964-ACA1-7520695A13B4}" type="sibTrans" cxnId="{DDEB9EF7-ACF6-48F4-AC51-02FB0CC5B6EA}">
      <dgm:prSet/>
      <dgm:spPr/>
      <dgm:t>
        <a:bodyPr/>
        <a:lstStyle/>
        <a:p>
          <a:endParaRPr lang="ru-RU" sz="1600"/>
        </a:p>
      </dgm:t>
    </dgm:pt>
    <dgm:pt modelId="{F9116B5D-A59A-4A6B-9582-20C27C39A3F9}">
      <dgm:prSet phldrT="[Text]" custT="1"/>
      <dgm:spPr/>
      <dgm:t>
        <a:bodyPr/>
        <a:lstStyle/>
        <a:p>
          <a:r>
            <a:rPr lang="en-US" sz="1600" dirty="0"/>
            <a:t>filter</a:t>
          </a:r>
          <a:endParaRPr lang="ru-RU" sz="1600" dirty="0"/>
        </a:p>
      </dgm:t>
    </dgm:pt>
    <dgm:pt modelId="{330F701E-26B3-4722-A26F-F0BD367D56D0}" type="parTrans" cxnId="{7DFF8477-8654-4D8F-90D8-701C569D81C9}">
      <dgm:prSet/>
      <dgm:spPr/>
      <dgm:t>
        <a:bodyPr/>
        <a:lstStyle/>
        <a:p>
          <a:endParaRPr lang="ru-RU" sz="1600"/>
        </a:p>
      </dgm:t>
    </dgm:pt>
    <dgm:pt modelId="{7D040330-EB09-43D8-8B85-045AED0B47C7}" type="sibTrans" cxnId="{7DFF8477-8654-4D8F-90D8-701C569D81C9}">
      <dgm:prSet/>
      <dgm:spPr/>
      <dgm:t>
        <a:bodyPr/>
        <a:lstStyle/>
        <a:p>
          <a:endParaRPr lang="ru-RU" sz="1600"/>
        </a:p>
      </dgm:t>
    </dgm:pt>
    <dgm:pt modelId="{70EB2085-DDD1-4E10-80BE-5E26EB968DFF}">
      <dgm:prSet phldrT="[Text]" custT="1"/>
      <dgm:spPr/>
      <dgm:t>
        <a:bodyPr/>
        <a:lstStyle/>
        <a:p>
          <a:r>
            <a:rPr lang="ru-RU" sz="1600" b="0" i="0" dirty="0"/>
            <a:t>Отфильтровывает записи</a:t>
          </a:r>
          <a:r>
            <a:rPr lang="en-US" sz="1600" b="0" i="0" dirty="0"/>
            <a:t> </a:t>
          </a:r>
          <a:r>
            <a:rPr lang="ru-RU" sz="1600" b="0" i="0" dirty="0"/>
            <a:t>по условию</a:t>
          </a:r>
          <a:endParaRPr lang="ru-RU" sz="1600" dirty="0"/>
        </a:p>
      </dgm:t>
    </dgm:pt>
    <dgm:pt modelId="{7B2C698D-5DE9-4B74-8503-98C1A887CF5C}" type="parTrans" cxnId="{28DC530E-423B-4829-8406-67E38EF8A04E}">
      <dgm:prSet/>
      <dgm:spPr/>
      <dgm:t>
        <a:bodyPr/>
        <a:lstStyle/>
        <a:p>
          <a:endParaRPr lang="ru-RU" sz="1600"/>
        </a:p>
      </dgm:t>
    </dgm:pt>
    <dgm:pt modelId="{45AE8C70-60AF-4F3B-9A44-161E96B3E230}" type="sibTrans" cxnId="{28DC530E-423B-4829-8406-67E38EF8A04E}">
      <dgm:prSet/>
      <dgm:spPr/>
      <dgm:t>
        <a:bodyPr/>
        <a:lstStyle/>
        <a:p>
          <a:endParaRPr lang="ru-RU" sz="1600"/>
        </a:p>
      </dgm:t>
    </dgm:pt>
    <dgm:pt modelId="{1E43BE5F-ACA7-40AD-83DE-CBAA5E582D8E}">
      <dgm:prSet phldrT="[Text]" custT="1"/>
      <dgm:spPr/>
      <dgm:t>
        <a:bodyPr/>
        <a:lstStyle/>
        <a:p>
          <a:r>
            <a:rPr lang="en-US" sz="1600" dirty="0"/>
            <a:t>map (</a:t>
          </a:r>
          <a:r>
            <a:rPr lang="en-US" sz="1600" dirty="0" err="1"/>
            <a:t>mapToInt</a:t>
          </a:r>
          <a:r>
            <a:rPr lang="en-US" sz="1600" dirty="0"/>
            <a:t> etc.)</a:t>
          </a:r>
          <a:endParaRPr lang="ru-RU" sz="1600" dirty="0"/>
        </a:p>
      </dgm:t>
    </dgm:pt>
    <dgm:pt modelId="{24F4A111-3170-422D-8C1C-9A9C56688ACF}" type="parTrans" cxnId="{5B4377F3-25D2-48F2-9F81-7104D86BC1A6}">
      <dgm:prSet/>
      <dgm:spPr/>
      <dgm:t>
        <a:bodyPr/>
        <a:lstStyle/>
        <a:p>
          <a:endParaRPr lang="ru-RU" sz="1600"/>
        </a:p>
      </dgm:t>
    </dgm:pt>
    <dgm:pt modelId="{7628696C-B2C8-4231-849D-207AD58D1DEF}" type="sibTrans" cxnId="{5B4377F3-25D2-48F2-9F81-7104D86BC1A6}">
      <dgm:prSet/>
      <dgm:spPr/>
      <dgm:t>
        <a:bodyPr/>
        <a:lstStyle/>
        <a:p>
          <a:endParaRPr lang="ru-RU" sz="1600"/>
        </a:p>
      </dgm:t>
    </dgm:pt>
    <dgm:pt modelId="{FF93CB9E-681E-443A-8088-0C1424A04B51}">
      <dgm:prSet phldrT="[Text]" custT="1"/>
      <dgm:spPr/>
      <dgm:t>
        <a:bodyPr/>
        <a:lstStyle/>
        <a:p>
          <a:r>
            <a:rPr lang="ru-RU" sz="1600" b="0" i="0" dirty="0"/>
            <a:t>Преобразует каждый элемент </a:t>
          </a:r>
          <a:r>
            <a:rPr lang="ru-RU" sz="1600" b="0" i="0" dirty="0" err="1"/>
            <a:t>стрима</a:t>
          </a:r>
          <a:endParaRPr lang="ru-RU" sz="1600" dirty="0"/>
        </a:p>
      </dgm:t>
    </dgm:pt>
    <dgm:pt modelId="{A02151E0-FAFE-460F-B85A-A11C980E41DD}" type="parTrans" cxnId="{C2D5B9CF-F5E2-4F79-A93D-858ADA46CB35}">
      <dgm:prSet/>
      <dgm:spPr/>
      <dgm:t>
        <a:bodyPr/>
        <a:lstStyle/>
        <a:p>
          <a:endParaRPr lang="ru-RU" sz="1600"/>
        </a:p>
      </dgm:t>
    </dgm:pt>
    <dgm:pt modelId="{FE16E8C2-B60F-4976-B50C-90D291E5D7DF}" type="sibTrans" cxnId="{C2D5B9CF-F5E2-4F79-A93D-858ADA46CB35}">
      <dgm:prSet/>
      <dgm:spPr/>
      <dgm:t>
        <a:bodyPr/>
        <a:lstStyle/>
        <a:p>
          <a:endParaRPr lang="ru-RU" sz="1600"/>
        </a:p>
      </dgm:t>
    </dgm:pt>
    <dgm:pt modelId="{E53D188F-2582-4DB2-8F44-590581F8F51C}">
      <dgm:prSet phldrT="[Text]" custT="1"/>
      <dgm:spPr/>
      <dgm:t>
        <a:bodyPr/>
        <a:lstStyle/>
        <a:p>
          <a:r>
            <a:rPr lang="en-US" sz="1600" b="0" i="0" dirty="0"/>
            <a:t>peek</a:t>
          </a:r>
          <a:endParaRPr lang="ru-RU" sz="1600" dirty="0"/>
        </a:p>
      </dgm:t>
    </dgm:pt>
    <dgm:pt modelId="{FF08CB1F-DB8C-4DED-9BFB-2970CA4C6349}" type="parTrans" cxnId="{1DAA1CE2-3AB5-4111-8D8E-AF559FEFBA38}">
      <dgm:prSet/>
      <dgm:spPr/>
      <dgm:t>
        <a:bodyPr/>
        <a:lstStyle/>
        <a:p>
          <a:endParaRPr lang="ru-RU" sz="1600"/>
        </a:p>
      </dgm:t>
    </dgm:pt>
    <dgm:pt modelId="{0B8865B3-1539-4CF5-B4B2-46A5F4B22E04}" type="sibTrans" cxnId="{1DAA1CE2-3AB5-4111-8D8E-AF559FEFBA38}">
      <dgm:prSet/>
      <dgm:spPr/>
      <dgm:t>
        <a:bodyPr/>
        <a:lstStyle/>
        <a:p>
          <a:endParaRPr lang="ru-RU" sz="1600"/>
        </a:p>
      </dgm:t>
    </dgm:pt>
    <dgm:pt modelId="{B0C05ECD-C1F2-4AAD-8F39-A4A59F16A0C3}">
      <dgm:prSet phldrT="[Text]" custT="1"/>
      <dgm:spPr/>
      <dgm:t>
        <a:bodyPr/>
        <a:lstStyle/>
        <a:p>
          <a:r>
            <a:rPr lang="ru-RU" sz="1600" b="0" i="0"/>
            <a:t>Возвращает тот же стрим, но применяет функцию к каждому элементу стрима</a:t>
          </a:r>
          <a:endParaRPr lang="ru-RU" sz="1600" dirty="0"/>
        </a:p>
      </dgm:t>
    </dgm:pt>
    <dgm:pt modelId="{F4C02B66-996E-4C07-A977-562C5E58D5C6}" type="parTrans" cxnId="{E4040F3C-818E-47A7-9153-2E5808B70136}">
      <dgm:prSet/>
      <dgm:spPr/>
      <dgm:t>
        <a:bodyPr/>
        <a:lstStyle/>
        <a:p>
          <a:endParaRPr lang="ru-RU" sz="1600"/>
        </a:p>
      </dgm:t>
    </dgm:pt>
    <dgm:pt modelId="{33E08F0C-2F63-4FA1-9F0D-564637E10059}" type="sibTrans" cxnId="{E4040F3C-818E-47A7-9153-2E5808B70136}">
      <dgm:prSet/>
      <dgm:spPr/>
      <dgm:t>
        <a:bodyPr/>
        <a:lstStyle/>
        <a:p>
          <a:endParaRPr lang="ru-RU" sz="1600"/>
        </a:p>
      </dgm:t>
    </dgm:pt>
    <dgm:pt modelId="{4C7674A1-1DC0-49D3-8DB2-5B583BF55D7B}">
      <dgm:prSet phldrT="[Text]" custT="1"/>
      <dgm:spPr/>
      <dgm:t>
        <a:bodyPr/>
        <a:lstStyle/>
        <a:p>
          <a:r>
            <a:rPr lang="en-US" sz="1600" b="1" i="0" dirty="0"/>
            <a:t>distinct</a:t>
          </a:r>
          <a:endParaRPr lang="ru-RU" sz="1600" dirty="0"/>
        </a:p>
      </dgm:t>
    </dgm:pt>
    <dgm:pt modelId="{5ECD89D2-C12B-49A7-8070-FBF429DE5D94}" type="parTrans" cxnId="{9CDBEAAB-B2B9-4088-9DD1-9451DB380044}">
      <dgm:prSet/>
      <dgm:spPr/>
      <dgm:t>
        <a:bodyPr/>
        <a:lstStyle/>
        <a:p>
          <a:endParaRPr lang="ru-RU" sz="1600"/>
        </a:p>
      </dgm:t>
    </dgm:pt>
    <dgm:pt modelId="{BBE47162-76D0-4653-8793-4219170896BD}" type="sibTrans" cxnId="{9CDBEAAB-B2B9-4088-9DD1-9451DB380044}">
      <dgm:prSet/>
      <dgm:spPr/>
      <dgm:t>
        <a:bodyPr/>
        <a:lstStyle/>
        <a:p>
          <a:endParaRPr lang="ru-RU" sz="1600"/>
        </a:p>
      </dgm:t>
    </dgm:pt>
    <dgm:pt modelId="{C95882E2-D459-4CD1-8644-EF691BB99204}">
      <dgm:prSet phldrT="[Text]" custT="1"/>
      <dgm:spPr/>
      <dgm:t>
        <a:bodyPr/>
        <a:lstStyle/>
        <a:p>
          <a:r>
            <a:rPr lang="en-US" sz="1600" b="0" i="0" dirty="0"/>
            <a:t>limit</a:t>
          </a:r>
          <a:endParaRPr lang="ru-RU" sz="1600" dirty="0"/>
        </a:p>
      </dgm:t>
    </dgm:pt>
    <dgm:pt modelId="{93968DFF-AD01-48D8-8390-853EE8DE4B24}" type="parTrans" cxnId="{153D61B0-8AD7-42DE-A934-681A9D13537B}">
      <dgm:prSet/>
      <dgm:spPr/>
      <dgm:t>
        <a:bodyPr/>
        <a:lstStyle/>
        <a:p>
          <a:endParaRPr lang="ru-RU" sz="1600"/>
        </a:p>
      </dgm:t>
    </dgm:pt>
    <dgm:pt modelId="{B76BB01B-929D-4814-96FB-D1CFA5733A9F}" type="sibTrans" cxnId="{153D61B0-8AD7-42DE-A934-681A9D13537B}">
      <dgm:prSet/>
      <dgm:spPr/>
      <dgm:t>
        <a:bodyPr/>
        <a:lstStyle/>
        <a:p>
          <a:endParaRPr lang="ru-RU" sz="1600"/>
        </a:p>
      </dgm:t>
    </dgm:pt>
    <dgm:pt modelId="{15CB2C8D-5967-43B2-A486-90CDD14B2C52}">
      <dgm:prSet phldrT="[Text]" custT="1"/>
      <dgm:spPr/>
      <dgm:t>
        <a:bodyPr/>
        <a:lstStyle/>
        <a:p>
          <a:r>
            <a:rPr lang="ru-RU" sz="1600" b="0" i="0" dirty="0"/>
            <a:t>Позволяет ограничить выборку определенным количеством первых элементов</a:t>
          </a:r>
          <a:endParaRPr lang="ru-RU" sz="1600" dirty="0"/>
        </a:p>
      </dgm:t>
    </dgm:pt>
    <dgm:pt modelId="{177EB3AA-6ADC-4658-A6AC-F1ABDB18AD34}" type="parTrans" cxnId="{3B8D2DAC-4132-4E8A-A026-7B0820E94806}">
      <dgm:prSet/>
      <dgm:spPr/>
      <dgm:t>
        <a:bodyPr/>
        <a:lstStyle/>
        <a:p>
          <a:endParaRPr lang="ru-RU" sz="1600"/>
        </a:p>
      </dgm:t>
    </dgm:pt>
    <dgm:pt modelId="{442FB540-A8F2-4C38-AC1D-B28BD9DE8C55}" type="sibTrans" cxnId="{3B8D2DAC-4132-4E8A-A026-7B0820E94806}">
      <dgm:prSet/>
      <dgm:spPr/>
      <dgm:t>
        <a:bodyPr/>
        <a:lstStyle/>
        <a:p>
          <a:endParaRPr lang="ru-RU" sz="1600"/>
        </a:p>
      </dgm:t>
    </dgm:pt>
    <dgm:pt modelId="{3D072BCE-1700-4D4D-9B2E-63D033578DCF}">
      <dgm:prSet phldrT="[Text]" custT="1"/>
      <dgm:spPr/>
      <dgm:t>
        <a:bodyPr/>
        <a:lstStyle/>
        <a:p>
          <a:r>
            <a:rPr lang="en-US" sz="1600" b="0" i="0" dirty="0"/>
            <a:t>sorted</a:t>
          </a:r>
          <a:endParaRPr lang="ru-RU" sz="1600" dirty="0"/>
        </a:p>
      </dgm:t>
    </dgm:pt>
    <dgm:pt modelId="{A8E3E3FE-CF97-4139-9F34-3A32FCB4C360}" type="parTrans" cxnId="{61B49BC5-64B8-4362-895A-1E9CB17241FD}">
      <dgm:prSet/>
      <dgm:spPr/>
      <dgm:t>
        <a:bodyPr/>
        <a:lstStyle/>
        <a:p>
          <a:endParaRPr lang="ru-RU" sz="1600"/>
        </a:p>
      </dgm:t>
    </dgm:pt>
    <dgm:pt modelId="{20A1C5EC-01C0-4881-9CEA-CDB3819CB23F}" type="sibTrans" cxnId="{61B49BC5-64B8-4362-895A-1E9CB17241FD}">
      <dgm:prSet/>
      <dgm:spPr/>
      <dgm:t>
        <a:bodyPr/>
        <a:lstStyle/>
        <a:p>
          <a:endParaRPr lang="ru-RU" sz="1600"/>
        </a:p>
      </dgm:t>
    </dgm:pt>
    <dgm:pt modelId="{AEE3FD88-F385-4811-97AC-D5423FB23FBD}">
      <dgm:prSet phldrT="[Text]" custT="1"/>
      <dgm:spPr/>
      <dgm:t>
        <a:bodyPr/>
        <a:lstStyle/>
        <a:p>
          <a:r>
            <a:rPr lang="ru-RU" sz="1600" b="0" i="0" dirty="0"/>
            <a:t>Позволяет сортировать значения либо в натуральном порядке, либо задавая </a:t>
          </a:r>
          <a:r>
            <a:rPr lang="ru-RU" sz="1600" b="0" i="0" dirty="0" err="1"/>
            <a:t>Comparator</a:t>
          </a:r>
          <a:endParaRPr lang="ru-RU" sz="1600" dirty="0"/>
        </a:p>
      </dgm:t>
    </dgm:pt>
    <dgm:pt modelId="{3C29FE02-A9E0-429F-9F33-52EF28BD06A5}" type="parTrans" cxnId="{6D9ECB41-F27D-4FF0-AC34-38AAEE4010E3}">
      <dgm:prSet/>
      <dgm:spPr/>
      <dgm:t>
        <a:bodyPr/>
        <a:lstStyle/>
        <a:p>
          <a:endParaRPr lang="ru-RU" sz="1600"/>
        </a:p>
      </dgm:t>
    </dgm:pt>
    <dgm:pt modelId="{06E6D073-E27A-4315-B2AE-89160672C14A}" type="sibTrans" cxnId="{6D9ECB41-F27D-4FF0-AC34-38AAEE4010E3}">
      <dgm:prSet/>
      <dgm:spPr/>
      <dgm:t>
        <a:bodyPr/>
        <a:lstStyle/>
        <a:p>
          <a:endParaRPr lang="ru-RU" sz="1600"/>
        </a:p>
      </dgm:t>
    </dgm:pt>
    <dgm:pt modelId="{3E517703-8BC4-4454-B7F9-B3187399719D}">
      <dgm:prSet phldrT="[Text]" custT="1"/>
      <dgm:spPr/>
      <dgm:t>
        <a:bodyPr/>
        <a:lstStyle/>
        <a:p>
          <a:r>
            <a:rPr lang="en-US" sz="1600" b="1" dirty="0" err="1"/>
            <a:t>StreamSupport.stream</a:t>
          </a:r>
          <a:r>
            <a:rPr lang="en-US" sz="1600" dirty="0"/>
            <a:t>(</a:t>
          </a:r>
          <a:r>
            <a:rPr lang="en-US" sz="1600" dirty="0" err="1"/>
            <a:t>spliterator</a:t>
          </a:r>
          <a:r>
            <a:rPr lang="en-US" sz="1600" dirty="0"/>
            <a:t>, false);</a:t>
          </a:r>
          <a:endParaRPr lang="ru-RU" sz="1600" dirty="0"/>
        </a:p>
      </dgm:t>
    </dgm:pt>
    <dgm:pt modelId="{DC5093F1-FA3A-4CA3-8807-1D9E19ACC3EF}" type="parTrans" cxnId="{1E272BFA-50B7-4FB8-8B03-0DB9BD5471B8}">
      <dgm:prSet/>
      <dgm:spPr/>
      <dgm:t>
        <a:bodyPr/>
        <a:lstStyle/>
        <a:p>
          <a:endParaRPr lang="ru-RU" sz="1600"/>
        </a:p>
      </dgm:t>
    </dgm:pt>
    <dgm:pt modelId="{CCE07668-918D-45A6-B55C-6DC66078394A}" type="sibTrans" cxnId="{1E272BFA-50B7-4FB8-8B03-0DB9BD5471B8}">
      <dgm:prSet/>
      <dgm:spPr/>
      <dgm:t>
        <a:bodyPr/>
        <a:lstStyle/>
        <a:p>
          <a:endParaRPr lang="ru-RU" sz="1600"/>
        </a:p>
      </dgm:t>
    </dgm:pt>
    <dgm:pt modelId="{7C1A2B3D-EC6A-48CE-B184-E1993C998FFC}">
      <dgm:prSet phldrT="[Text]" custT="1"/>
      <dgm:spPr/>
      <dgm:t>
        <a:bodyPr/>
        <a:lstStyle/>
        <a:p>
          <a:r>
            <a:rPr lang="ru-RU" sz="1600" b="0" i="0" dirty="0"/>
            <a:t>Позволяет пропустить N первых элементов</a:t>
          </a:r>
          <a:endParaRPr lang="ru-RU" sz="1600" dirty="0"/>
        </a:p>
      </dgm:t>
    </dgm:pt>
    <dgm:pt modelId="{054581D7-12F3-4F32-8776-1A22D3704DF9}" type="parTrans" cxnId="{2C73AD02-A503-4C6B-B0DF-0866C766CFEE}">
      <dgm:prSet/>
      <dgm:spPr/>
      <dgm:t>
        <a:bodyPr/>
        <a:lstStyle/>
        <a:p>
          <a:endParaRPr lang="ru-RU" sz="1600"/>
        </a:p>
      </dgm:t>
    </dgm:pt>
    <dgm:pt modelId="{19B594D8-75E5-4914-B581-553526B54881}" type="sibTrans" cxnId="{2C73AD02-A503-4C6B-B0DF-0866C766CFEE}">
      <dgm:prSet/>
      <dgm:spPr/>
      <dgm:t>
        <a:bodyPr/>
        <a:lstStyle/>
        <a:p>
          <a:endParaRPr lang="ru-RU" sz="1600"/>
        </a:p>
      </dgm:t>
    </dgm:pt>
    <dgm:pt modelId="{18DC16AA-54C2-4481-A4CD-FC9DE1422C1E}">
      <dgm:prSet phldrT="[Text]" custT="1"/>
      <dgm:spPr/>
      <dgm:t>
        <a:bodyPr/>
        <a:lstStyle/>
        <a:p>
          <a:r>
            <a:rPr lang="ru-RU" sz="1600" b="0" i="0" dirty="0"/>
            <a:t>Возвращает </a:t>
          </a:r>
          <a:r>
            <a:rPr lang="ru-RU" sz="1600" b="0" i="0" dirty="0" err="1"/>
            <a:t>стрим</a:t>
          </a:r>
          <a:r>
            <a:rPr lang="ru-RU" sz="1600" b="0" i="0" dirty="0"/>
            <a:t> без дубликатов (для метода </a:t>
          </a:r>
          <a:r>
            <a:rPr lang="ru-RU" sz="1600" b="0" i="0" dirty="0" err="1"/>
            <a:t>equals</a:t>
          </a:r>
          <a:r>
            <a:rPr lang="ru-RU" sz="1600" b="0" i="0" dirty="0"/>
            <a:t>)</a:t>
          </a:r>
          <a:endParaRPr lang="ru-RU" sz="1600" dirty="0"/>
        </a:p>
      </dgm:t>
    </dgm:pt>
    <dgm:pt modelId="{039A3933-5F96-41CA-B2A3-DF9A44B40FA8}" type="parTrans" cxnId="{881593CD-5B6E-4BB4-BB44-22C9A17D951B}">
      <dgm:prSet/>
      <dgm:spPr/>
      <dgm:t>
        <a:bodyPr/>
        <a:lstStyle/>
        <a:p>
          <a:endParaRPr lang="ru-RU" sz="1600"/>
        </a:p>
      </dgm:t>
    </dgm:pt>
    <dgm:pt modelId="{FFA4E458-2EBA-415B-9D5F-11247DE53BF1}" type="sibTrans" cxnId="{881593CD-5B6E-4BB4-BB44-22C9A17D951B}">
      <dgm:prSet/>
      <dgm:spPr/>
      <dgm:t>
        <a:bodyPr/>
        <a:lstStyle/>
        <a:p>
          <a:endParaRPr lang="ru-RU" sz="1600"/>
        </a:p>
      </dgm:t>
    </dgm:pt>
    <dgm:pt modelId="{B0DBCEA2-02FB-4CDA-89F4-D67D4219F93C}">
      <dgm:prSet phldrT="[Text]" custT="1"/>
      <dgm:spPr/>
      <dgm:t>
        <a:bodyPr/>
        <a:lstStyle/>
        <a:p>
          <a:r>
            <a:rPr lang="en-US" sz="1600" dirty="0" err="1"/>
            <a:t>flatMap</a:t>
          </a:r>
          <a:r>
            <a:rPr lang="en-US" sz="1600" dirty="0"/>
            <a:t> (</a:t>
          </a:r>
          <a:r>
            <a:rPr lang="en-US" sz="1600" dirty="0" err="1"/>
            <a:t>flatMapToInt</a:t>
          </a:r>
          <a:r>
            <a:rPr lang="en-US" sz="1600" dirty="0"/>
            <a:t>, etc.)</a:t>
          </a:r>
          <a:endParaRPr lang="ru-RU" sz="1600" dirty="0"/>
        </a:p>
      </dgm:t>
    </dgm:pt>
    <dgm:pt modelId="{99A717B9-7BFC-46EF-AF49-E2C54F441FC4}" type="parTrans" cxnId="{B830FE63-6D0C-4C7B-BD93-20FD0C5AA228}">
      <dgm:prSet/>
      <dgm:spPr/>
      <dgm:t>
        <a:bodyPr/>
        <a:lstStyle/>
        <a:p>
          <a:endParaRPr lang="ru-RU" sz="1600"/>
        </a:p>
      </dgm:t>
    </dgm:pt>
    <dgm:pt modelId="{91D998C8-CA15-47DB-B3B2-4DDD450CAA59}" type="sibTrans" cxnId="{B830FE63-6D0C-4C7B-BD93-20FD0C5AA228}">
      <dgm:prSet/>
      <dgm:spPr/>
      <dgm:t>
        <a:bodyPr/>
        <a:lstStyle/>
        <a:p>
          <a:endParaRPr lang="ru-RU" sz="1600"/>
        </a:p>
      </dgm:t>
    </dgm:pt>
    <dgm:pt modelId="{789D26A5-2B7C-4E5F-AC16-41D26CD022E0}">
      <dgm:prSet phldrT="[Text]" custT="1"/>
      <dgm:spPr/>
      <dgm:t>
        <a:bodyPr/>
        <a:lstStyle/>
        <a:p>
          <a:r>
            <a:rPr lang="ru-RU" sz="1600" b="0" i="0" dirty="0"/>
            <a:t>Похоже на </a:t>
          </a:r>
          <a:r>
            <a:rPr lang="ru-RU" sz="1600" b="0" i="0" dirty="0" err="1"/>
            <a:t>map</a:t>
          </a:r>
          <a:r>
            <a:rPr lang="ru-RU" sz="1600" b="0" i="0" dirty="0"/>
            <a:t>, но может создавать из одного элемента несколько</a:t>
          </a:r>
          <a:endParaRPr lang="ru-RU" sz="1600" dirty="0"/>
        </a:p>
      </dgm:t>
    </dgm:pt>
    <dgm:pt modelId="{461E2DA6-AB88-49DC-AFBC-4AE75F3809EC}" type="parTrans" cxnId="{AE14FB48-820B-4938-8C31-DB6A9111C814}">
      <dgm:prSet/>
      <dgm:spPr/>
      <dgm:t>
        <a:bodyPr/>
        <a:lstStyle/>
        <a:p>
          <a:endParaRPr lang="ru-RU" sz="1600"/>
        </a:p>
      </dgm:t>
    </dgm:pt>
    <dgm:pt modelId="{B824A498-2AAD-41BD-9674-A27F71FA08D2}" type="sibTrans" cxnId="{AE14FB48-820B-4938-8C31-DB6A9111C814}">
      <dgm:prSet/>
      <dgm:spPr/>
      <dgm:t>
        <a:bodyPr/>
        <a:lstStyle/>
        <a:p>
          <a:endParaRPr lang="ru-RU" sz="1600"/>
        </a:p>
      </dgm:t>
    </dgm:pt>
    <dgm:pt modelId="{1E73B93B-75E1-4946-9178-09D1B8C2DD2B}" type="pres">
      <dgm:prSet presAssocID="{6CC37FB0-11E9-4812-A8EE-2503DAE1CF11}" presName="Name0" presStyleCnt="0">
        <dgm:presLayoutVars>
          <dgm:dir/>
          <dgm:animLvl val="lvl"/>
          <dgm:resizeHandles val="exact"/>
        </dgm:presLayoutVars>
      </dgm:prSet>
      <dgm:spPr/>
    </dgm:pt>
    <dgm:pt modelId="{6CD6F02C-6AF1-4626-B04B-8F1790F98C81}" type="pres">
      <dgm:prSet presAssocID="{F9116B5D-A59A-4A6B-9582-20C27C39A3F9}" presName="linNode" presStyleCnt="0"/>
      <dgm:spPr/>
    </dgm:pt>
    <dgm:pt modelId="{2DA1A61E-AC1C-4ACA-8BA9-72ED4C6EA104}" type="pres">
      <dgm:prSet presAssocID="{F9116B5D-A59A-4A6B-9582-20C27C39A3F9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D943BB31-8736-42FF-A3EA-BF2081889888}" type="pres">
      <dgm:prSet presAssocID="{F9116B5D-A59A-4A6B-9582-20C27C39A3F9}" presName="descendantText" presStyleLbl="alignAccFollowNode1" presStyleIdx="0" presStyleCnt="9">
        <dgm:presLayoutVars>
          <dgm:bulletEnabled val="1"/>
        </dgm:presLayoutVars>
      </dgm:prSet>
      <dgm:spPr/>
    </dgm:pt>
    <dgm:pt modelId="{10342352-B243-4916-98B4-5A20CF80FB9C}" type="pres">
      <dgm:prSet presAssocID="{7D040330-EB09-43D8-8B85-045AED0B47C7}" presName="sp" presStyleCnt="0"/>
      <dgm:spPr/>
    </dgm:pt>
    <dgm:pt modelId="{8846E3F9-54DD-4D9D-8789-05743D76815F}" type="pres">
      <dgm:prSet presAssocID="{44D781FF-3AAD-467D-97D7-B31364E7A950}" presName="linNode" presStyleCnt="0"/>
      <dgm:spPr/>
    </dgm:pt>
    <dgm:pt modelId="{C7665FA0-929F-4686-8FE2-36D7134B2B59}" type="pres">
      <dgm:prSet presAssocID="{44D781FF-3AAD-467D-97D7-B31364E7A950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EFD0B837-B800-4361-81FE-21FFE92292CF}" type="pres">
      <dgm:prSet presAssocID="{44D781FF-3AAD-467D-97D7-B31364E7A950}" presName="descendantText" presStyleLbl="alignAccFollowNode1" presStyleIdx="1" presStyleCnt="9">
        <dgm:presLayoutVars>
          <dgm:bulletEnabled val="1"/>
        </dgm:presLayoutVars>
      </dgm:prSet>
      <dgm:spPr/>
    </dgm:pt>
    <dgm:pt modelId="{E902F48F-CFCD-4C29-89F1-4C26ACD2C1CA}" type="pres">
      <dgm:prSet presAssocID="{D915F3CB-A9A1-4964-ACA1-7520695A13B4}" presName="sp" presStyleCnt="0"/>
      <dgm:spPr/>
    </dgm:pt>
    <dgm:pt modelId="{F681B95E-8033-416A-A397-DD36F956888D}" type="pres">
      <dgm:prSet presAssocID="{4C7674A1-1DC0-49D3-8DB2-5B583BF55D7B}" presName="linNode" presStyleCnt="0"/>
      <dgm:spPr/>
    </dgm:pt>
    <dgm:pt modelId="{229D6907-9BFC-4ED8-A6BC-108EA42BA111}" type="pres">
      <dgm:prSet presAssocID="{4C7674A1-1DC0-49D3-8DB2-5B583BF55D7B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70650966-29C3-4333-AC02-806013D68E33}" type="pres">
      <dgm:prSet presAssocID="{4C7674A1-1DC0-49D3-8DB2-5B583BF55D7B}" presName="descendantText" presStyleLbl="alignAccFollowNode1" presStyleIdx="2" presStyleCnt="9">
        <dgm:presLayoutVars>
          <dgm:bulletEnabled val="1"/>
        </dgm:presLayoutVars>
      </dgm:prSet>
      <dgm:spPr/>
    </dgm:pt>
    <dgm:pt modelId="{50A7F243-1B16-4490-A057-DB3C2B515C21}" type="pres">
      <dgm:prSet presAssocID="{BBE47162-76D0-4653-8793-4219170896BD}" presName="sp" presStyleCnt="0"/>
      <dgm:spPr/>
    </dgm:pt>
    <dgm:pt modelId="{F62BCAF5-3DA5-4810-A8FB-7E9703655BBE}" type="pres">
      <dgm:prSet presAssocID="{1E43BE5F-ACA7-40AD-83DE-CBAA5E582D8E}" presName="linNode" presStyleCnt="0"/>
      <dgm:spPr/>
    </dgm:pt>
    <dgm:pt modelId="{54730263-BFC2-4359-B82A-825979BB1958}" type="pres">
      <dgm:prSet presAssocID="{1E43BE5F-ACA7-40AD-83DE-CBAA5E582D8E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0363D717-9A8D-45A8-82D7-1D241EAA2949}" type="pres">
      <dgm:prSet presAssocID="{1E43BE5F-ACA7-40AD-83DE-CBAA5E582D8E}" presName="descendantText" presStyleLbl="alignAccFollowNode1" presStyleIdx="3" presStyleCnt="9">
        <dgm:presLayoutVars>
          <dgm:bulletEnabled val="1"/>
        </dgm:presLayoutVars>
      </dgm:prSet>
      <dgm:spPr/>
    </dgm:pt>
    <dgm:pt modelId="{A2FE65BD-BAF7-40EB-9849-BF8DEFC7BE18}" type="pres">
      <dgm:prSet presAssocID="{7628696C-B2C8-4231-849D-207AD58D1DEF}" presName="sp" presStyleCnt="0"/>
      <dgm:spPr/>
    </dgm:pt>
    <dgm:pt modelId="{381760EB-47D1-4708-B38A-63C7C06C8F74}" type="pres">
      <dgm:prSet presAssocID="{B0DBCEA2-02FB-4CDA-89F4-D67D4219F93C}" presName="linNode" presStyleCnt="0"/>
      <dgm:spPr/>
    </dgm:pt>
    <dgm:pt modelId="{A12DE59A-2A6C-41EA-921B-8D1BF9D32046}" type="pres">
      <dgm:prSet presAssocID="{B0DBCEA2-02FB-4CDA-89F4-D67D4219F93C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99B771A8-C2D2-4748-9C2C-B2DA86D3DB0E}" type="pres">
      <dgm:prSet presAssocID="{B0DBCEA2-02FB-4CDA-89F4-D67D4219F93C}" presName="descendantText" presStyleLbl="alignAccFollowNode1" presStyleIdx="4" presStyleCnt="9">
        <dgm:presLayoutVars>
          <dgm:bulletEnabled val="1"/>
        </dgm:presLayoutVars>
      </dgm:prSet>
      <dgm:spPr/>
    </dgm:pt>
    <dgm:pt modelId="{283EAEC0-8203-4D1F-A594-F957D1C3FAB2}" type="pres">
      <dgm:prSet presAssocID="{91D998C8-CA15-47DB-B3B2-4DDD450CAA59}" presName="sp" presStyleCnt="0"/>
      <dgm:spPr/>
    </dgm:pt>
    <dgm:pt modelId="{1779BA59-309B-4FE5-83FB-4299CE9F8228}" type="pres">
      <dgm:prSet presAssocID="{E53D188F-2582-4DB2-8F44-590581F8F51C}" presName="linNode" presStyleCnt="0"/>
      <dgm:spPr/>
    </dgm:pt>
    <dgm:pt modelId="{A5519C89-4B41-42D6-9CD0-8910AFF653E5}" type="pres">
      <dgm:prSet presAssocID="{E53D188F-2582-4DB2-8F44-590581F8F51C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87466991-897C-475E-A7CF-909FFFF8014E}" type="pres">
      <dgm:prSet presAssocID="{E53D188F-2582-4DB2-8F44-590581F8F51C}" presName="descendantText" presStyleLbl="alignAccFollowNode1" presStyleIdx="5" presStyleCnt="9">
        <dgm:presLayoutVars>
          <dgm:bulletEnabled val="1"/>
        </dgm:presLayoutVars>
      </dgm:prSet>
      <dgm:spPr/>
    </dgm:pt>
    <dgm:pt modelId="{7021EF5B-C3A3-49C1-B8EE-1C8A8E0E67AA}" type="pres">
      <dgm:prSet presAssocID="{0B8865B3-1539-4CF5-B4B2-46A5F4B22E04}" presName="sp" presStyleCnt="0"/>
      <dgm:spPr/>
    </dgm:pt>
    <dgm:pt modelId="{12D15E74-E9E0-446D-8711-911B57C39963}" type="pres">
      <dgm:prSet presAssocID="{C95882E2-D459-4CD1-8644-EF691BB99204}" presName="linNode" presStyleCnt="0"/>
      <dgm:spPr/>
    </dgm:pt>
    <dgm:pt modelId="{CF61B2AD-10FC-4478-ACDC-42613DF718F7}" type="pres">
      <dgm:prSet presAssocID="{C95882E2-D459-4CD1-8644-EF691BB99204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B5413F5-7EC5-4B28-8D38-14A949B7CB23}" type="pres">
      <dgm:prSet presAssocID="{C95882E2-D459-4CD1-8644-EF691BB99204}" presName="descendantText" presStyleLbl="alignAccFollowNode1" presStyleIdx="6" presStyleCnt="9">
        <dgm:presLayoutVars>
          <dgm:bulletEnabled val="1"/>
        </dgm:presLayoutVars>
      </dgm:prSet>
      <dgm:spPr/>
    </dgm:pt>
    <dgm:pt modelId="{811405E2-5489-4C77-831C-9011537D68C7}" type="pres">
      <dgm:prSet presAssocID="{B76BB01B-929D-4814-96FB-D1CFA5733A9F}" presName="sp" presStyleCnt="0"/>
      <dgm:spPr/>
    </dgm:pt>
    <dgm:pt modelId="{2461F4DA-0BF1-4031-AE73-62CDE98AEA80}" type="pres">
      <dgm:prSet presAssocID="{3D072BCE-1700-4D4D-9B2E-63D033578DCF}" presName="linNode" presStyleCnt="0"/>
      <dgm:spPr/>
    </dgm:pt>
    <dgm:pt modelId="{7F0E7E35-2E34-4092-9F64-FDAEADD2F3D9}" type="pres">
      <dgm:prSet presAssocID="{3D072BCE-1700-4D4D-9B2E-63D033578DCF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CC65E0B0-6807-4EE9-B682-257AFFF0DB86}" type="pres">
      <dgm:prSet presAssocID="{3D072BCE-1700-4D4D-9B2E-63D033578DCF}" presName="descendantText" presStyleLbl="alignAccFollowNode1" presStyleIdx="7" presStyleCnt="9">
        <dgm:presLayoutVars>
          <dgm:bulletEnabled val="1"/>
        </dgm:presLayoutVars>
      </dgm:prSet>
      <dgm:spPr/>
    </dgm:pt>
    <dgm:pt modelId="{F3295069-EAA1-4A4F-8214-82ABE04AEDF6}" type="pres">
      <dgm:prSet presAssocID="{20A1C5EC-01C0-4881-9CEA-CDB3819CB23F}" presName="sp" presStyleCnt="0"/>
      <dgm:spPr/>
    </dgm:pt>
    <dgm:pt modelId="{F932DDF4-E44D-4304-B9A3-B687A631F6E3}" type="pres">
      <dgm:prSet presAssocID="{657B000D-0860-46F7-B498-0DFCF464EA0B}" presName="linNode" presStyleCnt="0"/>
      <dgm:spPr/>
    </dgm:pt>
    <dgm:pt modelId="{24DAB81B-56B8-4492-A039-EAEA3357D0C7}" type="pres">
      <dgm:prSet presAssocID="{657B000D-0860-46F7-B498-0DFCF464EA0B}" presName="parentText" presStyleLbl="node1" presStyleIdx="8" presStyleCnt="9">
        <dgm:presLayoutVars>
          <dgm:chMax val="1"/>
          <dgm:bulletEnabled val="1"/>
        </dgm:presLayoutVars>
      </dgm:prSet>
      <dgm:spPr/>
    </dgm:pt>
    <dgm:pt modelId="{2A4DA02F-EFCF-4F74-94A0-47B80D767F37}" type="pres">
      <dgm:prSet presAssocID="{657B000D-0860-46F7-B498-0DFCF464EA0B}" presName="descendantText" presStyleLbl="alignAccFollowNode1" presStyleIdx="8" presStyleCnt="9">
        <dgm:presLayoutVars>
          <dgm:bulletEnabled val="1"/>
        </dgm:presLayoutVars>
      </dgm:prSet>
      <dgm:spPr/>
    </dgm:pt>
  </dgm:ptLst>
  <dgm:cxnLst>
    <dgm:cxn modelId="{2C73AD02-A503-4C6B-B0DF-0866C766CFEE}" srcId="{44D781FF-3AAD-467D-97D7-B31364E7A950}" destId="{7C1A2B3D-EC6A-48CE-B184-E1993C998FFC}" srcOrd="0" destOrd="0" parTransId="{054581D7-12F3-4F32-8776-1A22D3704DF9}" sibTransId="{19B594D8-75E5-4914-B581-553526B54881}"/>
    <dgm:cxn modelId="{00ADC105-B29A-4228-A4BF-BC6961E2A067}" type="presOf" srcId="{FF93CB9E-681E-443A-8088-0C1424A04B51}" destId="{0363D717-9A8D-45A8-82D7-1D241EAA2949}" srcOrd="0" destOrd="0" presId="urn:microsoft.com/office/officeart/2005/8/layout/vList5"/>
    <dgm:cxn modelId="{7BA7CD06-5B25-405B-A9F5-D849BAF54F88}" type="presOf" srcId="{15CB2C8D-5967-43B2-A486-90CDD14B2C52}" destId="{3B5413F5-7EC5-4B28-8D38-14A949B7CB23}" srcOrd="0" destOrd="0" presId="urn:microsoft.com/office/officeart/2005/8/layout/vList5"/>
    <dgm:cxn modelId="{28DC530E-423B-4829-8406-67E38EF8A04E}" srcId="{F9116B5D-A59A-4A6B-9582-20C27C39A3F9}" destId="{70EB2085-DDD1-4E10-80BE-5E26EB968DFF}" srcOrd="0" destOrd="0" parTransId="{7B2C698D-5DE9-4B74-8503-98C1A887CF5C}" sibTransId="{45AE8C70-60AF-4F3B-9A44-161E96B3E230}"/>
    <dgm:cxn modelId="{07C79115-BDBD-47F5-BF02-1F787F7DD616}" type="presOf" srcId="{44D781FF-3AAD-467D-97D7-B31364E7A950}" destId="{C7665FA0-929F-4686-8FE2-36D7134B2B59}" srcOrd="0" destOrd="0" presId="urn:microsoft.com/office/officeart/2005/8/layout/vList5"/>
    <dgm:cxn modelId="{91850021-BE81-462A-8EEA-29101059AEC2}" type="presOf" srcId="{6CC37FB0-11E9-4812-A8EE-2503DAE1CF11}" destId="{1E73B93B-75E1-4946-9178-09D1B8C2DD2B}" srcOrd="0" destOrd="0" presId="urn:microsoft.com/office/officeart/2005/8/layout/vList5"/>
    <dgm:cxn modelId="{E4040F3C-818E-47A7-9153-2E5808B70136}" srcId="{E53D188F-2582-4DB2-8F44-590581F8F51C}" destId="{B0C05ECD-C1F2-4AAD-8F39-A4A59F16A0C3}" srcOrd="0" destOrd="0" parTransId="{F4C02B66-996E-4C07-A977-562C5E58D5C6}" sibTransId="{33E08F0C-2F63-4FA1-9F0D-564637E10059}"/>
    <dgm:cxn modelId="{6D9ECB41-F27D-4FF0-AC34-38AAEE4010E3}" srcId="{3D072BCE-1700-4D4D-9B2E-63D033578DCF}" destId="{AEE3FD88-F385-4811-97AC-D5423FB23FBD}" srcOrd="0" destOrd="0" parTransId="{3C29FE02-A9E0-429F-9F33-52EF28BD06A5}" sibTransId="{06E6D073-E27A-4315-B2AE-89160672C14A}"/>
    <dgm:cxn modelId="{B830FE63-6D0C-4C7B-BD93-20FD0C5AA228}" srcId="{6CC37FB0-11E9-4812-A8EE-2503DAE1CF11}" destId="{B0DBCEA2-02FB-4CDA-89F4-D67D4219F93C}" srcOrd="4" destOrd="0" parTransId="{99A717B9-7BFC-46EF-AF49-E2C54F441FC4}" sibTransId="{91D998C8-CA15-47DB-B3B2-4DDD450CAA59}"/>
    <dgm:cxn modelId="{C5053447-EC40-4832-AEB3-73E2AB32B255}" type="presOf" srcId="{18DC16AA-54C2-4481-A4CD-FC9DE1422C1E}" destId="{70650966-29C3-4333-AC02-806013D68E33}" srcOrd="0" destOrd="0" presId="urn:microsoft.com/office/officeart/2005/8/layout/vList5"/>
    <dgm:cxn modelId="{AE14FB48-820B-4938-8C31-DB6A9111C814}" srcId="{B0DBCEA2-02FB-4CDA-89F4-D67D4219F93C}" destId="{789D26A5-2B7C-4E5F-AC16-41D26CD022E0}" srcOrd="0" destOrd="0" parTransId="{461E2DA6-AB88-49DC-AFBC-4AE75F3809EC}" sibTransId="{B824A498-2AAD-41BD-9674-A27F71FA08D2}"/>
    <dgm:cxn modelId="{E52FED4B-E04B-4D1B-9035-4856103E9315}" type="presOf" srcId="{3D072BCE-1700-4D4D-9B2E-63D033578DCF}" destId="{7F0E7E35-2E34-4092-9F64-FDAEADD2F3D9}" srcOrd="0" destOrd="0" presId="urn:microsoft.com/office/officeart/2005/8/layout/vList5"/>
    <dgm:cxn modelId="{798D8B4C-0246-4D0C-B3E3-5121678079EF}" type="presOf" srcId="{657B000D-0860-46F7-B498-0DFCF464EA0B}" destId="{24DAB81B-56B8-4492-A039-EAEA3357D0C7}" srcOrd="0" destOrd="0" presId="urn:microsoft.com/office/officeart/2005/8/layout/vList5"/>
    <dgm:cxn modelId="{9A94254F-080B-4E6C-B7AF-07FD6F009CD8}" type="presOf" srcId="{C95882E2-D459-4CD1-8644-EF691BB99204}" destId="{CF61B2AD-10FC-4478-ACDC-42613DF718F7}" srcOrd="0" destOrd="0" presId="urn:microsoft.com/office/officeart/2005/8/layout/vList5"/>
    <dgm:cxn modelId="{B93EBD75-F4BA-474B-8687-D81BCB215D27}" type="presOf" srcId="{AEE3FD88-F385-4811-97AC-D5423FB23FBD}" destId="{CC65E0B0-6807-4EE9-B682-257AFFF0DB86}" srcOrd="0" destOrd="0" presId="urn:microsoft.com/office/officeart/2005/8/layout/vList5"/>
    <dgm:cxn modelId="{8B079956-F24E-483A-8470-461E541765EB}" type="presOf" srcId="{7C1A2B3D-EC6A-48CE-B184-E1993C998FFC}" destId="{EFD0B837-B800-4361-81FE-21FFE92292CF}" srcOrd="0" destOrd="0" presId="urn:microsoft.com/office/officeart/2005/8/layout/vList5"/>
    <dgm:cxn modelId="{7DFF8477-8654-4D8F-90D8-701C569D81C9}" srcId="{6CC37FB0-11E9-4812-A8EE-2503DAE1CF11}" destId="{F9116B5D-A59A-4A6B-9582-20C27C39A3F9}" srcOrd="0" destOrd="0" parTransId="{330F701E-26B3-4722-A26F-F0BD367D56D0}" sibTransId="{7D040330-EB09-43D8-8B85-045AED0B47C7}"/>
    <dgm:cxn modelId="{00C8508B-ACBC-449D-BB5E-22FA3C056B2E}" type="presOf" srcId="{789D26A5-2B7C-4E5F-AC16-41D26CD022E0}" destId="{99B771A8-C2D2-4748-9C2C-B2DA86D3DB0E}" srcOrd="0" destOrd="0" presId="urn:microsoft.com/office/officeart/2005/8/layout/vList5"/>
    <dgm:cxn modelId="{06235DA3-FD80-483A-A036-3488DCFDF80A}" type="presOf" srcId="{4C7674A1-1DC0-49D3-8DB2-5B583BF55D7B}" destId="{229D6907-9BFC-4ED8-A6BC-108EA42BA111}" srcOrd="0" destOrd="0" presId="urn:microsoft.com/office/officeart/2005/8/layout/vList5"/>
    <dgm:cxn modelId="{9CDBEAAB-B2B9-4088-9DD1-9451DB380044}" srcId="{6CC37FB0-11E9-4812-A8EE-2503DAE1CF11}" destId="{4C7674A1-1DC0-49D3-8DB2-5B583BF55D7B}" srcOrd="2" destOrd="0" parTransId="{5ECD89D2-C12B-49A7-8070-FBF429DE5D94}" sibTransId="{BBE47162-76D0-4653-8793-4219170896BD}"/>
    <dgm:cxn modelId="{3B8D2DAC-4132-4E8A-A026-7B0820E94806}" srcId="{C95882E2-D459-4CD1-8644-EF691BB99204}" destId="{15CB2C8D-5967-43B2-A486-90CDD14B2C52}" srcOrd="0" destOrd="0" parTransId="{177EB3AA-6ADC-4658-A6AC-F1ABDB18AD34}" sibTransId="{442FB540-A8F2-4C38-AC1D-B28BD9DE8C55}"/>
    <dgm:cxn modelId="{153D61B0-8AD7-42DE-A934-681A9D13537B}" srcId="{6CC37FB0-11E9-4812-A8EE-2503DAE1CF11}" destId="{C95882E2-D459-4CD1-8644-EF691BB99204}" srcOrd="6" destOrd="0" parTransId="{93968DFF-AD01-48D8-8390-853EE8DE4B24}" sibTransId="{B76BB01B-929D-4814-96FB-D1CFA5733A9F}"/>
    <dgm:cxn modelId="{169081B5-1458-4250-8FC2-C62EDBBB20C8}" type="presOf" srcId="{70EB2085-DDD1-4E10-80BE-5E26EB968DFF}" destId="{D943BB31-8736-42FF-A3EA-BF2081889888}" srcOrd="0" destOrd="0" presId="urn:microsoft.com/office/officeart/2005/8/layout/vList5"/>
    <dgm:cxn modelId="{F03379BA-F8B6-4CB1-BFF3-A86B4DC99215}" type="presOf" srcId="{F9116B5D-A59A-4A6B-9582-20C27C39A3F9}" destId="{2DA1A61E-AC1C-4ACA-8BA9-72ED4C6EA104}" srcOrd="0" destOrd="0" presId="urn:microsoft.com/office/officeart/2005/8/layout/vList5"/>
    <dgm:cxn modelId="{D1E9DAC3-F2A9-4D17-8385-3DC3FDBD53F4}" type="presOf" srcId="{B0DBCEA2-02FB-4CDA-89F4-D67D4219F93C}" destId="{A12DE59A-2A6C-41EA-921B-8D1BF9D32046}" srcOrd="0" destOrd="0" presId="urn:microsoft.com/office/officeart/2005/8/layout/vList5"/>
    <dgm:cxn modelId="{61B49BC5-64B8-4362-895A-1E9CB17241FD}" srcId="{6CC37FB0-11E9-4812-A8EE-2503DAE1CF11}" destId="{3D072BCE-1700-4D4D-9B2E-63D033578DCF}" srcOrd="7" destOrd="0" parTransId="{A8E3E3FE-CF97-4139-9F34-3A32FCB4C360}" sibTransId="{20A1C5EC-01C0-4881-9CEA-CDB3819CB23F}"/>
    <dgm:cxn modelId="{881593CD-5B6E-4BB4-BB44-22C9A17D951B}" srcId="{4C7674A1-1DC0-49D3-8DB2-5B583BF55D7B}" destId="{18DC16AA-54C2-4481-A4CD-FC9DE1422C1E}" srcOrd="0" destOrd="0" parTransId="{039A3933-5F96-41CA-B2A3-DF9A44B40FA8}" sibTransId="{FFA4E458-2EBA-415B-9D5F-11247DE53BF1}"/>
    <dgm:cxn modelId="{294E21CF-A817-4D60-BB79-4B0DB7F470CD}" type="presOf" srcId="{3E517703-8BC4-4454-B7F9-B3187399719D}" destId="{2A4DA02F-EFCF-4F74-94A0-47B80D767F37}" srcOrd="0" destOrd="0" presId="urn:microsoft.com/office/officeart/2005/8/layout/vList5"/>
    <dgm:cxn modelId="{C2D5B9CF-F5E2-4F79-A93D-858ADA46CB35}" srcId="{1E43BE5F-ACA7-40AD-83DE-CBAA5E582D8E}" destId="{FF93CB9E-681E-443A-8088-0C1424A04B51}" srcOrd="0" destOrd="0" parTransId="{A02151E0-FAFE-460F-B85A-A11C980E41DD}" sibTransId="{FE16E8C2-B60F-4976-B50C-90D291E5D7DF}"/>
    <dgm:cxn modelId="{A93599D5-F02F-4384-BB8F-3C30FA897851}" srcId="{6CC37FB0-11E9-4812-A8EE-2503DAE1CF11}" destId="{657B000D-0860-46F7-B498-0DFCF464EA0B}" srcOrd="8" destOrd="0" parTransId="{27B60E74-675C-4B9E-92BB-3886331CACEA}" sibTransId="{773C6B0F-CF29-4AAF-91F5-4E5714F8C6D1}"/>
    <dgm:cxn modelId="{BCEF84DC-FA1E-48CF-A883-7DC50F8A95BC}" type="presOf" srcId="{E53D188F-2582-4DB2-8F44-590581F8F51C}" destId="{A5519C89-4B41-42D6-9CD0-8910AFF653E5}" srcOrd="0" destOrd="0" presId="urn:microsoft.com/office/officeart/2005/8/layout/vList5"/>
    <dgm:cxn modelId="{49E7F0E1-EFCD-472C-AE0B-D26E3B76BC6D}" type="presOf" srcId="{B0C05ECD-C1F2-4AAD-8F39-A4A59F16A0C3}" destId="{87466991-897C-475E-A7CF-909FFFF8014E}" srcOrd="0" destOrd="0" presId="urn:microsoft.com/office/officeart/2005/8/layout/vList5"/>
    <dgm:cxn modelId="{1DAA1CE2-3AB5-4111-8D8E-AF559FEFBA38}" srcId="{6CC37FB0-11E9-4812-A8EE-2503DAE1CF11}" destId="{E53D188F-2582-4DB2-8F44-590581F8F51C}" srcOrd="5" destOrd="0" parTransId="{FF08CB1F-DB8C-4DED-9BFB-2970CA4C6349}" sibTransId="{0B8865B3-1539-4CF5-B4B2-46A5F4B22E04}"/>
    <dgm:cxn modelId="{5253CCEF-527A-4050-A65A-6E7E77BCFC30}" type="presOf" srcId="{1E43BE5F-ACA7-40AD-83DE-CBAA5E582D8E}" destId="{54730263-BFC2-4359-B82A-825979BB1958}" srcOrd="0" destOrd="0" presId="urn:microsoft.com/office/officeart/2005/8/layout/vList5"/>
    <dgm:cxn modelId="{5B4377F3-25D2-48F2-9F81-7104D86BC1A6}" srcId="{6CC37FB0-11E9-4812-A8EE-2503DAE1CF11}" destId="{1E43BE5F-ACA7-40AD-83DE-CBAA5E582D8E}" srcOrd="3" destOrd="0" parTransId="{24F4A111-3170-422D-8C1C-9A9C56688ACF}" sibTransId="{7628696C-B2C8-4231-849D-207AD58D1DEF}"/>
    <dgm:cxn modelId="{DDEB9EF7-ACF6-48F4-AC51-02FB0CC5B6EA}" srcId="{6CC37FB0-11E9-4812-A8EE-2503DAE1CF11}" destId="{44D781FF-3AAD-467D-97D7-B31364E7A950}" srcOrd="1" destOrd="0" parTransId="{B86648BE-1454-4084-8C09-C03BBA8AB8CC}" sibTransId="{D915F3CB-A9A1-4964-ACA1-7520695A13B4}"/>
    <dgm:cxn modelId="{1E272BFA-50B7-4FB8-8B03-0DB9BD5471B8}" srcId="{657B000D-0860-46F7-B498-0DFCF464EA0B}" destId="{3E517703-8BC4-4454-B7F9-B3187399719D}" srcOrd="0" destOrd="0" parTransId="{DC5093F1-FA3A-4CA3-8807-1D9E19ACC3EF}" sibTransId="{CCE07668-918D-45A6-B55C-6DC66078394A}"/>
    <dgm:cxn modelId="{BCD19560-5970-4C30-BAD9-FEAAEB2ADEEA}" type="presParOf" srcId="{1E73B93B-75E1-4946-9178-09D1B8C2DD2B}" destId="{6CD6F02C-6AF1-4626-B04B-8F1790F98C81}" srcOrd="0" destOrd="0" presId="urn:microsoft.com/office/officeart/2005/8/layout/vList5"/>
    <dgm:cxn modelId="{6E286E4D-0073-4E62-AC5C-12DAD15E4641}" type="presParOf" srcId="{6CD6F02C-6AF1-4626-B04B-8F1790F98C81}" destId="{2DA1A61E-AC1C-4ACA-8BA9-72ED4C6EA104}" srcOrd="0" destOrd="0" presId="urn:microsoft.com/office/officeart/2005/8/layout/vList5"/>
    <dgm:cxn modelId="{FF8DBD97-D9E3-48AD-982B-E8DFAAF20E79}" type="presParOf" srcId="{6CD6F02C-6AF1-4626-B04B-8F1790F98C81}" destId="{D943BB31-8736-42FF-A3EA-BF2081889888}" srcOrd="1" destOrd="0" presId="urn:microsoft.com/office/officeart/2005/8/layout/vList5"/>
    <dgm:cxn modelId="{90361B7C-F187-4EDC-A080-EA6C9411146D}" type="presParOf" srcId="{1E73B93B-75E1-4946-9178-09D1B8C2DD2B}" destId="{10342352-B243-4916-98B4-5A20CF80FB9C}" srcOrd="1" destOrd="0" presId="urn:microsoft.com/office/officeart/2005/8/layout/vList5"/>
    <dgm:cxn modelId="{F00F4BAF-0555-4C75-ABD1-DB2761DB00C0}" type="presParOf" srcId="{1E73B93B-75E1-4946-9178-09D1B8C2DD2B}" destId="{8846E3F9-54DD-4D9D-8789-05743D76815F}" srcOrd="2" destOrd="0" presId="urn:microsoft.com/office/officeart/2005/8/layout/vList5"/>
    <dgm:cxn modelId="{383D4B4D-B50F-4E48-A88E-54F8A1EEF7FE}" type="presParOf" srcId="{8846E3F9-54DD-4D9D-8789-05743D76815F}" destId="{C7665FA0-929F-4686-8FE2-36D7134B2B59}" srcOrd="0" destOrd="0" presId="urn:microsoft.com/office/officeart/2005/8/layout/vList5"/>
    <dgm:cxn modelId="{5B531B8C-E560-41CC-8680-C137F2CD4773}" type="presParOf" srcId="{8846E3F9-54DD-4D9D-8789-05743D76815F}" destId="{EFD0B837-B800-4361-81FE-21FFE92292CF}" srcOrd="1" destOrd="0" presId="urn:microsoft.com/office/officeart/2005/8/layout/vList5"/>
    <dgm:cxn modelId="{C4062792-F008-421F-A4CE-76F08CFDA9D9}" type="presParOf" srcId="{1E73B93B-75E1-4946-9178-09D1B8C2DD2B}" destId="{E902F48F-CFCD-4C29-89F1-4C26ACD2C1CA}" srcOrd="3" destOrd="0" presId="urn:microsoft.com/office/officeart/2005/8/layout/vList5"/>
    <dgm:cxn modelId="{6CE3E257-9F26-4F59-A3CD-8A23501F6F04}" type="presParOf" srcId="{1E73B93B-75E1-4946-9178-09D1B8C2DD2B}" destId="{F681B95E-8033-416A-A397-DD36F956888D}" srcOrd="4" destOrd="0" presId="urn:microsoft.com/office/officeart/2005/8/layout/vList5"/>
    <dgm:cxn modelId="{E0F6ECDD-AD96-4212-9C77-A49A71E4F1D2}" type="presParOf" srcId="{F681B95E-8033-416A-A397-DD36F956888D}" destId="{229D6907-9BFC-4ED8-A6BC-108EA42BA111}" srcOrd="0" destOrd="0" presId="urn:microsoft.com/office/officeart/2005/8/layout/vList5"/>
    <dgm:cxn modelId="{7E6A6F97-0F95-4888-82AC-9C56FB18A74C}" type="presParOf" srcId="{F681B95E-8033-416A-A397-DD36F956888D}" destId="{70650966-29C3-4333-AC02-806013D68E33}" srcOrd="1" destOrd="0" presId="urn:microsoft.com/office/officeart/2005/8/layout/vList5"/>
    <dgm:cxn modelId="{DE217CCF-107A-42B3-9E45-CD75D2452BFB}" type="presParOf" srcId="{1E73B93B-75E1-4946-9178-09D1B8C2DD2B}" destId="{50A7F243-1B16-4490-A057-DB3C2B515C21}" srcOrd="5" destOrd="0" presId="urn:microsoft.com/office/officeart/2005/8/layout/vList5"/>
    <dgm:cxn modelId="{F64D691B-6EFE-4229-8F02-D21A645699A9}" type="presParOf" srcId="{1E73B93B-75E1-4946-9178-09D1B8C2DD2B}" destId="{F62BCAF5-3DA5-4810-A8FB-7E9703655BBE}" srcOrd="6" destOrd="0" presId="urn:microsoft.com/office/officeart/2005/8/layout/vList5"/>
    <dgm:cxn modelId="{0043EA68-9350-4A9A-A95F-F7497F78BB44}" type="presParOf" srcId="{F62BCAF5-3DA5-4810-A8FB-7E9703655BBE}" destId="{54730263-BFC2-4359-B82A-825979BB1958}" srcOrd="0" destOrd="0" presId="urn:microsoft.com/office/officeart/2005/8/layout/vList5"/>
    <dgm:cxn modelId="{37C5E0E0-4DD3-4BC2-8731-66FD6E87C3BA}" type="presParOf" srcId="{F62BCAF5-3DA5-4810-A8FB-7E9703655BBE}" destId="{0363D717-9A8D-45A8-82D7-1D241EAA2949}" srcOrd="1" destOrd="0" presId="urn:microsoft.com/office/officeart/2005/8/layout/vList5"/>
    <dgm:cxn modelId="{64F1C8FF-68C1-472F-8BD1-40776A433C30}" type="presParOf" srcId="{1E73B93B-75E1-4946-9178-09D1B8C2DD2B}" destId="{A2FE65BD-BAF7-40EB-9849-BF8DEFC7BE18}" srcOrd="7" destOrd="0" presId="urn:microsoft.com/office/officeart/2005/8/layout/vList5"/>
    <dgm:cxn modelId="{9E7B0E48-FD23-46ED-BAC6-8C74B6D6EBD4}" type="presParOf" srcId="{1E73B93B-75E1-4946-9178-09D1B8C2DD2B}" destId="{381760EB-47D1-4708-B38A-63C7C06C8F74}" srcOrd="8" destOrd="0" presId="urn:microsoft.com/office/officeart/2005/8/layout/vList5"/>
    <dgm:cxn modelId="{17BD79EF-973E-4247-BE3B-C3768E86249B}" type="presParOf" srcId="{381760EB-47D1-4708-B38A-63C7C06C8F74}" destId="{A12DE59A-2A6C-41EA-921B-8D1BF9D32046}" srcOrd="0" destOrd="0" presId="urn:microsoft.com/office/officeart/2005/8/layout/vList5"/>
    <dgm:cxn modelId="{12030914-56EC-46E9-A6BB-FE631DA78D4E}" type="presParOf" srcId="{381760EB-47D1-4708-B38A-63C7C06C8F74}" destId="{99B771A8-C2D2-4748-9C2C-B2DA86D3DB0E}" srcOrd="1" destOrd="0" presId="urn:microsoft.com/office/officeart/2005/8/layout/vList5"/>
    <dgm:cxn modelId="{FD7DD208-F3EA-4865-A13B-67E59CF9B671}" type="presParOf" srcId="{1E73B93B-75E1-4946-9178-09D1B8C2DD2B}" destId="{283EAEC0-8203-4D1F-A594-F957D1C3FAB2}" srcOrd="9" destOrd="0" presId="urn:microsoft.com/office/officeart/2005/8/layout/vList5"/>
    <dgm:cxn modelId="{38D6582E-B3CE-4963-9C4D-600EB733DD86}" type="presParOf" srcId="{1E73B93B-75E1-4946-9178-09D1B8C2DD2B}" destId="{1779BA59-309B-4FE5-83FB-4299CE9F8228}" srcOrd="10" destOrd="0" presId="urn:microsoft.com/office/officeart/2005/8/layout/vList5"/>
    <dgm:cxn modelId="{055B5807-67C8-4613-B203-2A62682E364E}" type="presParOf" srcId="{1779BA59-309B-4FE5-83FB-4299CE9F8228}" destId="{A5519C89-4B41-42D6-9CD0-8910AFF653E5}" srcOrd="0" destOrd="0" presId="urn:microsoft.com/office/officeart/2005/8/layout/vList5"/>
    <dgm:cxn modelId="{99A83B93-3E85-4207-B8E5-2D01F9A7533C}" type="presParOf" srcId="{1779BA59-309B-4FE5-83FB-4299CE9F8228}" destId="{87466991-897C-475E-A7CF-909FFFF8014E}" srcOrd="1" destOrd="0" presId="urn:microsoft.com/office/officeart/2005/8/layout/vList5"/>
    <dgm:cxn modelId="{E992BCAC-DDD5-4265-AC54-1942517F36D7}" type="presParOf" srcId="{1E73B93B-75E1-4946-9178-09D1B8C2DD2B}" destId="{7021EF5B-C3A3-49C1-B8EE-1C8A8E0E67AA}" srcOrd="11" destOrd="0" presId="urn:microsoft.com/office/officeart/2005/8/layout/vList5"/>
    <dgm:cxn modelId="{FE562DD0-E625-4B60-BF7D-AB8835867AF4}" type="presParOf" srcId="{1E73B93B-75E1-4946-9178-09D1B8C2DD2B}" destId="{12D15E74-E9E0-446D-8711-911B57C39963}" srcOrd="12" destOrd="0" presId="urn:microsoft.com/office/officeart/2005/8/layout/vList5"/>
    <dgm:cxn modelId="{9C8F7A1B-629E-4024-9B5D-ABD3995F6443}" type="presParOf" srcId="{12D15E74-E9E0-446D-8711-911B57C39963}" destId="{CF61B2AD-10FC-4478-ACDC-42613DF718F7}" srcOrd="0" destOrd="0" presId="urn:microsoft.com/office/officeart/2005/8/layout/vList5"/>
    <dgm:cxn modelId="{31A068F2-1F46-4C7A-BA0F-1D17DF118214}" type="presParOf" srcId="{12D15E74-E9E0-446D-8711-911B57C39963}" destId="{3B5413F5-7EC5-4B28-8D38-14A949B7CB23}" srcOrd="1" destOrd="0" presId="urn:microsoft.com/office/officeart/2005/8/layout/vList5"/>
    <dgm:cxn modelId="{BECBB3FB-E19B-4995-BF59-59920A803E9F}" type="presParOf" srcId="{1E73B93B-75E1-4946-9178-09D1B8C2DD2B}" destId="{811405E2-5489-4C77-831C-9011537D68C7}" srcOrd="13" destOrd="0" presId="urn:microsoft.com/office/officeart/2005/8/layout/vList5"/>
    <dgm:cxn modelId="{11724A8B-F294-46CC-AE84-2835282A2652}" type="presParOf" srcId="{1E73B93B-75E1-4946-9178-09D1B8C2DD2B}" destId="{2461F4DA-0BF1-4031-AE73-62CDE98AEA80}" srcOrd="14" destOrd="0" presId="urn:microsoft.com/office/officeart/2005/8/layout/vList5"/>
    <dgm:cxn modelId="{A6C77A34-28D7-4865-8886-A8D0A4A72AF1}" type="presParOf" srcId="{2461F4DA-0BF1-4031-AE73-62CDE98AEA80}" destId="{7F0E7E35-2E34-4092-9F64-FDAEADD2F3D9}" srcOrd="0" destOrd="0" presId="urn:microsoft.com/office/officeart/2005/8/layout/vList5"/>
    <dgm:cxn modelId="{71228B05-31BF-4B94-BCE3-9D094345B316}" type="presParOf" srcId="{2461F4DA-0BF1-4031-AE73-62CDE98AEA80}" destId="{CC65E0B0-6807-4EE9-B682-257AFFF0DB86}" srcOrd="1" destOrd="0" presId="urn:microsoft.com/office/officeart/2005/8/layout/vList5"/>
    <dgm:cxn modelId="{7AE237C1-A87E-4B7A-8D34-9606AFE9D02C}" type="presParOf" srcId="{1E73B93B-75E1-4946-9178-09D1B8C2DD2B}" destId="{F3295069-EAA1-4A4F-8214-82ABE04AEDF6}" srcOrd="15" destOrd="0" presId="urn:microsoft.com/office/officeart/2005/8/layout/vList5"/>
    <dgm:cxn modelId="{583FBD1A-F034-4F36-850D-904D056AF69B}" type="presParOf" srcId="{1E73B93B-75E1-4946-9178-09D1B8C2DD2B}" destId="{F932DDF4-E44D-4304-B9A3-B687A631F6E3}" srcOrd="16" destOrd="0" presId="urn:microsoft.com/office/officeart/2005/8/layout/vList5"/>
    <dgm:cxn modelId="{59BBF3C7-54D1-431B-B9D2-8DE80C1FFADB}" type="presParOf" srcId="{F932DDF4-E44D-4304-B9A3-B687A631F6E3}" destId="{24DAB81B-56B8-4492-A039-EAEA3357D0C7}" srcOrd="0" destOrd="0" presId="urn:microsoft.com/office/officeart/2005/8/layout/vList5"/>
    <dgm:cxn modelId="{80CA0A11-41D6-46B5-90A9-6CA6FDF0583C}" type="presParOf" srcId="{F932DDF4-E44D-4304-B9A3-B687A631F6E3}" destId="{2A4DA02F-EFCF-4F74-94A0-47B80D767F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C37FB0-11E9-4812-A8EE-2503DAE1CF11}" type="doc">
      <dgm:prSet loTypeId="urn:microsoft.com/office/officeart/2005/8/layout/vList5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F9116B5D-A59A-4A6B-9582-20C27C39A3F9}">
      <dgm:prSet phldrT="[Text]" custT="1"/>
      <dgm:spPr/>
      <dgm:t>
        <a:bodyPr/>
        <a:lstStyle/>
        <a:p>
          <a:r>
            <a:rPr lang="en-US" sz="1600" b="1" i="0" dirty="0" err="1"/>
            <a:t>findFirst</a:t>
          </a:r>
          <a:r>
            <a:rPr lang="ru-RU" sz="1600" b="1" i="0" dirty="0"/>
            <a:t> \ </a:t>
          </a:r>
          <a:r>
            <a:rPr lang="en-US" sz="1600" b="1" i="0" dirty="0" err="1"/>
            <a:t>findAny</a:t>
          </a:r>
          <a:endParaRPr lang="ru-RU" sz="1600" dirty="0"/>
        </a:p>
      </dgm:t>
    </dgm:pt>
    <dgm:pt modelId="{330F701E-26B3-4722-A26F-F0BD367D56D0}" type="parTrans" cxnId="{7DFF8477-8654-4D8F-90D8-701C569D81C9}">
      <dgm:prSet/>
      <dgm:spPr/>
      <dgm:t>
        <a:bodyPr/>
        <a:lstStyle/>
        <a:p>
          <a:endParaRPr lang="ru-RU" sz="1600"/>
        </a:p>
      </dgm:t>
    </dgm:pt>
    <dgm:pt modelId="{7D040330-EB09-43D8-8B85-045AED0B47C7}" type="sibTrans" cxnId="{7DFF8477-8654-4D8F-90D8-701C569D81C9}">
      <dgm:prSet/>
      <dgm:spPr/>
      <dgm:t>
        <a:bodyPr/>
        <a:lstStyle/>
        <a:p>
          <a:endParaRPr lang="ru-RU" sz="1600"/>
        </a:p>
      </dgm:t>
    </dgm:pt>
    <dgm:pt modelId="{70EB2085-DDD1-4E10-80BE-5E26EB968DFF}">
      <dgm:prSet phldrT="[Text]" custT="1"/>
      <dgm:spPr/>
      <dgm:t>
        <a:bodyPr/>
        <a:lstStyle/>
        <a:p>
          <a:r>
            <a:rPr lang="ru-RU" sz="1600" b="0" i="0" dirty="0"/>
            <a:t>Возвращает первый \ любой подходящий элемент из </a:t>
          </a:r>
          <a:r>
            <a:rPr lang="ru-RU" sz="1600" b="0" i="0" dirty="0" err="1"/>
            <a:t>стрима</a:t>
          </a:r>
          <a:r>
            <a:rPr lang="ru-RU" sz="1600" b="0" i="0" dirty="0"/>
            <a:t> (возвращает </a:t>
          </a:r>
          <a:r>
            <a:rPr lang="ru-RU" sz="1600" b="0" i="0" dirty="0" err="1"/>
            <a:t>Optional</a:t>
          </a:r>
          <a:r>
            <a:rPr lang="ru-RU" sz="1600" b="0" i="0" dirty="0"/>
            <a:t>)</a:t>
          </a:r>
          <a:endParaRPr lang="ru-RU" sz="1600" dirty="0"/>
        </a:p>
      </dgm:t>
    </dgm:pt>
    <dgm:pt modelId="{7B2C698D-5DE9-4B74-8503-98C1A887CF5C}" type="parTrans" cxnId="{28DC530E-423B-4829-8406-67E38EF8A04E}">
      <dgm:prSet/>
      <dgm:spPr/>
      <dgm:t>
        <a:bodyPr/>
        <a:lstStyle/>
        <a:p>
          <a:endParaRPr lang="ru-RU" sz="1600"/>
        </a:p>
      </dgm:t>
    </dgm:pt>
    <dgm:pt modelId="{45AE8C70-60AF-4F3B-9A44-161E96B3E230}" type="sibTrans" cxnId="{28DC530E-423B-4829-8406-67E38EF8A04E}">
      <dgm:prSet/>
      <dgm:spPr/>
      <dgm:t>
        <a:bodyPr/>
        <a:lstStyle/>
        <a:p>
          <a:endParaRPr lang="ru-RU" sz="1600"/>
        </a:p>
      </dgm:t>
    </dgm:pt>
    <dgm:pt modelId="{4C7674A1-1DC0-49D3-8DB2-5B583BF55D7B}">
      <dgm:prSet phldrT="[Text]" custT="1"/>
      <dgm:spPr/>
      <dgm:t>
        <a:bodyPr/>
        <a:lstStyle/>
        <a:p>
          <a:r>
            <a:rPr lang="en-US" sz="1600" b="1" i="0" dirty="0" err="1"/>
            <a:t>anyMatch</a:t>
          </a:r>
          <a:r>
            <a:rPr lang="en-US" sz="1600" b="1" i="0" dirty="0"/>
            <a:t> \ </a:t>
          </a:r>
          <a:r>
            <a:rPr lang="en-US" sz="1600" b="1" i="0" dirty="0" err="1"/>
            <a:t>noneMatch</a:t>
          </a:r>
          <a:r>
            <a:rPr lang="en-US" sz="1600" b="1" i="0" dirty="0"/>
            <a:t> \ </a:t>
          </a:r>
          <a:r>
            <a:rPr lang="en-US" sz="1600" b="1" i="0" dirty="0" err="1"/>
            <a:t>allMatch</a:t>
          </a:r>
          <a:endParaRPr lang="ru-RU" sz="1600" dirty="0"/>
        </a:p>
      </dgm:t>
    </dgm:pt>
    <dgm:pt modelId="{5ECD89D2-C12B-49A7-8070-FBF429DE5D94}" type="parTrans" cxnId="{9CDBEAAB-B2B9-4088-9DD1-9451DB380044}">
      <dgm:prSet/>
      <dgm:spPr/>
      <dgm:t>
        <a:bodyPr/>
        <a:lstStyle/>
        <a:p>
          <a:endParaRPr lang="ru-RU" sz="1600"/>
        </a:p>
      </dgm:t>
    </dgm:pt>
    <dgm:pt modelId="{BBE47162-76D0-4653-8793-4219170896BD}" type="sibTrans" cxnId="{9CDBEAAB-B2B9-4088-9DD1-9451DB380044}">
      <dgm:prSet/>
      <dgm:spPr/>
      <dgm:t>
        <a:bodyPr/>
        <a:lstStyle/>
        <a:p>
          <a:endParaRPr lang="ru-RU" sz="1600"/>
        </a:p>
      </dgm:t>
    </dgm:pt>
    <dgm:pt modelId="{7C1A2B3D-EC6A-48CE-B184-E1993C998FFC}">
      <dgm:prSet phldrT="[Text]" custT="1"/>
      <dgm:spPr/>
      <dgm:t>
        <a:bodyPr/>
        <a:lstStyle/>
        <a:p>
          <a:r>
            <a:rPr lang="en-US" sz="1600" b="0" i="0" dirty="0"/>
            <a:t>count</a:t>
          </a:r>
          <a:endParaRPr lang="ru-RU" sz="1600" dirty="0"/>
        </a:p>
      </dgm:t>
    </dgm:pt>
    <dgm:pt modelId="{054581D7-12F3-4F32-8776-1A22D3704DF9}" type="parTrans" cxnId="{2C73AD02-A503-4C6B-B0DF-0866C766CFEE}">
      <dgm:prSet/>
      <dgm:spPr/>
      <dgm:t>
        <a:bodyPr/>
        <a:lstStyle/>
        <a:p>
          <a:endParaRPr lang="ru-RU" sz="1600"/>
        </a:p>
      </dgm:t>
    </dgm:pt>
    <dgm:pt modelId="{19B594D8-75E5-4914-B581-553526B54881}" type="sibTrans" cxnId="{2C73AD02-A503-4C6B-B0DF-0866C766CFEE}">
      <dgm:prSet/>
      <dgm:spPr/>
      <dgm:t>
        <a:bodyPr/>
        <a:lstStyle/>
        <a:p>
          <a:endParaRPr lang="ru-RU" sz="1600"/>
        </a:p>
      </dgm:t>
    </dgm:pt>
    <dgm:pt modelId="{18DC16AA-54C2-4481-A4CD-FC9DE1422C1E}">
      <dgm:prSet phldrT="[Text]" custT="1"/>
      <dgm:spPr/>
      <dgm:t>
        <a:bodyPr/>
        <a:lstStyle/>
        <a:p>
          <a:r>
            <a:rPr lang="ru-RU" sz="1600" b="0" i="0" dirty="0"/>
            <a:t>Возвращает </a:t>
          </a:r>
          <a:r>
            <a:rPr lang="ru-RU" sz="1600" b="0" i="0" dirty="0" err="1"/>
            <a:t>true</a:t>
          </a:r>
          <a:r>
            <a:rPr lang="ru-RU" sz="1600" b="0" i="0" dirty="0"/>
            <a:t>, если условие выполняется хотя бы для одного элемента</a:t>
          </a:r>
          <a:r>
            <a:rPr lang="en-US" sz="1600" b="0" i="0" dirty="0"/>
            <a:t> \ </a:t>
          </a:r>
          <a:r>
            <a:rPr lang="ru-RU" sz="1600" b="0" i="0" dirty="0"/>
            <a:t>ни для одного \ для всех</a:t>
          </a:r>
          <a:endParaRPr lang="ru-RU" sz="1600" dirty="0"/>
        </a:p>
      </dgm:t>
    </dgm:pt>
    <dgm:pt modelId="{039A3933-5F96-41CA-B2A3-DF9A44B40FA8}" type="parTrans" cxnId="{881593CD-5B6E-4BB4-BB44-22C9A17D951B}">
      <dgm:prSet/>
      <dgm:spPr/>
      <dgm:t>
        <a:bodyPr/>
        <a:lstStyle/>
        <a:p>
          <a:endParaRPr lang="ru-RU" sz="1600"/>
        </a:p>
      </dgm:t>
    </dgm:pt>
    <dgm:pt modelId="{FFA4E458-2EBA-415B-9D5F-11247DE53BF1}" type="sibTrans" cxnId="{881593CD-5B6E-4BB4-BB44-22C9A17D951B}">
      <dgm:prSet/>
      <dgm:spPr/>
      <dgm:t>
        <a:bodyPr/>
        <a:lstStyle/>
        <a:p>
          <a:endParaRPr lang="ru-RU" sz="1600"/>
        </a:p>
      </dgm:t>
    </dgm:pt>
    <dgm:pt modelId="{D555C955-066A-4BD0-A6EC-ECE713230D47}">
      <dgm:prSet phldrT="[Text]" custT="1"/>
      <dgm:spPr/>
      <dgm:t>
        <a:bodyPr/>
        <a:lstStyle/>
        <a:p>
          <a:r>
            <a:rPr lang="en-US" sz="1600" dirty="0"/>
            <a:t>collect</a:t>
          </a:r>
          <a:endParaRPr lang="ru-RU" sz="1600" dirty="0"/>
        </a:p>
      </dgm:t>
    </dgm:pt>
    <dgm:pt modelId="{5DF9DAC1-8059-4AE9-BE5D-5BF73E0F13AD}" type="parTrans" cxnId="{A314AD17-3D44-4456-98A9-7012F9E0D561}">
      <dgm:prSet/>
      <dgm:spPr/>
      <dgm:t>
        <a:bodyPr/>
        <a:lstStyle/>
        <a:p>
          <a:endParaRPr lang="ru-RU"/>
        </a:p>
      </dgm:t>
    </dgm:pt>
    <dgm:pt modelId="{B7EC294C-8669-42E7-A98C-66A1759625EE}" type="sibTrans" cxnId="{A314AD17-3D44-4456-98A9-7012F9E0D561}">
      <dgm:prSet/>
      <dgm:spPr/>
      <dgm:t>
        <a:bodyPr/>
        <a:lstStyle/>
        <a:p>
          <a:endParaRPr lang="ru-RU"/>
        </a:p>
      </dgm:t>
    </dgm:pt>
    <dgm:pt modelId="{D0D8BD50-10D7-4A0C-B098-838FBEB53ECF}">
      <dgm:prSet phldrT="[Text]" custT="1"/>
      <dgm:spPr/>
      <dgm:t>
        <a:bodyPr/>
        <a:lstStyle/>
        <a:p>
          <a:r>
            <a:rPr lang="ru-RU" sz="1600" b="0" i="0" dirty="0"/>
            <a:t>Представление результатов в виде коллекций и других структур данных</a:t>
          </a:r>
          <a:endParaRPr lang="ru-RU" sz="1600" dirty="0"/>
        </a:p>
      </dgm:t>
    </dgm:pt>
    <dgm:pt modelId="{CC5A6344-9319-4DF2-A0C5-08A08268048C}" type="parTrans" cxnId="{BCBBBC0C-C14C-4C03-B1E3-76F8346B5D6E}">
      <dgm:prSet/>
      <dgm:spPr/>
      <dgm:t>
        <a:bodyPr/>
        <a:lstStyle/>
        <a:p>
          <a:endParaRPr lang="ru-RU"/>
        </a:p>
      </dgm:t>
    </dgm:pt>
    <dgm:pt modelId="{DE033BD6-1562-4368-B61E-25FB605B0622}" type="sibTrans" cxnId="{BCBBBC0C-C14C-4C03-B1E3-76F8346B5D6E}">
      <dgm:prSet/>
      <dgm:spPr/>
      <dgm:t>
        <a:bodyPr/>
        <a:lstStyle/>
        <a:p>
          <a:endParaRPr lang="ru-RU"/>
        </a:p>
      </dgm:t>
    </dgm:pt>
    <dgm:pt modelId="{FF349E62-0562-419C-BC43-DD7AFE4F7856}">
      <dgm:prSet phldrT="[Text]" custT="1"/>
      <dgm:spPr/>
      <dgm:t>
        <a:bodyPr/>
        <a:lstStyle/>
        <a:p>
          <a:r>
            <a:rPr lang="ru-RU" sz="1600" b="0" i="0" dirty="0"/>
            <a:t>Возвращает количество элементов в </a:t>
          </a:r>
          <a:r>
            <a:rPr lang="ru-RU" sz="1600" b="0" i="0" dirty="0" err="1"/>
            <a:t>стриме</a:t>
          </a:r>
          <a:endParaRPr lang="ru-RU" sz="1600" dirty="0"/>
        </a:p>
      </dgm:t>
    </dgm:pt>
    <dgm:pt modelId="{3F3728D3-CA52-43E3-A258-31F655530A8B}" type="parTrans" cxnId="{C92DE0F8-DD17-4340-BB20-8DE31661C5BB}">
      <dgm:prSet/>
      <dgm:spPr/>
      <dgm:t>
        <a:bodyPr/>
        <a:lstStyle/>
        <a:p>
          <a:endParaRPr lang="ru-RU"/>
        </a:p>
      </dgm:t>
    </dgm:pt>
    <dgm:pt modelId="{B08568EE-94C7-4BDA-A85D-8CA2BE3CC2A6}" type="sibTrans" cxnId="{C92DE0F8-DD17-4340-BB20-8DE31661C5BB}">
      <dgm:prSet/>
      <dgm:spPr/>
      <dgm:t>
        <a:bodyPr/>
        <a:lstStyle/>
        <a:p>
          <a:endParaRPr lang="ru-RU"/>
        </a:p>
      </dgm:t>
    </dgm:pt>
    <dgm:pt modelId="{4278D357-00CC-40DC-ACBB-8D36B7FA785D}">
      <dgm:prSet phldrT="[Text]" custT="1"/>
      <dgm:spPr/>
      <dgm:t>
        <a:bodyPr/>
        <a:lstStyle/>
        <a:p>
          <a:r>
            <a:rPr lang="en-US" sz="1600" dirty="0"/>
            <a:t>min</a:t>
          </a:r>
          <a:r>
            <a:rPr lang="ru-RU" sz="1600" dirty="0"/>
            <a:t> \ </a:t>
          </a:r>
          <a:r>
            <a:rPr lang="en-US" sz="1600" dirty="0"/>
            <a:t>max</a:t>
          </a:r>
          <a:endParaRPr lang="ru-RU" sz="1600" dirty="0"/>
        </a:p>
      </dgm:t>
    </dgm:pt>
    <dgm:pt modelId="{26B12F2C-2795-403E-9F89-3C414C2877A4}" type="parTrans" cxnId="{0DB24CF6-C6F1-411F-82EA-691333BD1D89}">
      <dgm:prSet/>
      <dgm:spPr/>
      <dgm:t>
        <a:bodyPr/>
        <a:lstStyle/>
        <a:p>
          <a:endParaRPr lang="ru-RU"/>
        </a:p>
      </dgm:t>
    </dgm:pt>
    <dgm:pt modelId="{AC049536-5D5F-4BD9-A35D-F8BF3118D04F}" type="sibTrans" cxnId="{0DB24CF6-C6F1-411F-82EA-691333BD1D89}">
      <dgm:prSet/>
      <dgm:spPr/>
      <dgm:t>
        <a:bodyPr/>
        <a:lstStyle/>
        <a:p>
          <a:endParaRPr lang="ru-RU"/>
        </a:p>
      </dgm:t>
    </dgm:pt>
    <dgm:pt modelId="{156849F2-5576-4AAF-BD90-A8BCFFF01811}">
      <dgm:prSet phldrT="[Text]" custT="1"/>
      <dgm:spPr/>
      <dgm:t>
        <a:bodyPr/>
        <a:lstStyle/>
        <a:p>
          <a:r>
            <a:rPr lang="ru-RU" sz="1600" b="0" i="0" dirty="0"/>
            <a:t>Возвращает минимальный</a:t>
          </a:r>
          <a:r>
            <a:rPr lang="en-US" sz="1600" b="0" i="0" dirty="0"/>
            <a:t> \ </a:t>
          </a:r>
          <a:r>
            <a:rPr lang="ru-RU" sz="1600" b="0" i="0" dirty="0"/>
            <a:t>максимальный элемент, в качестве условия использует компаратор</a:t>
          </a:r>
          <a:endParaRPr lang="ru-RU" sz="1600" dirty="0"/>
        </a:p>
      </dgm:t>
    </dgm:pt>
    <dgm:pt modelId="{9A3B2190-B110-4529-8316-0480B0345305}" type="parTrans" cxnId="{006B4422-EDA7-4024-9A17-C71FA8F34006}">
      <dgm:prSet/>
      <dgm:spPr/>
      <dgm:t>
        <a:bodyPr/>
        <a:lstStyle/>
        <a:p>
          <a:endParaRPr lang="ru-RU"/>
        </a:p>
      </dgm:t>
    </dgm:pt>
    <dgm:pt modelId="{52DD9351-904C-4293-BB91-BD40EEF619F7}" type="sibTrans" cxnId="{006B4422-EDA7-4024-9A17-C71FA8F34006}">
      <dgm:prSet/>
      <dgm:spPr/>
      <dgm:t>
        <a:bodyPr/>
        <a:lstStyle/>
        <a:p>
          <a:endParaRPr lang="ru-RU"/>
        </a:p>
      </dgm:t>
    </dgm:pt>
    <dgm:pt modelId="{BBB58F2D-C410-4F5E-B8D5-5E7CD326E80B}">
      <dgm:prSet phldrT="[Text]" custT="1"/>
      <dgm:spPr/>
      <dgm:t>
        <a:bodyPr/>
        <a:lstStyle/>
        <a:p>
          <a:r>
            <a:rPr lang="en-US" sz="1600" dirty="0" err="1"/>
            <a:t>forEach</a:t>
          </a:r>
          <a:endParaRPr lang="ru-RU" sz="1600" dirty="0"/>
        </a:p>
      </dgm:t>
    </dgm:pt>
    <dgm:pt modelId="{EAF46E06-F694-4648-8004-602C353A5D9F}" type="parTrans" cxnId="{ACB9A2C6-9024-45F8-B59B-EFCD3D45CF16}">
      <dgm:prSet/>
      <dgm:spPr/>
      <dgm:t>
        <a:bodyPr/>
        <a:lstStyle/>
        <a:p>
          <a:endParaRPr lang="ru-RU"/>
        </a:p>
      </dgm:t>
    </dgm:pt>
    <dgm:pt modelId="{6876C782-9E16-42ED-A6CC-F37EE64011FB}" type="sibTrans" cxnId="{ACB9A2C6-9024-45F8-B59B-EFCD3D45CF16}">
      <dgm:prSet/>
      <dgm:spPr/>
      <dgm:t>
        <a:bodyPr/>
        <a:lstStyle/>
        <a:p>
          <a:endParaRPr lang="ru-RU"/>
        </a:p>
      </dgm:t>
    </dgm:pt>
    <dgm:pt modelId="{947CF8D4-3080-4CD9-B857-966292AAE809}">
      <dgm:prSet phldrT="[Text]" custT="1"/>
      <dgm:spPr/>
      <dgm:t>
        <a:bodyPr/>
        <a:lstStyle/>
        <a:p>
          <a:r>
            <a:rPr lang="ru-RU" sz="1600" b="0" i="0" dirty="0"/>
            <a:t>Применяет функцию к каждому объекту </a:t>
          </a:r>
          <a:r>
            <a:rPr lang="ru-RU" sz="1600" b="0" i="0" dirty="0" err="1"/>
            <a:t>стрима</a:t>
          </a:r>
          <a:r>
            <a:rPr lang="ru-RU" sz="1600" b="0" i="0" dirty="0"/>
            <a:t>, порядок при параллельном выполнении не гарантируется</a:t>
          </a:r>
          <a:endParaRPr lang="ru-RU" sz="1600" dirty="0"/>
        </a:p>
      </dgm:t>
    </dgm:pt>
    <dgm:pt modelId="{1E144AB2-DA77-4EAA-AF87-6EBA0C235C84}" type="parTrans" cxnId="{42D035E9-1DA6-45AA-B8A5-083DAD53B1AB}">
      <dgm:prSet/>
      <dgm:spPr/>
      <dgm:t>
        <a:bodyPr/>
        <a:lstStyle/>
        <a:p>
          <a:endParaRPr lang="ru-RU"/>
        </a:p>
      </dgm:t>
    </dgm:pt>
    <dgm:pt modelId="{70EC626F-4D8B-4E11-856E-ADC641E48042}" type="sibTrans" cxnId="{42D035E9-1DA6-45AA-B8A5-083DAD53B1AB}">
      <dgm:prSet/>
      <dgm:spPr/>
      <dgm:t>
        <a:bodyPr/>
        <a:lstStyle/>
        <a:p>
          <a:endParaRPr lang="ru-RU"/>
        </a:p>
      </dgm:t>
    </dgm:pt>
    <dgm:pt modelId="{C3A26ACF-913D-4D0A-8806-C3D6E48D45E2}">
      <dgm:prSet phldrT="[Text]" custT="1"/>
      <dgm:spPr/>
      <dgm:t>
        <a:bodyPr/>
        <a:lstStyle/>
        <a:p>
          <a:r>
            <a:rPr lang="en-US" sz="1600" dirty="0" err="1"/>
            <a:t>toArray</a:t>
          </a:r>
          <a:endParaRPr lang="ru-RU" sz="1600" dirty="0"/>
        </a:p>
      </dgm:t>
    </dgm:pt>
    <dgm:pt modelId="{7B3E3779-9C8F-4EA1-B742-D5723E708958}" type="parTrans" cxnId="{E1AA9302-CB35-4165-A1FB-22DE40FBC487}">
      <dgm:prSet/>
      <dgm:spPr/>
      <dgm:t>
        <a:bodyPr/>
        <a:lstStyle/>
        <a:p>
          <a:endParaRPr lang="ru-RU"/>
        </a:p>
      </dgm:t>
    </dgm:pt>
    <dgm:pt modelId="{B736E89F-AC90-4350-B172-D942E152A98C}" type="sibTrans" cxnId="{E1AA9302-CB35-4165-A1FB-22DE40FBC487}">
      <dgm:prSet/>
      <dgm:spPr/>
      <dgm:t>
        <a:bodyPr/>
        <a:lstStyle/>
        <a:p>
          <a:endParaRPr lang="ru-RU"/>
        </a:p>
      </dgm:t>
    </dgm:pt>
    <dgm:pt modelId="{116FFFBB-4FC3-4AE0-9E11-B7B9478FD8CF}">
      <dgm:prSet phldrT="[Text]" custT="1"/>
      <dgm:spPr/>
      <dgm:t>
        <a:bodyPr/>
        <a:lstStyle/>
        <a:p>
          <a:r>
            <a:rPr lang="ru-RU" sz="1600" b="0" i="0" dirty="0"/>
            <a:t>Возвращает массив значений </a:t>
          </a:r>
          <a:r>
            <a:rPr lang="ru-RU" sz="1600" b="0" i="0" dirty="0" err="1"/>
            <a:t>стрима</a:t>
          </a:r>
          <a:endParaRPr lang="ru-RU" sz="1600" dirty="0"/>
        </a:p>
      </dgm:t>
    </dgm:pt>
    <dgm:pt modelId="{DC802E13-841A-4F3D-B6F4-BA92DF476F4F}" type="parTrans" cxnId="{82FF7201-CE1D-4A4C-8B65-A9B066797881}">
      <dgm:prSet/>
      <dgm:spPr/>
      <dgm:t>
        <a:bodyPr/>
        <a:lstStyle/>
        <a:p>
          <a:endParaRPr lang="ru-RU"/>
        </a:p>
      </dgm:t>
    </dgm:pt>
    <dgm:pt modelId="{CDACE12C-59C3-4A72-9213-EAD4E0DC1D02}" type="sibTrans" cxnId="{82FF7201-CE1D-4A4C-8B65-A9B066797881}">
      <dgm:prSet/>
      <dgm:spPr/>
      <dgm:t>
        <a:bodyPr/>
        <a:lstStyle/>
        <a:p>
          <a:endParaRPr lang="ru-RU"/>
        </a:p>
      </dgm:t>
    </dgm:pt>
    <dgm:pt modelId="{10C51D06-F4DF-4180-8E7A-67B4D5C630AA}">
      <dgm:prSet phldrT="[Text]" custT="1"/>
      <dgm:spPr/>
      <dgm:t>
        <a:bodyPr/>
        <a:lstStyle/>
        <a:p>
          <a:r>
            <a:rPr lang="en-US" sz="1600" dirty="0"/>
            <a:t>reduce</a:t>
          </a:r>
          <a:endParaRPr lang="ru-RU" sz="1600" dirty="0"/>
        </a:p>
      </dgm:t>
    </dgm:pt>
    <dgm:pt modelId="{00BF1578-F772-4383-82D6-79B4F0091530}" type="parTrans" cxnId="{ECE7740D-4412-495E-AF4A-60DEBF146F91}">
      <dgm:prSet/>
      <dgm:spPr/>
      <dgm:t>
        <a:bodyPr/>
        <a:lstStyle/>
        <a:p>
          <a:endParaRPr lang="ru-RU"/>
        </a:p>
      </dgm:t>
    </dgm:pt>
    <dgm:pt modelId="{2D933096-70CB-4536-AD84-C5385E06BF5D}" type="sibTrans" cxnId="{ECE7740D-4412-495E-AF4A-60DEBF146F91}">
      <dgm:prSet/>
      <dgm:spPr/>
      <dgm:t>
        <a:bodyPr/>
        <a:lstStyle/>
        <a:p>
          <a:endParaRPr lang="ru-RU"/>
        </a:p>
      </dgm:t>
    </dgm:pt>
    <dgm:pt modelId="{E22F5DBE-C713-42A7-BC93-5F10E129D7B3}">
      <dgm:prSet phldrT="[Text]" custT="1"/>
      <dgm:spPr/>
      <dgm:t>
        <a:bodyPr/>
        <a:lstStyle/>
        <a:p>
          <a:r>
            <a:rPr lang="ru-RU" sz="1600" b="0" i="0" dirty="0"/>
            <a:t>Позволяет выполнять агрегатные функции на всей коллекцией и возвращать один результат</a:t>
          </a:r>
          <a:endParaRPr lang="ru-RU" sz="1600" dirty="0"/>
        </a:p>
      </dgm:t>
    </dgm:pt>
    <dgm:pt modelId="{A1D57A7E-209A-474E-A6C0-1372C11BC442}" type="parTrans" cxnId="{15DC8073-8CAD-4A55-8C69-CE85EC604D99}">
      <dgm:prSet/>
      <dgm:spPr/>
      <dgm:t>
        <a:bodyPr/>
        <a:lstStyle/>
        <a:p>
          <a:endParaRPr lang="ru-RU"/>
        </a:p>
      </dgm:t>
    </dgm:pt>
    <dgm:pt modelId="{5FE21A5A-9671-41A0-AC72-8FA1A7314531}" type="sibTrans" cxnId="{15DC8073-8CAD-4A55-8C69-CE85EC604D99}">
      <dgm:prSet/>
      <dgm:spPr/>
      <dgm:t>
        <a:bodyPr/>
        <a:lstStyle/>
        <a:p>
          <a:endParaRPr lang="ru-RU"/>
        </a:p>
      </dgm:t>
    </dgm:pt>
    <dgm:pt modelId="{1E73B93B-75E1-4946-9178-09D1B8C2DD2B}" type="pres">
      <dgm:prSet presAssocID="{6CC37FB0-11E9-4812-A8EE-2503DAE1CF11}" presName="Name0" presStyleCnt="0">
        <dgm:presLayoutVars>
          <dgm:dir/>
          <dgm:animLvl val="lvl"/>
          <dgm:resizeHandles val="exact"/>
        </dgm:presLayoutVars>
      </dgm:prSet>
      <dgm:spPr/>
    </dgm:pt>
    <dgm:pt modelId="{6CD6F02C-6AF1-4626-B04B-8F1790F98C81}" type="pres">
      <dgm:prSet presAssocID="{F9116B5D-A59A-4A6B-9582-20C27C39A3F9}" presName="linNode" presStyleCnt="0"/>
      <dgm:spPr/>
    </dgm:pt>
    <dgm:pt modelId="{2DA1A61E-AC1C-4ACA-8BA9-72ED4C6EA104}" type="pres">
      <dgm:prSet presAssocID="{F9116B5D-A59A-4A6B-9582-20C27C39A3F9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D943BB31-8736-42FF-A3EA-BF2081889888}" type="pres">
      <dgm:prSet presAssocID="{F9116B5D-A59A-4A6B-9582-20C27C39A3F9}" presName="descendantText" presStyleLbl="alignAccFollowNode1" presStyleIdx="0" presStyleCnt="8">
        <dgm:presLayoutVars>
          <dgm:bulletEnabled val="1"/>
        </dgm:presLayoutVars>
      </dgm:prSet>
      <dgm:spPr/>
    </dgm:pt>
    <dgm:pt modelId="{10342352-B243-4916-98B4-5A20CF80FB9C}" type="pres">
      <dgm:prSet presAssocID="{7D040330-EB09-43D8-8B85-045AED0B47C7}" presName="sp" presStyleCnt="0"/>
      <dgm:spPr/>
    </dgm:pt>
    <dgm:pt modelId="{EF84211F-0854-40EE-A12E-31E469736B48}" type="pres">
      <dgm:prSet presAssocID="{D555C955-066A-4BD0-A6EC-ECE713230D47}" presName="linNode" presStyleCnt="0"/>
      <dgm:spPr/>
    </dgm:pt>
    <dgm:pt modelId="{2F6B2AE7-4456-4E39-A052-6B324E94F6D4}" type="pres">
      <dgm:prSet presAssocID="{D555C955-066A-4BD0-A6EC-ECE713230D4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31A0B76-A80A-4DFC-BBD8-20EF3760A846}" type="pres">
      <dgm:prSet presAssocID="{D555C955-066A-4BD0-A6EC-ECE713230D47}" presName="descendantText" presStyleLbl="alignAccFollowNode1" presStyleIdx="1" presStyleCnt="8">
        <dgm:presLayoutVars>
          <dgm:bulletEnabled val="1"/>
        </dgm:presLayoutVars>
      </dgm:prSet>
      <dgm:spPr/>
    </dgm:pt>
    <dgm:pt modelId="{9E17A5D6-F8FE-4E5C-B73E-C9BC60EE372B}" type="pres">
      <dgm:prSet presAssocID="{B7EC294C-8669-42E7-A98C-66A1759625EE}" presName="sp" presStyleCnt="0"/>
      <dgm:spPr/>
    </dgm:pt>
    <dgm:pt modelId="{39F983A8-B2AA-4A72-85DE-F10B0323ED10}" type="pres">
      <dgm:prSet presAssocID="{7C1A2B3D-EC6A-48CE-B184-E1993C998FFC}" presName="linNode" presStyleCnt="0"/>
      <dgm:spPr/>
    </dgm:pt>
    <dgm:pt modelId="{A3EA223F-FD4C-414B-8238-AB5BA0479EBE}" type="pres">
      <dgm:prSet presAssocID="{7C1A2B3D-EC6A-48CE-B184-E1993C998FFC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1DA9BBCB-DB48-4CFB-BCEE-C09DCBBF9AB0}" type="pres">
      <dgm:prSet presAssocID="{7C1A2B3D-EC6A-48CE-B184-E1993C998FFC}" presName="descendantText" presStyleLbl="alignAccFollowNode1" presStyleIdx="2" presStyleCnt="8">
        <dgm:presLayoutVars>
          <dgm:bulletEnabled val="1"/>
        </dgm:presLayoutVars>
      </dgm:prSet>
      <dgm:spPr/>
    </dgm:pt>
    <dgm:pt modelId="{44BA9FD4-BAF1-4914-B4D5-F205CCB2C863}" type="pres">
      <dgm:prSet presAssocID="{19B594D8-75E5-4914-B581-553526B54881}" presName="sp" presStyleCnt="0"/>
      <dgm:spPr/>
    </dgm:pt>
    <dgm:pt modelId="{F681B95E-8033-416A-A397-DD36F956888D}" type="pres">
      <dgm:prSet presAssocID="{4C7674A1-1DC0-49D3-8DB2-5B583BF55D7B}" presName="linNode" presStyleCnt="0"/>
      <dgm:spPr/>
    </dgm:pt>
    <dgm:pt modelId="{229D6907-9BFC-4ED8-A6BC-108EA42BA111}" type="pres">
      <dgm:prSet presAssocID="{4C7674A1-1DC0-49D3-8DB2-5B583BF55D7B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70650966-29C3-4333-AC02-806013D68E33}" type="pres">
      <dgm:prSet presAssocID="{4C7674A1-1DC0-49D3-8DB2-5B583BF55D7B}" presName="descendantText" presStyleLbl="alignAccFollowNode1" presStyleIdx="3" presStyleCnt="8">
        <dgm:presLayoutVars>
          <dgm:bulletEnabled val="1"/>
        </dgm:presLayoutVars>
      </dgm:prSet>
      <dgm:spPr/>
    </dgm:pt>
    <dgm:pt modelId="{50A7F243-1B16-4490-A057-DB3C2B515C21}" type="pres">
      <dgm:prSet presAssocID="{BBE47162-76D0-4653-8793-4219170896BD}" presName="sp" presStyleCnt="0"/>
      <dgm:spPr/>
    </dgm:pt>
    <dgm:pt modelId="{730117F2-3E2D-4938-9319-6649B1C49419}" type="pres">
      <dgm:prSet presAssocID="{4278D357-00CC-40DC-ACBB-8D36B7FA785D}" presName="linNode" presStyleCnt="0"/>
      <dgm:spPr/>
    </dgm:pt>
    <dgm:pt modelId="{427ED4A9-E43E-4444-A8F4-AD4B05AC07D6}" type="pres">
      <dgm:prSet presAssocID="{4278D357-00CC-40DC-ACBB-8D36B7FA785D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957DDBD-229D-4374-9845-A50B461B3C33}" type="pres">
      <dgm:prSet presAssocID="{4278D357-00CC-40DC-ACBB-8D36B7FA785D}" presName="descendantText" presStyleLbl="alignAccFollowNode1" presStyleIdx="4" presStyleCnt="8">
        <dgm:presLayoutVars>
          <dgm:bulletEnabled val="1"/>
        </dgm:presLayoutVars>
      </dgm:prSet>
      <dgm:spPr/>
    </dgm:pt>
    <dgm:pt modelId="{5E635D65-811B-4A26-A833-90661717FA53}" type="pres">
      <dgm:prSet presAssocID="{AC049536-5D5F-4BD9-A35D-F8BF3118D04F}" presName="sp" presStyleCnt="0"/>
      <dgm:spPr/>
    </dgm:pt>
    <dgm:pt modelId="{2DF58259-D9B6-4E4B-B5A9-E17877747A83}" type="pres">
      <dgm:prSet presAssocID="{BBB58F2D-C410-4F5E-B8D5-5E7CD326E80B}" presName="linNode" presStyleCnt="0"/>
      <dgm:spPr/>
    </dgm:pt>
    <dgm:pt modelId="{C5182AB9-A06D-4AAD-AF57-004932870EAA}" type="pres">
      <dgm:prSet presAssocID="{BBB58F2D-C410-4F5E-B8D5-5E7CD326E80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D36C7B2E-1090-4228-A19F-42EA4F16BE23}" type="pres">
      <dgm:prSet presAssocID="{BBB58F2D-C410-4F5E-B8D5-5E7CD326E80B}" presName="descendantText" presStyleLbl="alignAccFollowNode1" presStyleIdx="5" presStyleCnt="8">
        <dgm:presLayoutVars>
          <dgm:bulletEnabled val="1"/>
        </dgm:presLayoutVars>
      </dgm:prSet>
      <dgm:spPr/>
    </dgm:pt>
    <dgm:pt modelId="{79FDC334-508F-42D7-99BE-CA868EDCD703}" type="pres">
      <dgm:prSet presAssocID="{6876C782-9E16-42ED-A6CC-F37EE64011FB}" presName="sp" presStyleCnt="0"/>
      <dgm:spPr/>
    </dgm:pt>
    <dgm:pt modelId="{7869B477-D369-41F7-B858-634570304F98}" type="pres">
      <dgm:prSet presAssocID="{C3A26ACF-913D-4D0A-8806-C3D6E48D45E2}" presName="linNode" presStyleCnt="0"/>
      <dgm:spPr/>
    </dgm:pt>
    <dgm:pt modelId="{A41241E2-6BDE-4B22-A8DE-600DF538679F}" type="pres">
      <dgm:prSet presAssocID="{C3A26ACF-913D-4D0A-8806-C3D6E48D45E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AC54D8B1-834A-44CE-B731-DF991848410F}" type="pres">
      <dgm:prSet presAssocID="{C3A26ACF-913D-4D0A-8806-C3D6E48D45E2}" presName="descendantText" presStyleLbl="alignAccFollowNode1" presStyleIdx="6" presStyleCnt="8">
        <dgm:presLayoutVars>
          <dgm:bulletEnabled val="1"/>
        </dgm:presLayoutVars>
      </dgm:prSet>
      <dgm:spPr/>
    </dgm:pt>
    <dgm:pt modelId="{CF929FAE-F850-47E0-BD32-B9351ED851B5}" type="pres">
      <dgm:prSet presAssocID="{B736E89F-AC90-4350-B172-D942E152A98C}" presName="sp" presStyleCnt="0"/>
      <dgm:spPr/>
    </dgm:pt>
    <dgm:pt modelId="{2C328BF5-355B-4CB3-AAD0-4892734490E4}" type="pres">
      <dgm:prSet presAssocID="{10C51D06-F4DF-4180-8E7A-67B4D5C630AA}" presName="linNode" presStyleCnt="0"/>
      <dgm:spPr/>
    </dgm:pt>
    <dgm:pt modelId="{E9C8183D-0C8E-4A79-A15B-E8EB84A0188A}" type="pres">
      <dgm:prSet presAssocID="{10C51D06-F4DF-4180-8E7A-67B4D5C630AA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FC405010-5843-4628-B322-5F78A0F502C7}" type="pres">
      <dgm:prSet presAssocID="{10C51D06-F4DF-4180-8E7A-67B4D5C630AA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82FF7201-CE1D-4A4C-8B65-A9B066797881}" srcId="{C3A26ACF-913D-4D0A-8806-C3D6E48D45E2}" destId="{116FFFBB-4FC3-4AE0-9E11-B7B9478FD8CF}" srcOrd="0" destOrd="0" parTransId="{DC802E13-841A-4F3D-B6F4-BA92DF476F4F}" sibTransId="{CDACE12C-59C3-4A72-9213-EAD4E0DC1D02}"/>
    <dgm:cxn modelId="{E1AA9302-CB35-4165-A1FB-22DE40FBC487}" srcId="{6CC37FB0-11E9-4812-A8EE-2503DAE1CF11}" destId="{C3A26ACF-913D-4D0A-8806-C3D6E48D45E2}" srcOrd="6" destOrd="0" parTransId="{7B3E3779-9C8F-4EA1-B742-D5723E708958}" sibTransId="{B736E89F-AC90-4350-B172-D942E152A98C}"/>
    <dgm:cxn modelId="{2C73AD02-A503-4C6B-B0DF-0866C766CFEE}" srcId="{6CC37FB0-11E9-4812-A8EE-2503DAE1CF11}" destId="{7C1A2B3D-EC6A-48CE-B184-E1993C998FFC}" srcOrd="2" destOrd="0" parTransId="{054581D7-12F3-4F32-8776-1A22D3704DF9}" sibTransId="{19B594D8-75E5-4914-B581-553526B54881}"/>
    <dgm:cxn modelId="{A5CC5905-FAA9-4C28-8D79-DA7B04A6ECE7}" type="presOf" srcId="{BBB58F2D-C410-4F5E-B8D5-5E7CD326E80B}" destId="{C5182AB9-A06D-4AAD-AF57-004932870EAA}" srcOrd="0" destOrd="0" presId="urn:microsoft.com/office/officeart/2005/8/layout/vList5"/>
    <dgm:cxn modelId="{BCBBBC0C-C14C-4C03-B1E3-76F8346B5D6E}" srcId="{D555C955-066A-4BD0-A6EC-ECE713230D47}" destId="{D0D8BD50-10D7-4A0C-B098-838FBEB53ECF}" srcOrd="0" destOrd="0" parTransId="{CC5A6344-9319-4DF2-A0C5-08A08268048C}" sibTransId="{DE033BD6-1562-4368-B61E-25FB605B0622}"/>
    <dgm:cxn modelId="{ECE7740D-4412-495E-AF4A-60DEBF146F91}" srcId="{6CC37FB0-11E9-4812-A8EE-2503DAE1CF11}" destId="{10C51D06-F4DF-4180-8E7A-67B4D5C630AA}" srcOrd="7" destOrd="0" parTransId="{00BF1578-F772-4383-82D6-79B4F0091530}" sibTransId="{2D933096-70CB-4536-AD84-C5385E06BF5D}"/>
    <dgm:cxn modelId="{28DC530E-423B-4829-8406-67E38EF8A04E}" srcId="{F9116B5D-A59A-4A6B-9582-20C27C39A3F9}" destId="{70EB2085-DDD1-4E10-80BE-5E26EB968DFF}" srcOrd="0" destOrd="0" parTransId="{7B2C698D-5DE9-4B74-8503-98C1A887CF5C}" sibTransId="{45AE8C70-60AF-4F3B-9A44-161E96B3E230}"/>
    <dgm:cxn modelId="{A314AD17-3D44-4456-98A9-7012F9E0D561}" srcId="{6CC37FB0-11E9-4812-A8EE-2503DAE1CF11}" destId="{D555C955-066A-4BD0-A6EC-ECE713230D47}" srcOrd="1" destOrd="0" parTransId="{5DF9DAC1-8059-4AE9-BE5D-5BF73E0F13AD}" sibTransId="{B7EC294C-8669-42E7-A98C-66A1759625EE}"/>
    <dgm:cxn modelId="{006B4422-EDA7-4024-9A17-C71FA8F34006}" srcId="{4278D357-00CC-40DC-ACBB-8D36B7FA785D}" destId="{156849F2-5576-4AAF-BD90-A8BCFFF01811}" srcOrd="0" destOrd="0" parTransId="{9A3B2190-B110-4529-8316-0480B0345305}" sibTransId="{52DD9351-904C-4293-BB91-BD40EEF619F7}"/>
    <dgm:cxn modelId="{82A5EB35-1511-43B9-A2E7-094F37940C85}" type="presOf" srcId="{C3A26ACF-913D-4D0A-8806-C3D6E48D45E2}" destId="{A41241E2-6BDE-4B22-A8DE-600DF538679F}" srcOrd="0" destOrd="0" presId="urn:microsoft.com/office/officeart/2005/8/layout/vList5"/>
    <dgm:cxn modelId="{31CE3B3D-30FD-4744-947E-98C01D783316}" type="presOf" srcId="{18DC16AA-54C2-4481-A4CD-FC9DE1422C1E}" destId="{70650966-29C3-4333-AC02-806013D68E33}" srcOrd="0" destOrd="0" presId="urn:microsoft.com/office/officeart/2005/8/layout/vList5"/>
    <dgm:cxn modelId="{6AB84C42-519B-4786-9825-FC2CCFCA2426}" type="presOf" srcId="{E22F5DBE-C713-42A7-BC93-5F10E129D7B3}" destId="{FC405010-5843-4628-B322-5F78A0F502C7}" srcOrd="0" destOrd="0" presId="urn:microsoft.com/office/officeart/2005/8/layout/vList5"/>
    <dgm:cxn modelId="{E3F8A152-0E92-4D3C-B5B6-90AA7BB2108B}" type="presOf" srcId="{F9116B5D-A59A-4A6B-9582-20C27C39A3F9}" destId="{2DA1A61E-AC1C-4ACA-8BA9-72ED4C6EA104}" srcOrd="0" destOrd="0" presId="urn:microsoft.com/office/officeart/2005/8/layout/vList5"/>
    <dgm:cxn modelId="{15DC8073-8CAD-4A55-8C69-CE85EC604D99}" srcId="{10C51D06-F4DF-4180-8E7A-67B4D5C630AA}" destId="{E22F5DBE-C713-42A7-BC93-5F10E129D7B3}" srcOrd="0" destOrd="0" parTransId="{A1D57A7E-209A-474E-A6C0-1372C11BC442}" sibTransId="{5FE21A5A-9671-41A0-AC72-8FA1A7314531}"/>
    <dgm:cxn modelId="{7DFF8477-8654-4D8F-90D8-701C569D81C9}" srcId="{6CC37FB0-11E9-4812-A8EE-2503DAE1CF11}" destId="{F9116B5D-A59A-4A6B-9582-20C27C39A3F9}" srcOrd="0" destOrd="0" parTransId="{330F701E-26B3-4722-A26F-F0BD367D56D0}" sibTransId="{7D040330-EB09-43D8-8B85-045AED0B47C7}"/>
    <dgm:cxn modelId="{B127267A-D1EE-4728-AE63-B9159C00AF02}" type="presOf" srcId="{947CF8D4-3080-4CD9-B857-966292AAE809}" destId="{D36C7B2E-1090-4228-A19F-42EA4F16BE23}" srcOrd="0" destOrd="0" presId="urn:microsoft.com/office/officeart/2005/8/layout/vList5"/>
    <dgm:cxn modelId="{837C0D89-D1EA-4576-ADA6-8092A3A76675}" type="presOf" srcId="{FF349E62-0562-419C-BC43-DD7AFE4F7856}" destId="{1DA9BBCB-DB48-4CFB-BCEE-C09DCBBF9AB0}" srcOrd="0" destOrd="0" presId="urn:microsoft.com/office/officeart/2005/8/layout/vList5"/>
    <dgm:cxn modelId="{F87D2A8D-D48A-4553-A1AF-B11B2BEE750C}" type="presOf" srcId="{D0D8BD50-10D7-4A0C-B098-838FBEB53ECF}" destId="{C31A0B76-A80A-4DFC-BBD8-20EF3760A846}" srcOrd="0" destOrd="0" presId="urn:microsoft.com/office/officeart/2005/8/layout/vList5"/>
    <dgm:cxn modelId="{9CDBEAAB-B2B9-4088-9DD1-9451DB380044}" srcId="{6CC37FB0-11E9-4812-A8EE-2503DAE1CF11}" destId="{4C7674A1-1DC0-49D3-8DB2-5B583BF55D7B}" srcOrd="3" destOrd="0" parTransId="{5ECD89D2-C12B-49A7-8070-FBF429DE5D94}" sibTransId="{BBE47162-76D0-4653-8793-4219170896BD}"/>
    <dgm:cxn modelId="{E9A99AB6-EDB4-4948-86BB-06687FE4C918}" type="presOf" srcId="{10C51D06-F4DF-4180-8E7A-67B4D5C630AA}" destId="{E9C8183D-0C8E-4A79-A15B-E8EB84A0188A}" srcOrd="0" destOrd="0" presId="urn:microsoft.com/office/officeart/2005/8/layout/vList5"/>
    <dgm:cxn modelId="{78C38FB9-9BDF-4D8A-BDCA-52D8718145DB}" type="presOf" srcId="{70EB2085-DDD1-4E10-80BE-5E26EB968DFF}" destId="{D943BB31-8736-42FF-A3EA-BF2081889888}" srcOrd="0" destOrd="0" presId="urn:microsoft.com/office/officeart/2005/8/layout/vList5"/>
    <dgm:cxn modelId="{A5CC8ABC-BBEB-4124-8CDE-B2BDE674B2AC}" type="presOf" srcId="{D555C955-066A-4BD0-A6EC-ECE713230D47}" destId="{2F6B2AE7-4456-4E39-A052-6B324E94F6D4}" srcOrd="0" destOrd="0" presId="urn:microsoft.com/office/officeart/2005/8/layout/vList5"/>
    <dgm:cxn modelId="{ACB9A2C6-9024-45F8-B59B-EFCD3D45CF16}" srcId="{6CC37FB0-11E9-4812-A8EE-2503DAE1CF11}" destId="{BBB58F2D-C410-4F5E-B8D5-5E7CD326E80B}" srcOrd="5" destOrd="0" parTransId="{EAF46E06-F694-4648-8004-602C353A5D9F}" sibTransId="{6876C782-9E16-42ED-A6CC-F37EE64011FB}"/>
    <dgm:cxn modelId="{881593CD-5B6E-4BB4-BB44-22C9A17D951B}" srcId="{4C7674A1-1DC0-49D3-8DB2-5B583BF55D7B}" destId="{18DC16AA-54C2-4481-A4CD-FC9DE1422C1E}" srcOrd="0" destOrd="0" parTransId="{039A3933-5F96-41CA-B2A3-DF9A44B40FA8}" sibTransId="{FFA4E458-2EBA-415B-9D5F-11247DE53BF1}"/>
    <dgm:cxn modelId="{28FC4ADC-671C-4CBF-9656-9C57C8479AEA}" type="presOf" srcId="{116FFFBB-4FC3-4AE0-9E11-B7B9478FD8CF}" destId="{AC54D8B1-834A-44CE-B731-DF991848410F}" srcOrd="0" destOrd="0" presId="urn:microsoft.com/office/officeart/2005/8/layout/vList5"/>
    <dgm:cxn modelId="{5367ECE3-C05D-4623-A1B8-327A2F228546}" type="presOf" srcId="{7C1A2B3D-EC6A-48CE-B184-E1993C998FFC}" destId="{A3EA223F-FD4C-414B-8238-AB5BA0479EBE}" srcOrd="0" destOrd="0" presId="urn:microsoft.com/office/officeart/2005/8/layout/vList5"/>
    <dgm:cxn modelId="{B078D9E5-8F37-42BB-B2F1-9D2FBB37F958}" type="presOf" srcId="{4C7674A1-1DC0-49D3-8DB2-5B583BF55D7B}" destId="{229D6907-9BFC-4ED8-A6BC-108EA42BA111}" srcOrd="0" destOrd="0" presId="urn:microsoft.com/office/officeart/2005/8/layout/vList5"/>
    <dgm:cxn modelId="{42D035E9-1DA6-45AA-B8A5-083DAD53B1AB}" srcId="{BBB58F2D-C410-4F5E-B8D5-5E7CD326E80B}" destId="{947CF8D4-3080-4CD9-B857-966292AAE809}" srcOrd="0" destOrd="0" parTransId="{1E144AB2-DA77-4EAA-AF87-6EBA0C235C84}" sibTransId="{70EC626F-4D8B-4E11-856E-ADC641E48042}"/>
    <dgm:cxn modelId="{9DD8C6F2-0141-4F08-AF37-03A7EE51A4AE}" type="presOf" srcId="{4278D357-00CC-40DC-ACBB-8D36B7FA785D}" destId="{427ED4A9-E43E-4444-A8F4-AD4B05AC07D6}" srcOrd="0" destOrd="0" presId="urn:microsoft.com/office/officeart/2005/8/layout/vList5"/>
    <dgm:cxn modelId="{0DB24CF6-C6F1-411F-82EA-691333BD1D89}" srcId="{6CC37FB0-11E9-4812-A8EE-2503DAE1CF11}" destId="{4278D357-00CC-40DC-ACBB-8D36B7FA785D}" srcOrd="4" destOrd="0" parTransId="{26B12F2C-2795-403E-9F89-3C414C2877A4}" sibTransId="{AC049536-5D5F-4BD9-A35D-F8BF3118D04F}"/>
    <dgm:cxn modelId="{C92DE0F8-DD17-4340-BB20-8DE31661C5BB}" srcId="{7C1A2B3D-EC6A-48CE-B184-E1993C998FFC}" destId="{FF349E62-0562-419C-BC43-DD7AFE4F7856}" srcOrd="0" destOrd="0" parTransId="{3F3728D3-CA52-43E3-A258-31F655530A8B}" sibTransId="{B08568EE-94C7-4BDA-A85D-8CA2BE3CC2A6}"/>
    <dgm:cxn modelId="{5CBE31F9-95A9-4327-AC09-D5E442BD8281}" type="presOf" srcId="{6CC37FB0-11E9-4812-A8EE-2503DAE1CF11}" destId="{1E73B93B-75E1-4946-9178-09D1B8C2DD2B}" srcOrd="0" destOrd="0" presId="urn:microsoft.com/office/officeart/2005/8/layout/vList5"/>
    <dgm:cxn modelId="{6C2176F9-E12C-4BDB-BBB1-D9EB99CDF01C}" type="presOf" srcId="{156849F2-5576-4AAF-BD90-A8BCFFF01811}" destId="{6957DDBD-229D-4374-9845-A50B461B3C33}" srcOrd="0" destOrd="0" presId="urn:microsoft.com/office/officeart/2005/8/layout/vList5"/>
    <dgm:cxn modelId="{3B7FC3D0-FE09-4F14-AA6E-B84D1353CAD1}" type="presParOf" srcId="{1E73B93B-75E1-4946-9178-09D1B8C2DD2B}" destId="{6CD6F02C-6AF1-4626-B04B-8F1790F98C81}" srcOrd="0" destOrd="0" presId="urn:microsoft.com/office/officeart/2005/8/layout/vList5"/>
    <dgm:cxn modelId="{A432EDB4-9602-4AD5-A6E1-AC94B8E4EA53}" type="presParOf" srcId="{6CD6F02C-6AF1-4626-B04B-8F1790F98C81}" destId="{2DA1A61E-AC1C-4ACA-8BA9-72ED4C6EA104}" srcOrd="0" destOrd="0" presId="urn:microsoft.com/office/officeart/2005/8/layout/vList5"/>
    <dgm:cxn modelId="{10E3AE2B-8D2F-416A-BAFF-5B18A292E4FA}" type="presParOf" srcId="{6CD6F02C-6AF1-4626-B04B-8F1790F98C81}" destId="{D943BB31-8736-42FF-A3EA-BF2081889888}" srcOrd="1" destOrd="0" presId="urn:microsoft.com/office/officeart/2005/8/layout/vList5"/>
    <dgm:cxn modelId="{9C883715-FE96-40F3-BD86-A394BE436D0A}" type="presParOf" srcId="{1E73B93B-75E1-4946-9178-09D1B8C2DD2B}" destId="{10342352-B243-4916-98B4-5A20CF80FB9C}" srcOrd="1" destOrd="0" presId="urn:microsoft.com/office/officeart/2005/8/layout/vList5"/>
    <dgm:cxn modelId="{023F34E2-871E-4B08-8CFE-6CC572DFA4B6}" type="presParOf" srcId="{1E73B93B-75E1-4946-9178-09D1B8C2DD2B}" destId="{EF84211F-0854-40EE-A12E-31E469736B48}" srcOrd="2" destOrd="0" presId="urn:microsoft.com/office/officeart/2005/8/layout/vList5"/>
    <dgm:cxn modelId="{DD646EE6-A0E9-4092-A98F-3FA40225D10D}" type="presParOf" srcId="{EF84211F-0854-40EE-A12E-31E469736B48}" destId="{2F6B2AE7-4456-4E39-A052-6B324E94F6D4}" srcOrd="0" destOrd="0" presId="urn:microsoft.com/office/officeart/2005/8/layout/vList5"/>
    <dgm:cxn modelId="{8F2840B3-0187-4272-B24E-38964DFABD5A}" type="presParOf" srcId="{EF84211F-0854-40EE-A12E-31E469736B48}" destId="{C31A0B76-A80A-4DFC-BBD8-20EF3760A846}" srcOrd="1" destOrd="0" presId="urn:microsoft.com/office/officeart/2005/8/layout/vList5"/>
    <dgm:cxn modelId="{DAF1D8D7-2C96-41BE-9900-EACDE36EB72E}" type="presParOf" srcId="{1E73B93B-75E1-4946-9178-09D1B8C2DD2B}" destId="{9E17A5D6-F8FE-4E5C-B73E-C9BC60EE372B}" srcOrd="3" destOrd="0" presId="urn:microsoft.com/office/officeart/2005/8/layout/vList5"/>
    <dgm:cxn modelId="{5CF1EFD3-0923-44B3-B10B-47F3979CE8B9}" type="presParOf" srcId="{1E73B93B-75E1-4946-9178-09D1B8C2DD2B}" destId="{39F983A8-B2AA-4A72-85DE-F10B0323ED10}" srcOrd="4" destOrd="0" presId="urn:microsoft.com/office/officeart/2005/8/layout/vList5"/>
    <dgm:cxn modelId="{633898AF-19F4-4BDD-842E-9F1356E8453B}" type="presParOf" srcId="{39F983A8-B2AA-4A72-85DE-F10B0323ED10}" destId="{A3EA223F-FD4C-414B-8238-AB5BA0479EBE}" srcOrd="0" destOrd="0" presId="urn:microsoft.com/office/officeart/2005/8/layout/vList5"/>
    <dgm:cxn modelId="{C9239294-EC80-4085-82CE-8B5D911B3949}" type="presParOf" srcId="{39F983A8-B2AA-4A72-85DE-F10B0323ED10}" destId="{1DA9BBCB-DB48-4CFB-BCEE-C09DCBBF9AB0}" srcOrd="1" destOrd="0" presId="urn:microsoft.com/office/officeart/2005/8/layout/vList5"/>
    <dgm:cxn modelId="{8A7A27F1-8284-499E-A338-86EC5EF961AD}" type="presParOf" srcId="{1E73B93B-75E1-4946-9178-09D1B8C2DD2B}" destId="{44BA9FD4-BAF1-4914-B4D5-F205CCB2C863}" srcOrd="5" destOrd="0" presId="urn:microsoft.com/office/officeart/2005/8/layout/vList5"/>
    <dgm:cxn modelId="{9DD13A8D-9DFC-4459-97DB-80C11B6C59B6}" type="presParOf" srcId="{1E73B93B-75E1-4946-9178-09D1B8C2DD2B}" destId="{F681B95E-8033-416A-A397-DD36F956888D}" srcOrd="6" destOrd="0" presId="urn:microsoft.com/office/officeart/2005/8/layout/vList5"/>
    <dgm:cxn modelId="{4FB2D4FB-AEDC-4471-8DED-B941912C4E60}" type="presParOf" srcId="{F681B95E-8033-416A-A397-DD36F956888D}" destId="{229D6907-9BFC-4ED8-A6BC-108EA42BA111}" srcOrd="0" destOrd="0" presId="urn:microsoft.com/office/officeart/2005/8/layout/vList5"/>
    <dgm:cxn modelId="{5F285E59-BF3F-4F13-9B39-E5BBBAFAC10B}" type="presParOf" srcId="{F681B95E-8033-416A-A397-DD36F956888D}" destId="{70650966-29C3-4333-AC02-806013D68E33}" srcOrd="1" destOrd="0" presId="urn:microsoft.com/office/officeart/2005/8/layout/vList5"/>
    <dgm:cxn modelId="{9739CDD7-EB37-4049-B332-C62E637EFF23}" type="presParOf" srcId="{1E73B93B-75E1-4946-9178-09D1B8C2DD2B}" destId="{50A7F243-1B16-4490-A057-DB3C2B515C21}" srcOrd="7" destOrd="0" presId="urn:microsoft.com/office/officeart/2005/8/layout/vList5"/>
    <dgm:cxn modelId="{F8916A08-E0C9-48AE-93CE-6D180A80F732}" type="presParOf" srcId="{1E73B93B-75E1-4946-9178-09D1B8C2DD2B}" destId="{730117F2-3E2D-4938-9319-6649B1C49419}" srcOrd="8" destOrd="0" presId="urn:microsoft.com/office/officeart/2005/8/layout/vList5"/>
    <dgm:cxn modelId="{3F2FB0A8-C71F-4515-9CD8-A978C62E1D9F}" type="presParOf" srcId="{730117F2-3E2D-4938-9319-6649B1C49419}" destId="{427ED4A9-E43E-4444-A8F4-AD4B05AC07D6}" srcOrd="0" destOrd="0" presId="urn:microsoft.com/office/officeart/2005/8/layout/vList5"/>
    <dgm:cxn modelId="{A0A9F770-A36E-4FAC-BB4B-126DB48285B1}" type="presParOf" srcId="{730117F2-3E2D-4938-9319-6649B1C49419}" destId="{6957DDBD-229D-4374-9845-A50B461B3C33}" srcOrd="1" destOrd="0" presId="urn:microsoft.com/office/officeart/2005/8/layout/vList5"/>
    <dgm:cxn modelId="{92CC4034-ABDE-4B6F-8372-08A10ED8C798}" type="presParOf" srcId="{1E73B93B-75E1-4946-9178-09D1B8C2DD2B}" destId="{5E635D65-811B-4A26-A833-90661717FA53}" srcOrd="9" destOrd="0" presId="urn:microsoft.com/office/officeart/2005/8/layout/vList5"/>
    <dgm:cxn modelId="{BBE1850C-5C4A-49F8-AE14-E4A07FB086AB}" type="presParOf" srcId="{1E73B93B-75E1-4946-9178-09D1B8C2DD2B}" destId="{2DF58259-D9B6-4E4B-B5A9-E17877747A83}" srcOrd="10" destOrd="0" presId="urn:microsoft.com/office/officeart/2005/8/layout/vList5"/>
    <dgm:cxn modelId="{84EB3915-CEB5-4C33-8BD4-6212308DA4CE}" type="presParOf" srcId="{2DF58259-D9B6-4E4B-B5A9-E17877747A83}" destId="{C5182AB9-A06D-4AAD-AF57-004932870EAA}" srcOrd="0" destOrd="0" presId="urn:microsoft.com/office/officeart/2005/8/layout/vList5"/>
    <dgm:cxn modelId="{DD7CC8D4-CA9C-451E-A525-5210700E5CF9}" type="presParOf" srcId="{2DF58259-D9B6-4E4B-B5A9-E17877747A83}" destId="{D36C7B2E-1090-4228-A19F-42EA4F16BE23}" srcOrd="1" destOrd="0" presId="urn:microsoft.com/office/officeart/2005/8/layout/vList5"/>
    <dgm:cxn modelId="{33747EC8-A035-4421-A312-DCAF4133F98D}" type="presParOf" srcId="{1E73B93B-75E1-4946-9178-09D1B8C2DD2B}" destId="{79FDC334-508F-42D7-99BE-CA868EDCD703}" srcOrd="11" destOrd="0" presId="urn:microsoft.com/office/officeart/2005/8/layout/vList5"/>
    <dgm:cxn modelId="{A251D371-CCCF-46E7-B676-D66B795D1848}" type="presParOf" srcId="{1E73B93B-75E1-4946-9178-09D1B8C2DD2B}" destId="{7869B477-D369-41F7-B858-634570304F98}" srcOrd="12" destOrd="0" presId="urn:microsoft.com/office/officeart/2005/8/layout/vList5"/>
    <dgm:cxn modelId="{C841C40C-B760-4674-94F5-377338F85AA2}" type="presParOf" srcId="{7869B477-D369-41F7-B858-634570304F98}" destId="{A41241E2-6BDE-4B22-A8DE-600DF538679F}" srcOrd="0" destOrd="0" presId="urn:microsoft.com/office/officeart/2005/8/layout/vList5"/>
    <dgm:cxn modelId="{705951FF-D105-4429-AC61-1BF79521D9C9}" type="presParOf" srcId="{7869B477-D369-41F7-B858-634570304F98}" destId="{AC54D8B1-834A-44CE-B731-DF991848410F}" srcOrd="1" destOrd="0" presId="urn:microsoft.com/office/officeart/2005/8/layout/vList5"/>
    <dgm:cxn modelId="{3715D369-0D95-4497-B6A8-25F862B55DA5}" type="presParOf" srcId="{1E73B93B-75E1-4946-9178-09D1B8C2DD2B}" destId="{CF929FAE-F850-47E0-BD32-B9351ED851B5}" srcOrd="13" destOrd="0" presId="urn:microsoft.com/office/officeart/2005/8/layout/vList5"/>
    <dgm:cxn modelId="{12FA0A5D-4391-44FB-BB2E-9B35FA9DC32F}" type="presParOf" srcId="{1E73B93B-75E1-4946-9178-09D1B8C2DD2B}" destId="{2C328BF5-355B-4CB3-AAD0-4892734490E4}" srcOrd="14" destOrd="0" presId="urn:microsoft.com/office/officeart/2005/8/layout/vList5"/>
    <dgm:cxn modelId="{97BB3C7F-B0B9-47F8-9180-9E018B3A8F80}" type="presParOf" srcId="{2C328BF5-355B-4CB3-AAD0-4892734490E4}" destId="{E9C8183D-0C8E-4A79-A15B-E8EB84A0188A}" srcOrd="0" destOrd="0" presId="urn:microsoft.com/office/officeart/2005/8/layout/vList5"/>
    <dgm:cxn modelId="{5339A949-B792-4035-83EC-5F16CD5013F9}" type="presParOf" srcId="{2C328BF5-355B-4CB3-AAD0-4892734490E4}" destId="{FC405010-5843-4628-B322-5F78A0F502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BB31-8736-42FF-A3EA-BF2081889888}">
      <dsp:nvSpPr>
        <dsp:cNvPr id="0" name=""/>
        <dsp:cNvSpPr/>
      </dsp:nvSpPr>
      <dsp:spPr>
        <a:xfrm rot="5400000">
          <a:off x="7255911" y="-3242397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 err="1"/>
            <a:t>collection.</a:t>
          </a:r>
          <a:r>
            <a:rPr lang="en-US" sz="1400" b="1" i="0" kern="1200" dirty="0" err="1"/>
            <a:t>stream</a:t>
          </a:r>
          <a:r>
            <a:rPr lang="en-US" sz="1400" b="0" i="0" kern="1200" dirty="0"/>
            <a:t>()</a:t>
          </a:r>
          <a:endParaRPr lang="ru-RU" sz="1400" kern="1200" dirty="0"/>
        </a:p>
      </dsp:txBody>
      <dsp:txXfrm rot="-5400000">
        <a:off x="3958172" y="76883"/>
        <a:ext cx="7015209" cy="398188"/>
      </dsp:txXfrm>
    </dsp:sp>
    <dsp:sp modelId="{2DA1A61E-AC1C-4ACA-8BA9-72ED4C6EA104}">
      <dsp:nvSpPr>
        <dsp:cNvPr id="0" name=""/>
        <dsp:cNvSpPr/>
      </dsp:nvSpPr>
      <dsp:spPr>
        <a:xfrm>
          <a:off x="0" y="182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Классический</a:t>
          </a:r>
          <a:endParaRPr lang="ru-RU" sz="2000" kern="1200" dirty="0"/>
        </a:p>
      </dsp:txBody>
      <dsp:txXfrm>
        <a:off x="26926" y="27108"/>
        <a:ext cx="3904319" cy="497736"/>
      </dsp:txXfrm>
    </dsp:sp>
    <dsp:sp modelId="{EFD0B837-B800-4361-81FE-21FFE92292CF}">
      <dsp:nvSpPr>
        <dsp:cNvPr id="0" name=""/>
        <dsp:cNvSpPr/>
      </dsp:nvSpPr>
      <dsp:spPr>
        <a:xfrm rot="5400000">
          <a:off x="7255911" y="-2663229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Stream.of</a:t>
          </a:r>
          <a:r>
            <a:rPr lang="en-US" sz="1800" kern="1200" dirty="0"/>
            <a:t>(1,2,3)</a:t>
          </a:r>
          <a:endParaRPr lang="ru-RU" sz="1800" kern="1200" dirty="0"/>
        </a:p>
      </dsp:txBody>
      <dsp:txXfrm rot="-5400000">
        <a:off x="3958172" y="656051"/>
        <a:ext cx="7015209" cy="398188"/>
      </dsp:txXfrm>
    </dsp:sp>
    <dsp:sp modelId="{C7665FA0-929F-4686-8FE2-36D7134B2B59}">
      <dsp:nvSpPr>
        <dsp:cNvPr id="0" name=""/>
        <dsp:cNvSpPr/>
      </dsp:nvSpPr>
      <dsp:spPr>
        <a:xfrm>
          <a:off x="0" y="579350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 err="1"/>
            <a:t>Стрим</a:t>
          </a:r>
          <a:r>
            <a:rPr lang="ru-RU" sz="1800" b="0" i="0" kern="1200" dirty="0"/>
            <a:t> из значений</a:t>
          </a:r>
          <a:endParaRPr lang="ru-RU" sz="1800" kern="1200" dirty="0"/>
        </a:p>
      </dsp:txBody>
      <dsp:txXfrm>
        <a:off x="26926" y="606276"/>
        <a:ext cx="3904319" cy="497736"/>
      </dsp:txXfrm>
    </dsp:sp>
    <dsp:sp modelId="{70650966-29C3-4333-AC02-806013D68E33}">
      <dsp:nvSpPr>
        <dsp:cNvPr id="0" name=""/>
        <dsp:cNvSpPr/>
      </dsp:nvSpPr>
      <dsp:spPr>
        <a:xfrm rot="5400000">
          <a:off x="7255911" y="-2084061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 err="1"/>
            <a:t>Arrays.stream</a:t>
          </a:r>
          <a:r>
            <a:rPr lang="en-US" sz="2000" b="0" i="0" kern="1200" dirty="0"/>
            <a:t>(</a:t>
          </a:r>
          <a:r>
            <a:rPr lang="ru-RU" sz="2000" b="0" i="1" kern="1200" dirty="0"/>
            <a:t>массив</a:t>
          </a:r>
          <a:r>
            <a:rPr lang="ru-RU" sz="2000" b="0" i="0" kern="1200" dirty="0"/>
            <a:t>)</a:t>
          </a:r>
          <a:endParaRPr lang="ru-RU" sz="2000" kern="1200" dirty="0"/>
        </a:p>
      </dsp:txBody>
      <dsp:txXfrm rot="-5400000">
        <a:off x="3958172" y="1235219"/>
        <a:ext cx="7015209" cy="398188"/>
      </dsp:txXfrm>
    </dsp:sp>
    <dsp:sp modelId="{229D6907-9BFC-4ED8-A6BC-108EA42BA111}">
      <dsp:nvSpPr>
        <dsp:cNvPr id="0" name=""/>
        <dsp:cNvSpPr/>
      </dsp:nvSpPr>
      <dsp:spPr>
        <a:xfrm>
          <a:off x="0" y="1158518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</a:t>
          </a:r>
          <a:r>
            <a:rPr lang="ru-RU" sz="2000" b="0" i="0" kern="1200" dirty="0" err="1"/>
            <a:t>трим</a:t>
          </a:r>
          <a:r>
            <a:rPr lang="ru-RU" sz="2000" b="0" i="0" kern="1200" dirty="0"/>
            <a:t> из массива</a:t>
          </a:r>
          <a:endParaRPr lang="ru-RU" sz="1800" kern="1200" dirty="0"/>
        </a:p>
      </dsp:txBody>
      <dsp:txXfrm>
        <a:off x="26926" y="1185444"/>
        <a:ext cx="3904319" cy="497736"/>
      </dsp:txXfrm>
    </dsp:sp>
    <dsp:sp modelId="{0363D717-9A8D-45A8-82D7-1D241EAA2949}">
      <dsp:nvSpPr>
        <dsp:cNvPr id="0" name=""/>
        <dsp:cNvSpPr/>
      </dsp:nvSpPr>
      <dsp:spPr>
        <a:xfrm rot="5400000">
          <a:off x="7255911" y="-1504893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 err="1"/>
            <a:t>Files.lines</a:t>
          </a:r>
          <a:r>
            <a:rPr lang="en-US" sz="1800" b="0" i="0" kern="1200" dirty="0"/>
            <a:t>(</a:t>
          </a:r>
          <a:r>
            <a:rPr lang="ru-RU" sz="1800" b="0" i="1" kern="1200" dirty="0" err="1"/>
            <a:t>путь_к_файлу</a:t>
          </a:r>
          <a:r>
            <a:rPr lang="ru-RU" sz="1800" b="0" i="0" kern="1200" dirty="0"/>
            <a:t>)</a:t>
          </a:r>
          <a:endParaRPr lang="ru-RU" sz="1800" kern="1200" dirty="0"/>
        </a:p>
      </dsp:txBody>
      <dsp:txXfrm rot="-5400000">
        <a:off x="3958172" y="1814387"/>
        <a:ext cx="7015209" cy="398188"/>
      </dsp:txXfrm>
    </dsp:sp>
    <dsp:sp modelId="{54730263-BFC2-4359-B82A-825979BB1958}">
      <dsp:nvSpPr>
        <dsp:cNvPr id="0" name=""/>
        <dsp:cNvSpPr/>
      </dsp:nvSpPr>
      <dsp:spPr>
        <a:xfrm>
          <a:off x="0" y="1737687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 err="1"/>
            <a:t>Стрим</a:t>
          </a:r>
          <a:r>
            <a:rPr lang="ru-RU" sz="1800" b="0" i="0" kern="1200" dirty="0"/>
            <a:t> из файла </a:t>
          </a:r>
          <a:endParaRPr lang="ru-RU" sz="1800" kern="1200" dirty="0"/>
        </a:p>
      </dsp:txBody>
      <dsp:txXfrm>
        <a:off x="26926" y="1764613"/>
        <a:ext cx="3904319" cy="497736"/>
      </dsp:txXfrm>
    </dsp:sp>
    <dsp:sp modelId="{87466991-897C-475E-A7CF-909FFFF8014E}">
      <dsp:nvSpPr>
        <dsp:cNvPr id="0" name=""/>
        <dsp:cNvSpPr/>
      </dsp:nvSpPr>
      <dsp:spPr>
        <a:xfrm rot="5400000">
          <a:off x="7255911" y="-925725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 err="1"/>
            <a:t>collection.</a:t>
          </a:r>
          <a:r>
            <a:rPr lang="en-US" sz="1400" b="1" i="0" kern="1200" dirty="0" err="1"/>
            <a:t>parallelStream</a:t>
          </a:r>
          <a:r>
            <a:rPr lang="en-US" sz="1400" b="0" i="0" kern="1200" dirty="0"/>
            <a:t>()</a:t>
          </a:r>
          <a:endParaRPr lang="ru-RU" sz="1400" kern="1200" dirty="0"/>
        </a:p>
      </dsp:txBody>
      <dsp:txXfrm rot="-5400000">
        <a:off x="3958172" y="2393555"/>
        <a:ext cx="7015209" cy="398188"/>
      </dsp:txXfrm>
    </dsp:sp>
    <dsp:sp modelId="{A5519C89-4B41-42D6-9CD0-8910AFF653E5}">
      <dsp:nvSpPr>
        <dsp:cNvPr id="0" name=""/>
        <dsp:cNvSpPr/>
      </dsp:nvSpPr>
      <dsp:spPr>
        <a:xfrm>
          <a:off x="0" y="2316855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Создание параллельного </a:t>
          </a:r>
          <a:r>
            <a:rPr lang="ru-RU" sz="1400" b="0" i="0" kern="1200" dirty="0" err="1"/>
            <a:t>стрима</a:t>
          </a:r>
          <a:endParaRPr lang="ru-RU" sz="1400" kern="1200" dirty="0"/>
        </a:p>
      </dsp:txBody>
      <dsp:txXfrm>
        <a:off x="26926" y="2343781"/>
        <a:ext cx="3904319" cy="497736"/>
      </dsp:txXfrm>
    </dsp:sp>
    <dsp:sp modelId="{3B5413F5-7EC5-4B28-8D38-14A949B7CB23}">
      <dsp:nvSpPr>
        <dsp:cNvPr id="0" name=""/>
        <dsp:cNvSpPr/>
      </dsp:nvSpPr>
      <dsp:spPr>
        <a:xfrm rot="5400000">
          <a:off x="7255911" y="-346557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 err="1"/>
            <a:t>Stream.iterate</a:t>
          </a:r>
          <a:r>
            <a:rPr lang="en-US" sz="1400" b="0" i="0" kern="1200" dirty="0"/>
            <a:t>(</a:t>
          </a:r>
          <a:r>
            <a:rPr lang="ru-RU" sz="1400" b="0" i="1" kern="1200" dirty="0" err="1"/>
            <a:t>начальное_условие</a:t>
          </a:r>
          <a:r>
            <a:rPr lang="ru-RU" sz="1400" b="0" i="0" kern="1200" dirty="0"/>
            <a:t>, </a:t>
          </a:r>
          <a:r>
            <a:rPr lang="ru-RU" sz="1400" b="0" i="1" kern="1200" dirty="0" err="1"/>
            <a:t>выражение_генерации</a:t>
          </a:r>
          <a:r>
            <a:rPr lang="ru-RU" sz="1400" b="0" i="0" kern="1200" dirty="0"/>
            <a:t>)</a:t>
          </a:r>
          <a:endParaRPr lang="ru-RU" sz="1400" kern="1200" dirty="0"/>
        </a:p>
      </dsp:txBody>
      <dsp:txXfrm rot="-5400000">
        <a:off x="3958172" y="2972723"/>
        <a:ext cx="7015209" cy="398188"/>
      </dsp:txXfrm>
    </dsp:sp>
    <dsp:sp modelId="{CF61B2AD-10FC-4478-ACDC-42613DF718F7}">
      <dsp:nvSpPr>
        <dsp:cNvPr id="0" name=""/>
        <dsp:cNvSpPr/>
      </dsp:nvSpPr>
      <dsp:spPr>
        <a:xfrm>
          <a:off x="0" y="2896023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Создание бесконечных </a:t>
          </a:r>
          <a:r>
            <a:rPr lang="ru-RU" sz="1400" b="0" i="0" kern="1200" dirty="0" err="1"/>
            <a:t>стрима</a:t>
          </a:r>
          <a:r>
            <a:rPr lang="ru-RU" sz="1400" b="0" i="0" kern="1200" dirty="0"/>
            <a:t> с помощью </a:t>
          </a:r>
          <a:r>
            <a:rPr lang="ru-RU" sz="1400" b="0" i="0" kern="1200" dirty="0" err="1"/>
            <a:t>Stream.iterate</a:t>
          </a:r>
          <a:endParaRPr lang="ru-RU" sz="1400" kern="1200" dirty="0"/>
        </a:p>
      </dsp:txBody>
      <dsp:txXfrm>
        <a:off x="26926" y="2922949"/>
        <a:ext cx="3904319" cy="497736"/>
      </dsp:txXfrm>
    </dsp:sp>
    <dsp:sp modelId="{CC65E0B0-6807-4EE9-B682-257AFFF0DB86}">
      <dsp:nvSpPr>
        <dsp:cNvPr id="0" name=""/>
        <dsp:cNvSpPr/>
      </dsp:nvSpPr>
      <dsp:spPr>
        <a:xfrm rot="5400000">
          <a:off x="7255911" y="232610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 err="1"/>
            <a:t>Stream.generate</a:t>
          </a:r>
          <a:r>
            <a:rPr lang="en-US" sz="1400" b="0" i="0" kern="1200" dirty="0"/>
            <a:t>(</a:t>
          </a:r>
          <a:r>
            <a:rPr lang="ru-RU" sz="1400" b="0" i="1" kern="1200" dirty="0" err="1"/>
            <a:t>выражение_генерации</a:t>
          </a:r>
          <a:r>
            <a:rPr lang="ru-RU" sz="1400" b="0" i="0" kern="1200" dirty="0"/>
            <a:t>)</a:t>
          </a:r>
          <a:endParaRPr lang="ru-RU" sz="1400" kern="1200" dirty="0"/>
        </a:p>
      </dsp:txBody>
      <dsp:txXfrm rot="-5400000">
        <a:off x="3958172" y="3551891"/>
        <a:ext cx="7015209" cy="398188"/>
      </dsp:txXfrm>
    </dsp:sp>
    <dsp:sp modelId="{7F0E7E35-2E34-4092-9F64-FDAEADD2F3D9}">
      <dsp:nvSpPr>
        <dsp:cNvPr id="0" name=""/>
        <dsp:cNvSpPr/>
      </dsp:nvSpPr>
      <dsp:spPr>
        <a:xfrm>
          <a:off x="0" y="3475191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Создание бесконечных </a:t>
          </a:r>
          <a:r>
            <a:rPr lang="ru-RU" sz="1400" b="0" i="0" kern="1200" dirty="0" err="1"/>
            <a:t>стрима</a:t>
          </a:r>
          <a:r>
            <a:rPr lang="ru-RU" sz="1400" b="0" i="0" kern="1200" dirty="0"/>
            <a:t> с помощью </a:t>
          </a:r>
          <a:r>
            <a:rPr lang="ru-RU" sz="1400" b="0" i="0" kern="1200" dirty="0" err="1"/>
            <a:t>Stream.generate</a:t>
          </a:r>
          <a:endParaRPr lang="ru-RU" sz="1400" kern="1200" dirty="0"/>
        </a:p>
      </dsp:txBody>
      <dsp:txXfrm>
        <a:off x="26926" y="3502117"/>
        <a:ext cx="3904319" cy="497736"/>
      </dsp:txXfrm>
    </dsp:sp>
    <dsp:sp modelId="{2A4DA02F-EFCF-4F74-94A0-47B80D767F37}">
      <dsp:nvSpPr>
        <dsp:cNvPr id="0" name=""/>
        <dsp:cNvSpPr/>
      </dsp:nvSpPr>
      <dsp:spPr>
        <a:xfrm rot="5400000">
          <a:off x="7255911" y="811778"/>
          <a:ext cx="441270" cy="703675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StreamSupport.stream</a:t>
          </a:r>
          <a:r>
            <a:rPr lang="en-US" sz="1400" kern="1200" dirty="0"/>
            <a:t>(</a:t>
          </a:r>
          <a:r>
            <a:rPr lang="en-US" sz="1400" kern="1200" dirty="0" err="1"/>
            <a:t>spliterator</a:t>
          </a:r>
          <a:r>
            <a:rPr lang="en-US" sz="1400" kern="1200" dirty="0"/>
            <a:t>, false);</a:t>
          </a:r>
          <a:endParaRPr lang="ru-RU" sz="1400" kern="1200" dirty="0"/>
        </a:p>
      </dsp:txBody>
      <dsp:txXfrm rot="-5400000">
        <a:off x="3958172" y="4131059"/>
        <a:ext cx="7015209" cy="398188"/>
      </dsp:txXfrm>
    </dsp:sp>
    <dsp:sp modelId="{24DAB81B-56B8-4492-A039-EAEA3357D0C7}">
      <dsp:nvSpPr>
        <dsp:cNvPr id="0" name=""/>
        <dsp:cNvSpPr/>
      </dsp:nvSpPr>
      <dsp:spPr>
        <a:xfrm>
          <a:off x="0" y="4054359"/>
          <a:ext cx="3958171" cy="551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 err="1"/>
            <a:t>Стрим</a:t>
          </a:r>
          <a:r>
            <a:rPr lang="ru-RU" sz="1400" kern="1200" dirty="0"/>
            <a:t> из итератора</a:t>
          </a:r>
        </a:p>
      </dsp:txBody>
      <dsp:txXfrm>
        <a:off x="26926" y="4081285"/>
        <a:ext cx="3904319" cy="497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BB31-8736-42FF-A3EA-BF2081889888}">
      <dsp:nvSpPr>
        <dsp:cNvPr id="0" name=""/>
        <dsp:cNvSpPr/>
      </dsp:nvSpPr>
      <dsp:spPr>
        <a:xfrm rot="5400000">
          <a:off x="7362130" y="-3303653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Отфильтровывает записи</a:t>
          </a:r>
          <a:r>
            <a:rPr lang="en-US" sz="1600" b="0" i="0" kern="1200" dirty="0"/>
            <a:t> </a:t>
          </a:r>
          <a:r>
            <a:rPr lang="ru-RU" sz="1600" b="0" i="0" kern="1200" dirty="0"/>
            <a:t>по условию</a:t>
          </a:r>
          <a:endParaRPr lang="ru-RU" sz="1600" kern="1200" dirty="0"/>
        </a:p>
      </dsp:txBody>
      <dsp:txXfrm rot="-5400000">
        <a:off x="4005957" y="72503"/>
        <a:ext cx="7101718" cy="369387"/>
      </dsp:txXfrm>
    </dsp:sp>
    <dsp:sp modelId="{2DA1A61E-AC1C-4ACA-8BA9-72ED4C6EA104}">
      <dsp:nvSpPr>
        <dsp:cNvPr id="0" name=""/>
        <dsp:cNvSpPr/>
      </dsp:nvSpPr>
      <dsp:spPr>
        <a:xfrm>
          <a:off x="0" y="1351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filter</a:t>
          </a:r>
          <a:endParaRPr lang="ru-RU" sz="1600" kern="1200" dirty="0"/>
        </a:p>
      </dsp:txBody>
      <dsp:txXfrm>
        <a:off x="24979" y="26330"/>
        <a:ext cx="3955998" cy="461734"/>
      </dsp:txXfrm>
    </dsp:sp>
    <dsp:sp modelId="{EFD0B837-B800-4361-81FE-21FFE92292CF}">
      <dsp:nvSpPr>
        <dsp:cNvPr id="0" name=""/>
        <dsp:cNvSpPr/>
      </dsp:nvSpPr>
      <dsp:spPr>
        <a:xfrm rot="5400000">
          <a:off x="7362130" y="-2766376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Позволяет пропустить N первых элементов</a:t>
          </a:r>
          <a:endParaRPr lang="ru-RU" sz="1600" kern="1200" dirty="0"/>
        </a:p>
      </dsp:txBody>
      <dsp:txXfrm rot="-5400000">
        <a:off x="4005957" y="609780"/>
        <a:ext cx="7101718" cy="369387"/>
      </dsp:txXfrm>
    </dsp:sp>
    <dsp:sp modelId="{C7665FA0-929F-4686-8FE2-36D7134B2B59}">
      <dsp:nvSpPr>
        <dsp:cNvPr id="0" name=""/>
        <dsp:cNvSpPr/>
      </dsp:nvSpPr>
      <dsp:spPr>
        <a:xfrm>
          <a:off x="0" y="538627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skip</a:t>
          </a:r>
          <a:endParaRPr lang="ru-RU" sz="1600" kern="1200" dirty="0"/>
        </a:p>
      </dsp:txBody>
      <dsp:txXfrm>
        <a:off x="24979" y="563606"/>
        <a:ext cx="3955998" cy="461734"/>
      </dsp:txXfrm>
    </dsp:sp>
    <dsp:sp modelId="{70650966-29C3-4333-AC02-806013D68E33}">
      <dsp:nvSpPr>
        <dsp:cNvPr id="0" name=""/>
        <dsp:cNvSpPr/>
      </dsp:nvSpPr>
      <dsp:spPr>
        <a:xfrm rot="5400000">
          <a:off x="7362130" y="-2229099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Возвращает </a:t>
          </a:r>
          <a:r>
            <a:rPr lang="ru-RU" sz="1600" b="0" i="0" kern="1200" dirty="0" err="1"/>
            <a:t>стрим</a:t>
          </a:r>
          <a:r>
            <a:rPr lang="ru-RU" sz="1600" b="0" i="0" kern="1200" dirty="0"/>
            <a:t> без дубликатов (для метода </a:t>
          </a:r>
          <a:r>
            <a:rPr lang="ru-RU" sz="1600" b="0" i="0" kern="1200" dirty="0" err="1"/>
            <a:t>equals</a:t>
          </a:r>
          <a:r>
            <a:rPr lang="ru-RU" sz="1600" b="0" i="0" kern="1200" dirty="0"/>
            <a:t>)</a:t>
          </a:r>
          <a:endParaRPr lang="ru-RU" sz="1600" kern="1200" dirty="0"/>
        </a:p>
      </dsp:txBody>
      <dsp:txXfrm rot="-5400000">
        <a:off x="4005957" y="1147057"/>
        <a:ext cx="7101718" cy="369387"/>
      </dsp:txXfrm>
    </dsp:sp>
    <dsp:sp modelId="{229D6907-9BFC-4ED8-A6BC-108EA42BA111}">
      <dsp:nvSpPr>
        <dsp:cNvPr id="0" name=""/>
        <dsp:cNvSpPr/>
      </dsp:nvSpPr>
      <dsp:spPr>
        <a:xfrm>
          <a:off x="0" y="1075904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distinct</a:t>
          </a:r>
          <a:endParaRPr lang="ru-RU" sz="1600" kern="1200" dirty="0"/>
        </a:p>
      </dsp:txBody>
      <dsp:txXfrm>
        <a:off x="24979" y="1100883"/>
        <a:ext cx="3955998" cy="461734"/>
      </dsp:txXfrm>
    </dsp:sp>
    <dsp:sp modelId="{0363D717-9A8D-45A8-82D7-1D241EAA2949}">
      <dsp:nvSpPr>
        <dsp:cNvPr id="0" name=""/>
        <dsp:cNvSpPr/>
      </dsp:nvSpPr>
      <dsp:spPr>
        <a:xfrm rot="5400000">
          <a:off x="7362130" y="-1691823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Преобразует каждый элемент </a:t>
          </a:r>
          <a:r>
            <a:rPr lang="ru-RU" sz="1600" b="0" i="0" kern="1200" dirty="0" err="1"/>
            <a:t>стрима</a:t>
          </a:r>
          <a:endParaRPr lang="ru-RU" sz="1600" kern="1200" dirty="0"/>
        </a:p>
      </dsp:txBody>
      <dsp:txXfrm rot="-5400000">
        <a:off x="4005957" y="1684333"/>
        <a:ext cx="7101718" cy="369387"/>
      </dsp:txXfrm>
    </dsp:sp>
    <dsp:sp modelId="{54730263-BFC2-4359-B82A-825979BB1958}">
      <dsp:nvSpPr>
        <dsp:cNvPr id="0" name=""/>
        <dsp:cNvSpPr/>
      </dsp:nvSpPr>
      <dsp:spPr>
        <a:xfrm>
          <a:off x="0" y="1613181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 (</a:t>
          </a:r>
          <a:r>
            <a:rPr lang="en-US" sz="1600" kern="1200" dirty="0" err="1"/>
            <a:t>mapToInt</a:t>
          </a:r>
          <a:r>
            <a:rPr lang="en-US" sz="1600" kern="1200" dirty="0"/>
            <a:t> etc.)</a:t>
          </a:r>
          <a:endParaRPr lang="ru-RU" sz="1600" kern="1200" dirty="0"/>
        </a:p>
      </dsp:txBody>
      <dsp:txXfrm>
        <a:off x="24979" y="1638160"/>
        <a:ext cx="3955998" cy="461734"/>
      </dsp:txXfrm>
    </dsp:sp>
    <dsp:sp modelId="{99B771A8-C2D2-4748-9C2C-B2DA86D3DB0E}">
      <dsp:nvSpPr>
        <dsp:cNvPr id="0" name=""/>
        <dsp:cNvSpPr/>
      </dsp:nvSpPr>
      <dsp:spPr>
        <a:xfrm rot="5400000">
          <a:off x="7362130" y="-1154546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Похоже на </a:t>
          </a:r>
          <a:r>
            <a:rPr lang="ru-RU" sz="1600" b="0" i="0" kern="1200" dirty="0" err="1"/>
            <a:t>map</a:t>
          </a:r>
          <a:r>
            <a:rPr lang="ru-RU" sz="1600" b="0" i="0" kern="1200" dirty="0"/>
            <a:t>, но может создавать из одного элемента несколько</a:t>
          </a:r>
          <a:endParaRPr lang="ru-RU" sz="1600" kern="1200" dirty="0"/>
        </a:p>
      </dsp:txBody>
      <dsp:txXfrm rot="-5400000">
        <a:off x="4005957" y="2221610"/>
        <a:ext cx="7101718" cy="369387"/>
      </dsp:txXfrm>
    </dsp:sp>
    <dsp:sp modelId="{A12DE59A-2A6C-41EA-921B-8D1BF9D32046}">
      <dsp:nvSpPr>
        <dsp:cNvPr id="0" name=""/>
        <dsp:cNvSpPr/>
      </dsp:nvSpPr>
      <dsp:spPr>
        <a:xfrm>
          <a:off x="0" y="2150457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flatMap</a:t>
          </a:r>
          <a:r>
            <a:rPr lang="en-US" sz="1600" kern="1200" dirty="0"/>
            <a:t> (</a:t>
          </a:r>
          <a:r>
            <a:rPr lang="en-US" sz="1600" kern="1200" dirty="0" err="1"/>
            <a:t>flatMapToInt</a:t>
          </a:r>
          <a:r>
            <a:rPr lang="en-US" sz="1600" kern="1200" dirty="0"/>
            <a:t>, etc.)</a:t>
          </a:r>
          <a:endParaRPr lang="ru-RU" sz="1600" kern="1200" dirty="0"/>
        </a:p>
      </dsp:txBody>
      <dsp:txXfrm>
        <a:off x="24979" y="2175436"/>
        <a:ext cx="3955998" cy="461734"/>
      </dsp:txXfrm>
    </dsp:sp>
    <dsp:sp modelId="{87466991-897C-475E-A7CF-909FFFF8014E}">
      <dsp:nvSpPr>
        <dsp:cNvPr id="0" name=""/>
        <dsp:cNvSpPr/>
      </dsp:nvSpPr>
      <dsp:spPr>
        <a:xfrm rot="5400000">
          <a:off x="7362130" y="-617269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/>
            <a:t>Возвращает тот же стрим, но применяет функцию к каждому элементу стрима</a:t>
          </a:r>
          <a:endParaRPr lang="ru-RU" sz="1600" kern="1200" dirty="0"/>
        </a:p>
      </dsp:txBody>
      <dsp:txXfrm rot="-5400000">
        <a:off x="4005957" y="2758887"/>
        <a:ext cx="7101718" cy="369387"/>
      </dsp:txXfrm>
    </dsp:sp>
    <dsp:sp modelId="{A5519C89-4B41-42D6-9CD0-8910AFF653E5}">
      <dsp:nvSpPr>
        <dsp:cNvPr id="0" name=""/>
        <dsp:cNvSpPr/>
      </dsp:nvSpPr>
      <dsp:spPr>
        <a:xfrm>
          <a:off x="0" y="2687734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peek</a:t>
          </a:r>
          <a:endParaRPr lang="ru-RU" sz="1600" kern="1200" dirty="0"/>
        </a:p>
      </dsp:txBody>
      <dsp:txXfrm>
        <a:off x="24979" y="2712713"/>
        <a:ext cx="3955998" cy="461734"/>
      </dsp:txXfrm>
    </dsp:sp>
    <dsp:sp modelId="{3B5413F5-7EC5-4B28-8D38-14A949B7CB23}">
      <dsp:nvSpPr>
        <dsp:cNvPr id="0" name=""/>
        <dsp:cNvSpPr/>
      </dsp:nvSpPr>
      <dsp:spPr>
        <a:xfrm rot="5400000">
          <a:off x="7362130" y="-79993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Позволяет ограничить выборку определенным количеством первых элементов</a:t>
          </a:r>
          <a:endParaRPr lang="ru-RU" sz="1600" kern="1200" dirty="0"/>
        </a:p>
      </dsp:txBody>
      <dsp:txXfrm rot="-5400000">
        <a:off x="4005957" y="3296163"/>
        <a:ext cx="7101718" cy="369387"/>
      </dsp:txXfrm>
    </dsp:sp>
    <dsp:sp modelId="{CF61B2AD-10FC-4478-ACDC-42613DF718F7}">
      <dsp:nvSpPr>
        <dsp:cNvPr id="0" name=""/>
        <dsp:cNvSpPr/>
      </dsp:nvSpPr>
      <dsp:spPr>
        <a:xfrm>
          <a:off x="0" y="3225011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limit</a:t>
          </a:r>
          <a:endParaRPr lang="ru-RU" sz="1600" kern="1200" dirty="0"/>
        </a:p>
      </dsp:txBody>
      <dsp:txXfrm>
        <a:off x="24979" y="3249990"/>
        <a:ext cx="3955998" cy="461734"/>
      </dsp:txXfrm>
    </dsp:sp>
    <dsp:sp modelId="{CC65E0B0-6807-4EE9-B682-257AFFF0DB86}">
      <dsp:nvSpPr>
        <dsp:cNvPr id="0" name=""/>
        <dsp:cNvSpPr/>
      </dsp:nvSpPr>
      <dsp:spPr>
        <a:xfrm rot="5400000">
          <a:off x="7362130" y="457283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Позволяет сортировать значения либо в натуральном порядке, либо задавая </a:t>
          </a:r>
          <a:r>
            <a:rPr lang="ru-RU" sz="1600" b="0" i="0" kern="1200" dirty="0" err="1"/>
            <a:t>Comparator</a:t>
          </a:r>
          <a:endParaRPr lang="ru-RU" sz="1600" kern="1200" dirty="0"/>
        </a:p>
      </dsp:txBody>
      <dsp:txXfrm rot="-5400000">
        <a:off x="4005957" y="3833440"/>
        <a:ext cx="7101718" cy="369387"/>
      </dsp:txXfrm>
    </dsp:sp>
    <dsp:sp modelId="{7F0E7E35-2E34-4092-9F64-FDAEADD2F3D9}">
      <dsp:nvSpPr>
        <dsp:cNvPr id="0" name=""/>
        <dsp:cNvSpPr/>
      </dsp:nvSpPr>
      <dsp:spPr>
        <a:xfrm>
          <a:off x="0" y="3762288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sorted</a:t>
          </a:r>
          <a:endParaRPr lang="ru-RU" sz="1600" kern="1200" dirty="0"/>
        </a:p>
      </dsp:txBody>
      <dsp:txXfrm>
        <a:off x="24979" y="3787267"/>
        <a:ext cx="3955998" cy="461734"/>
      </dsp:txXfrm>
    </dsp:sp>
    <dsp:sp modelId="{2A4DA02F-EFCF-4F74-94A0-47B80D767F37}">
      <dsp:nvSpPr>
        <dsp:cNvPr id="0" name=""/>
        <dsp:cNvSpPr/>
      </dsp:nvSpPr>
      <dsp:spPr>
        <a:xfrm rot="5400000">
          <a:off x="7362130" y="994560"/>
          <a:ext cx="409353" cy="7121701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 err="1"/>
            <a:t>StreamSupport.stream</a:t>
          </a:r>
          <a:r>
            <a:rPr lang="en-US" sz="1600" kern="1200" dirty="0"/>
            <a:t>(</a:t>
          </a:r>
          <a:r>
            <a:rPr lang="en-US" sz="1600" kern="1200" dirty="0" err="1"/>
            <a:t>spliterator</a:t>
          </a:r>
          <a:r>
            <a:rPr lang="en-US" sz="1600" kern="1200" dirty="0"/>
            <a:t>, false);</a:t>
          </a:r>
          <a:endParaRPr lang="ru-RU" sz="1600" kern="1200" dirty="0"/>
        </a:p>
      </dsp:txBody>
      <dsp:txXfrm rot="-5400000">
        <a:off x="4005957" y="4370717"/>
        <a:ext cx="7101718" cy="369387"/>
      </dsp:txXfrm>
    </dsp:sp>
    <dsp:sp modelId="{24DAB81B-56B8-4492-A039-EAEA3357D0C7}">
      <dsp:nvSpPr>
        <dsp:cNvPr id="0" name=""/>
        <dsp:cNvSpPr/>
      </dsp:nvSpPr>
      <dsp:spPr>
        <a:xfrm>
          <a:off x="0" y="4299564"/>
          <a:ext cx="4005956" cy="5116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 err="1"/>
            <a:t>Стрим</a:t>
          </a:r>
          <a:r>
            <a:rPr lang="ru-RU" sz="1600" kern="1200" dirty="0"/>
            <a:t> из итератора</a:t>
          </a:r>
        </a:p>
      </dsp:txBody>
      <dsp:txXfrm>
        <a:off x="24979" y="4324543"/>
        <a:ext cx="3955998" cy="461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BB31-8736-42FF-A3EA-BF2081889888}">
      <dsp:nvSpPr>
        <dsp:cNvPr id="0" name=""/>
        <dsp:cNvSpPr/>
      </dsp:nvSpPr>
      <dsp:spPr>
        <a:xfrm rot="5400000">
          <a:off x="7276683" y="-3244905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Возвращает первый \ любой подходящий элемент из </a:t>
          </a:r>
          <a:r>
            <a:rPr lang="ru-RU" sz="1600" b="0" i="0" kern="1200" dirty="0" err="1"/>
            <a:t>стрима</a:t>
          </a:r>
          <a:r>
            <a:rPr lang="ru-RU" sz="1600" b="0" i="0" kern="1200" dirty="0"/>
            <a:t> (возвращает </a:t>
          </a:r>
          <a:r>
            <a:rPr lang="ru-RU" sz="1600" b="0" i="0" kern="1200" dirty="0" err="1"/>
            <a:t>Optional</a:t>
          </a:r>
          <a:r>
            <a:rPr lang="ru-RU" sz="1600" b="0" i="0" kern="1200" dirty="0"/>
            <a:t>)</a:t>
          </a:r>
          <a:endParaRPr lang="ru-RU" sz="1600" kern="1200" dirty="0"/>
        </a:p>
      </dsp:txBody>
      <dsp:txXfrm rot="-5400000">
        <a:off x="3974101" y="80128"/>
        <a:ext cx="7042616" cy="414999"/>
      </dsp:txXfrm>
    </dsp:sp>
    <dsp:sp modelId="{2DA1A61E-AC1C-4ACA-8BA9-72ED4C6EA104}">
      <dsp:nvSpPr>
        <dsp:cNvPr id="0" name=""/>
        <dsp:cNvSpPr/>
      </dsp:nvSpPr>
      <dsp:spPr>
        <a:xfrm>
          <a:off x="0" y="190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 err="1"/>
            <a:t>findFirst</a:t>
          </a:r>
          <a:r>
            <a:rPr lang="ru-RU" sz="1600" b="1" i="0" kern="1200" dirty="0"/>
            <a:t> \ </a:t>
          </a:r>
          <a:r>
            <a:rPr lang="en-US" sz="1600" b="1" i="0" kern="1200" dirty="0" err="1"/>
            <a:t>findAny</a:t>
          </a:r>
          <a:endParaRPr lang="ru-RU" sz="1600" kern="1200" dirty="0"/>
        </a:p>
      </dsp:txBody>
      <dsp:txXfrm>
        <a:off x="28063" y="28253"/>
        <a:ext cx="3917974" cy="518750"/>
      </dsp:txXfrm>
    </dsp:sp>
    <dsp:sp modelId="{C31A0B76-A80A-4DFC-BBD8-20EF3760A846}">
      <dsp:nvSpPr>
        <dsp:cNvPr id="0" name=""/>
        <dsp:cNvSpPr/>
      </dsp:nvSpPr>
      <dsp:spPr>
        <a:xfrm rot="5400000">
          <a:off x="7276683" y="-2641284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Представление результатов в виде коллекций и других структур данных</a:t>
          </a:r>
          <a:endParaRPr lang="ru-RU" sz="1600" kern="1200" dirty="0"/>
        </a:p>
      </dsp:txBody>
      <dsp:txXfrm rot="-5400000">
        <a:off x="3974101" y="683749"/>
        <a:ext cx="7042616" cy="414999"/>
      </dsp:txXfrm>
    </dsp:sp>
    <dsp:sp modelId="{2F6B2AE7-4456-4E39-A052-6B324E94F6D4}">
      <dsp:nvSpPr>
        <dsp:cNvPr id="0" name=""/>
        <dsp:cNvSpPr/>
      </dsp:nvSpPr>
      <dsp:spPr>
        <a:xfrm>
          <a:off x="0" y="603810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collect</a:t>
          </a:r>
          <a:endParaRPr lang="ru-RU" sz="1600" kern="1200" dirty="0"/>
        </a:p>
      </dsp:txBody>
      <dsp:txXfrm>
        <a:off x="28063" y="631873"/>
        <a:ext cx="3917974" cy="518750"/>
      </dsp:txXfrm>
    </dsp:sp>
    <dsp:sp modelId="{1DA9BBCB-DB48-4CFB-BCEE-C09DCBBF9AB0}">
      <dsp:nvSpPr>
        <dsp:cNvPr id="0" name=""/>
        <dsp:cNvSpPr/>
      </dsp:nvSpPr>
      <dsp:spPr>
        <a:xfrm rot="5400000">
          <a:off x="7276683" y="-2037664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Возвращает количество элементов в </a:t>
          </a:r>
          <a:r>
            <a:rPr lang="ru-RU" sz="1600" b="0" i="0" kern="1200" dirty="0" err="1"/>
            <a:t>стриме</a:t>
          </a:r>
          <a:endParaRPr lang="ru-RU" sz="1600" kern="1200" dirty="0"/>
        </a:p>
      </dsp:txBody>
      <dsp:txXfrm rot="-5400000">
        <a:off x="3974101" y="1287369"/>
        <a:ext cx="7042616" cy="414999"/>
      </dsp:txXfrm>
    </dsp:sp>
    <dsp:sp modelId="{A3EA223F-FD4C-414B-8238-AB5BA0479EBE}">
      <dsp:nvSpPr>
        <dsp:cNvPr id="0" name=""/>
        <dsp:cNvSpPr/>
      </dsp:nvSpPr>
      <dsp:spPr>
        <a:xfrm>
          <a:off x="0" y="1207430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count</a:t>
          </a:r>
          <a:endParaRPr lang="ru-RU" sz="1600" kern="1200" dirty="0"/>
        </a:p>
      </dsp:txBody>
      <dsp:txXfrm>
        <a:off x="28063" y="1235493"/>
        <a:ext cx="3917974" cy="518750"/>
      </dsp:txXfrm>
    </dsp:sp>
    <dsp:sp modelId="{70650966-29C3-4333-AC02-806013D68E33}">
      <dsp:nvSpPr>
        <dsp:cNvPr id="0" name=""/>
        <dsp:cNvSpPr/>
      </dsp:nvSpPr>
      <dsp:spPr>
        <a:xfrm rot="5400000">
          <a:off x="7276683" y="-1434044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Возвращает </a:t>
          </a:r>
          <a:r>
            <a:rPr lang="ru-RU" sz="1600" b="0" i="0" kern="1200" dirty="0" err="1"/>
            <a:t>true</a:t>
          </a:r>
          <a:r>
            <a:rPr lang="ru-RU" sz="1600" b="0" i="0" kern="1200" dirty="0"/>
            <a:t>, если условие выполняется хотя бы для одного элемента</a:t>
          </a:r>
          <a:r>
            <a:rPr lang="en-US" sz="1600" b="0" i="0" kern="1200" dirty="0"/>
            <a:t> \ </a:t>
          </a:r>
          <a:r>
            <a:rPr lang="ru-RU" sz="1600" b="0" i="0" kern="1200" dirty="0"/>
            <a:t>ни для одного \ для всех</a:t>
          </a:r>
          <a:endParaRPr lang="ru-RU" sz="1600" kern="1200" dirty="0"/>
        </a:p>
      </dsp:txBody>
      <dsp:txXfrm rot="-5400000">
        <a:off x="3974101" y="1890989"/>
        <a:ext cx="7042616" cy="414999"/>
      </dsp:txXfrm>
    </dsp:sp>
    <dsp:sp modelId="{229D6907-9BFC-4ED8-A6BC-108EA42BA111}">
      <dsp:nvSpPr>
        <dsp:cNvPr id="0" name=""/>
        <dsp:cNvSpPr/>
      </dsp:nvSpPr>
      <dsp:spPr>
        <a:xfrm>
          <a:off x="0" y="1811051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 err="1"/>
            <a:t>anyMatch</a:t>
          </a:r>
          <a:r>
            <a:rPr lang="en-US" sz="1600" b="1" i="0" kern="1200" dirty="0"/>
            <a:t> \ </a:t>
          </a:r>
          <a:r>
            <a:rPr lang="en-US" sz="1600" b="1" i="0" kern="1200" dirty="0" err="1"/>
            <a:t>noneMatch</a:t>
          </a:r>
          <a:r>
            <a:rPr lang="en-US" sz="1600" b="1" i="0" kern="1200" dirty="0"/>
            <a:t> \ </a:t>
          </a:r>
          <a:r>
            <a:rPr lang="en-US" sz="1600" b="1" i="0" kern="1200" dirty="0" err="1"/>
            <a:t>allMatch</a:t>
          </a:r>
          <a:endParaRPr lang="ru-RU" sz="1600" kern="1200" dirty="0"/>
        </a:p>
      </dsp:txBody>
      <dsp:txXfrm>
        <a:off x="28063" y="1839114"/>
        <a:ext cx="3917974" cy="518750"/>
      </dsp:txXfrm>
    </dsp:sp>
    <dsp:sp modelId="{6957DDBD-229D-4374-9845-A50B461B3C33}">
      <dsp:nvSpPr>
        <dsp:cNvPr id="0" name=""/>
        <dsp:cNvSpPr/>
      </dsp:nvSpPr>
      <dsp:spPr>
        <a:xfrm rot="5400000">
          <a:off x="7276683" y="-830424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Возвращает минимальный</a:t>
          </a:r>
          <a:r>
            <a:rPr lang="en-US" sz="1600" b="0" i="0" kern="1200" dirty="0"/>
            <a:t> \ </a:t>
          </a:r>
          <a:r>
            <a:rPr lang="ru-RU" sz="1600" b="0" i="0" kern="1200" dirty="0"/>
            <a:t>максимальный элемент, в качестве условия использует компаратор</a:t>
          </a:r>
          <a:endParaRPr lang="ru-RU" sz="1600" kern="1200" dirty="0"/>
        </a:p>
      </dsp:txBody>
      <dsp:txXfrm rot="-5400000">
        <a:off x="3974101" y="2494609"/>
        <a:ext cx="7042616" cy="414999"/>
      </dsp:txXfrm>
    </dsp:sp>
    <dsp:sp modelId="{427ED4A9-E43E-4444-A8F4-AD4B05AC07D6}">
      <dsp:nvSpPr>
        <dsp:cNvPr id="0" name=""/>
        <dsp:cNvSpPr/>
      </dsp:nvSpPr>
      <dsp:spPr>
        <a:xfrm>
          <a:off x="0" y="2414671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min</a:t>
          </a:r>
          <a:r>
            <a:rPr lang="ru-RU" sz="1600" kern="1200" dirty="0"/>
            <a:t> \ </a:t>
          </a:r>
          <a:r>
            <a:rPr lang="en-US" sz="1600" kern="1200" dirty="0"/>
            <a:t>max</a:t>
          </a:r>
          <a:endParaRPr lang="ru-RU" sz="1600" kern="1200" dirty="0"/>
        </a:p>
      </dsp:txBody>
      <dsp:txXfrm>
        <a:off x="28063" y="2442734"/>
        <a:ext cx="3917974" cy="518750"/>
      </dsp:txXfrm>
    </dsp:sp>
    <dsp:sp modelId="{D36C7B2E-1090-4228-A19F-42EA4F16BE23}">
      <dsp:nvSpPr>
        <dsp:cNvPr id="0" name=""/>
        <dsp:cNvSpPr/>
      </dsp:nvSpPr>
      <dsp:spPr>
        <a:xfrm rot="5400000">
          <a:off x="7276683" y="-226803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Применяет функцию к каждому объекту </a:t>
          </a:r>
          <a:r>
            <a:rPr lang="ru-RU" sz="1600" b="0" i="0" kern="1200" dirty="0" err="1"/>
            <a:t>стрима</a:t>
          </a:r>
          <a:r>
            <a:rPr lang="ru-RU" sz="1600" b="0" i="0" kern="1200" dirty="0"/>
            <a:t>, порядок при параллельном выполнении не гарантируется</a:t>
          </a:r>
          <a:endParaRPr lang="ru-RU" sz="1600" kern="1200" dirty="0"/>
        </a:p>
      </dsp:txBody>
      <dsp:txXfrm rot="-5400000">
        <a:off x="3974101" y="3098230"/>
        <a:ext cx="7042616" cy="414999"/>
      </dsp:txXfrm>
    </dsp:sp>
    <dsp:sp modelId="{C5182AB9-A06D-4AAD-AF57-004932870EAA}">
      <dsp:nvSpPr>
        <dsp:cNvPr id="0" name=""/>
        <dsp:cNvSpPr/>
      </dsp:nvSpPr>
      <dsp:spPr>
        <a:xfrm>
          <a:off x="0" y="3018291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forEach</a:t>
          </a:r>
          <a:endParaRPr lang="ru-RU" sz="1600" kern="1200" dirty="0"/>
        </a:p>
      </dsp:txBody>
      <dsp:txXfrm>
        <a:off x="28063" y="3046354"/>
        <a:ext cx="3917974" cy="518750"/>
      </dsp:txXfrm>
    </dsp:sp>
    <dsp:sp modelId="{AC54D8B1-834A-44CE-B731-DF991848410F}">
      <dsp:nvSpPr>
        <dsp:cNvPr id="0" name=""/>
        <dsp:cNvSpPr/>
      </dsp:nvSpPr>
      <dsp:spPr>
        <a:xfrm rot="5400000">
          <a:off x="7276683" y="376816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Возвращает массив значений </a:t>
          </a:r>
          <a:r>
            <a:rPr lang="ru-RU" sz="1600" b="0" i="0" kern="1200" dirty="0" err="1"/>
            <a:t>стрима</a:t>
          </a:r>
          <a:endParaRPr lang="ru-RU" sz="1600" kern="1200" dirty="0"/>
        </a:p>
      </dsp:txBody>
      <dsp:txXfrm rot="-5400000">
        <a:off x="3974101" y="3701850"/>
        <a:ext cx="7042616" cy="414999"/>
      </dsp:txXfrm>
    </dsp:sp>
    <dsp:sp modelId="{A41241E2-6BDE-4B22-A8DE-600DF538679F}">
      <dsp:nvSpPr>
        <dsp:cNvPr id="0" name=""/>
        <dsp:cNvSpPr/>
      </dsp:nvSpPr>
      <dsp:spPr>
        <a:xfrm>
          <a:off x="0" y="3621911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toArray</a:t>
          </a:r>
          <a:endParaRPr lang="ru-RU" sz="1600" kern="1200" dirty="0"/>
        </a:p>
      </dsp:txBody>
      <dsp:txXfrm>
        <a:off x="28063" y="3649974"/>
        <a:ext cx="3917974" cy="518750"/>
      </dsp:txXfrm>
    </dsp:sp>
    <dsp:sp modelId="{FC405010-5843-4628-B322-5F78A0F502C7}">
      <dsp:nvSpPr>
        <dsp:cNvPr id="0" name=""/>
        <dsp:cNvSpPr/>
      </dsp:nvSpPr>
      <dsp:spPr>
        <a:xfrm rot="5400000">
          <a:off x="7276683" y="980436"/>
          <a:ext cx="459901" cy="7065067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/>
            <a:t>Позволяет выполнять агрегатные функции на всей коллекцией и возвращать один результат</a:t>
          </a:r>
          <a:endParaRPr lang="ru-RU" sz="1600" kern="1200" dirty="0"/>
        </a:p>
      </dsp:txBody>
      <dsp:txXfrm rot="-5400000">
        <a:off x="3974101" y="4305470"/>
        <a:ext cx="7042616" cy="414999"/>
      </dsp:txXfrm>
    </dsp:sp>
    <dsp:sp modelId="{E9C8183D-0C8E-4A79-A15B-E8EB84A0188A}">
      <dsp:nvSpPr>
        <dsp:cNvPr id="0" name=""/>
        <dsp:cNvSpPr/>
      </dsp:nvSpPr>
      <dsp:spPr>
        <a:xfrm>
          <a:off x="0" y="4225532"/>
          <a:ext cx="3974100" cy="5748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reduce</a:t>
          </a:r>
          <a:endParaRPr lang="ru-RU" sz="1600" kern="1200" dirty="0"/>
        </a:p>
      </dsp:txBody>
      <dsp:txXfrm>
        <a:off x="28063" y="4253595"/>
        <a:ext cx="3917974" cy="51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7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2">
            <a:extLst>
              <a:ext uri="{FF2B5EF4-FFF2-40B4-BE49-F238E27FC236}">
                <a16:creationId xmlns:a16="http://schemas.microsoft.com/office/drawing/2014/main" id="{21F60C7F-CC16-4232-B3D4-955C3B1975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057FAF-0D5D-4F49-928F-24E9CC6470B5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en-US"/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CCD3A019-85C4-4A96-9031-C74CD208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16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45000"/>
              <a:buFontTx/>
              <a:buNone/>
            </a:pPr>
            <a:fld id="{2D6C1856-C460-495C-A3F1-28653718D265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329A9EDC-ED7F-41BE-A871-BCFF7C636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3F9B4D84-CCC0-49F9-AB00-5CA5F56DA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2">
            <a:extLst>
              <a:ext uri="{FF2B5EF4-FFF2-40B4-BE49-F238E27FC236}">
                <a16:creationId xmlns:a16="http://schemas.microsoft.com/office/drawing/2014/main" id="{6AC07CBD-8FF0-46EF-A406-6BB5DE5B62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067CA1-5BAD-426E-8D10-8B5F2DE33B28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en-US"/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4B6DE522-1DA2-4F10-B102-06947E02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416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45000"/>
              <a:buFontTx/>
              <a:buNone/>
            </a:pPr>
            <a:fld id="{26CFF3AF-1A96-40FF-9714-BC8F3A39C2F8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A57DD60C-0531-491E-9AA7-89075C046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10D68A87-2617-4434-AEA5-55EA1AB6E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6B79C-666F-455B-9BAB-5332CB242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0"/>
            <a:ext cx="12201526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-TITLE-TIMELINE-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80772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96921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57648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46086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80772" y="2929435"/>
            <a:ext cx="1888856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969122" y="2929435"/>
            <a:ext cx="1897168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57648" y="2929434"/>
            <a:ext cx="188428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46086" y="2929435"/>
            <a:ext cx="1876792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2929434"/>
            <a:ext cx="189575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FA8A27-63AE-49E9-A7D8-09822F0E3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BDA5926-1B8F-4BB7-BC7C-7929CB0F68FA}"/>
              </a:ext>
            </a:extLst>
          </p:cNvPr>
          <p:cNvSpPr txBox="1">
            <a:spLocks/>
          </p:cNvSpPr>
          <p:nvPr userDrawn="1"/>
        </p:nvSpPr>
        <p:spPr>
          <a:xfrm>
            <a:off x="685800" y="339710"/>
            <a:ext cx="10820400" cy="271855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600" dirty="0"/>
              <a:t>TITLE TO BE CAPITALIZED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0439-6E25-4E84-BDE6-49D3ED1955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395070"/>
            <a:ext cx="10817225" cy="3143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74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91477" y="2921729"/>
            <a:ext cx="9144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391477" y="1381126"/>
            <a:ext cx="9144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435563" y="4431941"/>
            <a:ext cx="79248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21658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F38711BE-6110-422B-8508-E673A5634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82107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0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119888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01106 w 4917"/>
                <a:gd name="T3" fmla="*/ 0 h 1000"/>
                <a:gd name="T4" fmla="*/ 223914 w 4917"/>
                <a:gd name="T5" fmla="*/ 22840 h 1000"/>
                <a:gd name="T6" fmla="*/ 201151 w 4917"/>
                <a:gd name="T7" fmla="*/ 45604 h 1000"/>
                <a:gd name="T8" fmla="*/ 0 w 4917"/>
                <a:gd name="T9" fmla="*/ 45604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1427164"/>
            <a:ext cx="107696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441700"/>
            <a:ext cx="88392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31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fld id="{BC9EA6EF-7B0F-4E5A-9170-F4388D8E17B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015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02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A51BEFC-D676-4D51-8CF4-35F894DDDC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April 11, 2012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23CFFA7-48B8-4730-8433-FFE7975DA98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UX/UI DEVELOPMENT - 001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BEFD8A2-EF94-403A-9083-22179321E8C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41910-F9A0-46D6-8C36-7E3D41726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52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TEXT-SLIDE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28861"/>
            <a:ext cx="10820400" cy="365052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3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A245F-AFE1-418E-A7D2-5729076138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210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SIX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5ADD343-698B-4D4B-A9B7-4A3EB7485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5884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7FADEB3-763E-46E5-84E2-C4D6ED5702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438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F3573CC-492D-4004-B118-B673E2B96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008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3A2148D-EC13-45F9-A66B-7587E52E50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562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836869D-5F10-4F56-8F21-5B76287445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446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05C66532-8B57-49DF-842C-E01A5BD3F5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45000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5886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7891F59-4401-4F08-96F7-56DC3DA39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638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57A151C7-E9E7-416C-8659-1D3FF8CA8F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4638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D501DCED-FA16-45E9-9FBE-526FD741AF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4638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C54F94A-AF65-4F0D-BC26-34E6B07C6F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7361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F59EB025-5884-4CCA-892E-B91C982A7E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7361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4319C33-7136-401C-8B6D-3524307AD5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07361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8CDC3A3-0F9C-4E26-9260-F8B110E98E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6599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A1AA5DCC-B5B0-4D15-A797-9A08B4E58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6599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0AF19219-21E4-4092-B088-561851CA13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6599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51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43200"/>
            <a:ext cx="5174998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743200"/>
            <a:ext cx="5175504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E101A6D-FF78-478E-A795-B5791950DB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C3B4CF9-5CBB-4FBD-B673-96AA96B1C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1202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4318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49" r:id="rId1"/>
    <p:sldLayoutId id="2147484849" r:id="rId2"/>
    <p:sldLayoutId id="2147484960" r:id="rId3"/>
    <p:sldLayoutId id="2147484946" r:id="rId4"/>
    <p:sldLayoutId id="2147484952" r:id="rId5"/>
    <p:sldLayoutId id="2147484969" r:id="rId6"/>
    <p:sldLayoutId id="2147484955" r:id="rId7"/>
    <p:sldLayoutId id="2147484947" r:id="rId8"/>
    <p:sldLayoutId id="2147484954" r:id="rId9"/>
    <p:sldLayoutId id="2147484957" r:id="rId10"/>
    <p:sldLayoutId id="2147484961" r:id="rId11"/>
    <p:sldLayoutId id="2147484962" r:id="rId12"/>
    <p:sldLayoutId id="2147484963" r:id="rId13"/>
    <p:sldLayoutId id="2147484964" r:id="rId14"/>
    <p:sldLayoutId id="2147484965" r:id="rId15"/>
    <p:sldLayoutId id="2147484967" r:id="rId16"/>
    <p:sldLayoutId id="2147484970" r:id="rId17"/>
    <p:sldLayoutId id="2147484971" r:id="rId18"/>
    <p:sldLayoutId id="21474849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928"/>
            <a:ext cx="12390783" cy="5459753"/>
          </a:xfrm>
        </p:spPr>
        <p:txBody>
          <a:bodyPr/>
          <a:lstStyle/>
          <a:p>
            <a:r>
              <a:rPr lang="en-US" sz="6000" dirty="0"/>
              <a:t>JAVA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Maksym</a:t>
            </a:r>
            <a:r>
              <a:rPr lang="en-US" dirty="0"/>
              <a:t> </a:t>
            </a:r>
            <a:r>
              <a:rPr lang="en-US" dirty="0" err="1"/>
              <a:t>Shaptala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843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416B7F2-7D71-44BD-B34B-14D6EA1E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Error</a:t>
            </a:r>
            <a:r>
              <a:rPr lang="en-US" altLang="ru-RU"/>
              <a:t> </a:t>
            </a:r>
            <a:endParaRPr lang="ru-RU" altLang="ru-RU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0C7993C-3AFE-4C31-B3D5-A89023283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b="1"/>
              <a:t>Error</a:t>
            </a:r>
            <a:r>
              <a:rPr lang="ru-RU" altLang="ru-RU"/>
              <a:t> — базовый класс для исключительных ситуаций, вызванных серъезными сбоями в работе виртуальной машины Java. Если возникла исключительная ситуация типа Error, то возможность продолжения работы программы сомнительна — нужно прекращать работу программы и, возможно, переинсталлировать Java.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0B972BA-7757-49FC-8E79-CC757C0A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Exception</a:t>
            </a:r>
            <a:r>
              <a:rPr lang="en-US" altLang="ru-RU"/>
              <a:t> </a:t>
            </a:r>
            <a:endParaRPr lang="ru-RU" altLang="ru-RU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C09F06A-18B8-4BF0-84AF-84DC7527B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800" b="1"/>
              <a:t>Exception</a:t>
            </a:r>
            <a:r>
              <a:rPr lang="ru-RU" altLang="ru-RU" sz="2800"/>
              <a:t> — это базовый класс для всех тех исключений, с которыми мы имеем дело в программах. Например, IOException порожден от Exception и может генерироваться различными методами библиотеки ввода/вывода. В свою очередь, для более точной спецификации исключений, от IOException порождены другие классы исключений, такие, например, как FileNotFoundException.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FB6660B-EEB9-4728-9F42-797DAF4C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RuntimeException</a:t>
            </a:r>
            <a:endParaRPr lang="ru-RU" altLang="ru-RU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7496852-369E-418F-AE2A-C4ED623AA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Все классы порожденные от Exception кроме тех, которые порождены от RuntimeException) обязаны быть перехвачены. Транслятор Java жестко контролирует это.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E603BFA-135D-4E54-AE7F-878AFFCE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Контролируемые (</a:t>
            </a:r>
            <a:r>
              <a:rPr lang="en-US" altLang="ru-RU" b="1"/>
              <a:t>checked</a:t>
            </a:r>
            <a:r>
              <a:rPr lang="ru-RU" altLang="ru-RU" b="1"/>
              <a:t>)</a:t>
            </a:r>
            <a:endParaRPr lang="ru-RU" altLang="ru-RU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F0AA0D9-2AB7-4F59-9A28-9AD684B5E5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Контролируемые исключения представляют собой ошибки, которые можно и нужно обрабатывать в программе, к этому типу относятся все потомки класса </a:t>
            </a:r>
            <a:r>
              <a:rPr lang="ru-RU" altLang="ru-RU" b="1"/>
              <a:t>Exception</a:t>
            </a:r>
            <a:r>
              <a:rPr lang="ru-RU" altLang="ru-RU"/>
              <a:t> (кроме  </a:t>
            </a:r>
            <a:r>
              <a:rPr lang="ru-RU" altLang="ru-RU" b="1"/>
              <a:t>RuntimeException</a:t>
            </a:r>
            <a:r>
              <a:rPr lang="ru-RU" altLang="ru-RU"/>
              <a:t> и его наследников).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21FACC7-09A4-4404-9943-815D0D3A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Обработка исключений.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137CE09-A492-496D-96D3-D4B5358F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Обработка исключения может быть произведена с помощью операторов </a:t>
            </a:r>
            <a:r>
              <a:rPr lang="ru-RU" altLang="ru-RU">
                <a:solidFill>
                  <a:srgbClr val="7030A0"/>
                </a:solidFill>
              </a:rPr>
              <a:t>try…catch</a:t>
            </a:r>
            <a:r>
              <a:rPr lang="ru-RU" altLang="ru-RU"/>
              <a:t>, либо передана внешней части программы.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B23D5EC-A454-4D17-B191-E034D994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Конструкция </a:t>
            </a:r>
            <a:r>
              <a:rPr lang="en-US" altLang="ru-RU"/>
              <a:t>try … catch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38326B1-44D3-4FFA-9AC7-E1792EB90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800" b="1"/>
              <a:t>try</a:t>
            </a:r>
            <a:r>
              <a:rPr lang="ru-RU" altLang="ru-RU" sz="2800"/>
              <a:t>{ //здесь код, который потенциально может привести к ошибке </a:t>
            </a:r>
            <a:br>
              <a:rPr lang="ru-RU" altLang="ru-RU" sz="2800"/>
            </a:br>
            <a:r>
              <a:rPr lang="ru-RU" altLang="ru-RU" sz="2800"/>
              <a:t>} </a:t>
            </a:r>
            <a:br>
              <a:rPr lang="ru-RU" altLang="ru-RU" sz="2800"/>
            </a:br>
            <a:r>
              <a:rPr lang="ru-RU" altLang="ru-RU" sz="2800" b="1"/>
              <a:t>catch</a:t>
            </a:r>
            <a:r>
              <a:rPr lang="ru-RU" altLang="ru-RU" sz="2800"/>
              <a:t>(SomeException e ){ //в скобках указывается класс конкретной ожидаемой ошибки  </a:t>
            </a:r>
            <a:br>
              <a:rPr lang="ru-RU" altLang="ru-RU" sz="2800"/>
            </a:br>
            <a:r>
              <a:rPr lang="ru-RU" altLang="ru-RU" sz="2800"/>
              <a:t>//здесь описываются действия, направленные на обработку исключений </a:t>
            </a:r>
            <a:br>
              <a:rPr lang="ru-RU" altLang="ru-RU" sz="2800"/>
            </a:br>
            <a:r>
              <a:rPr lang="ru-RU" altLang="ru-RU" sz="2800"/>
              <a:t>} </a:t>
            </a:r>
            <a:br>
              <a:rPr lang="ru-RU" altLang="ru-RU" sz="2800"/>
            </a:br>
            <a:r>
              <a:rPr lang="ru-RU" altLang="ru-RU" sz="2800" b="1"/>
              <a:t>finally</a:t>
            </a:r>
            <a:r>
              <a:rPr lang="ru-RU" altLang="ru-RU" sz="2800"/>
              <a:t>{ </a:t>
            </a:r>
            <a:br>
              <a:rPr lang="ru-RU" altLang="ru-RU" sz="2800"/>
            </a:br>
            <a:r>
              <a:rPr lang="ru-RU" altLang="ru-RU" sz="2800"/>
              <a:t>//выполняется в любом случае ( блок finnaly не обязателен) </a:t>
            </a:r>
            <a:br>
              <a:rPr lang="ru-RU" altLang="ru-RU" sz="2800"/>
            </a:br>
            <a:r>
              <a:rPr lang="ru-RU" altLang="ru-RU" sz="2800"/>
              <a:t>} </a:t>
            </a:r>
            <a:endParaRPr lang="en-US" altLang="ru-RU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3B72922-FE2E-43C9-B3DA-7C531BE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Обработка исключений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1074-AA0E-4F35-A830-13E83D295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</a:rPr>
              <a:t>public static void</a:t>
            </a:r>
            <a:r>
              <a:rPr lang="en-US" sz="2800" dirty="0"/>
              <a:t> main(String[] </a:t>
            </a:r>
            <a:r>
              <a:rPr lang="en-US" sz="2800" dirty="0" err="1"/>
              <a:t>args</a:t>
            </a:r>
            <a:r>
              <a:rPr lang="en-US" sz="2800" dirty="0"/>
              <a:t>) { </a:t>
            </a:r>
            <a:br>
              <a:rPr lang="en-US" sz="2800" dirty="0"/>
            </a:br>
            <a:r>
              <a:rPr lang="en-US" sz="2800" dirty="0"/>
              <a:t>   </a:t>
            </a:r>
            <a:r>
              <a:rPr lang="en-US" sz="2800" dirty="0" err="1">
                <a:solidFill>
                  <a:srgbClr val="7030A0"/>
                </a:solidFill>
              </a:rPr>
              <a:t>int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a = 4; </a:t>
            </a:r>
            <a:br>
              <a:rPr lang="en-US" sz="2800" dirty="0"/>
            </a:br>
            <a:r>
              <a:rPr lang="en-US" sz="2800" dirty="0"/>
              <a:t>   </a:t>
            </a:r>
            <a:r>
              <a:rPr lang="en-US" sz="2800" b="1" dirty="0">
                <a:solidFill>
                  <a:srgbClr val="7030A0"/>
                </a:solidFill>
              </a:rPr>
              <a:t>try</a:t>
            </a:r>
            <a:r>
              <a:rPr lang="en-US" sz="2800" dirty="0"/>
              <a:t> { </a:t>
            </a:r>
            <a:br>
              <a:rPr lang="en-US" sz="2800" dirty="0"/>
            </a:br>
            <a:r>
              <a:rPr lang="en-US" sz="2800" dirty="0"/>
              <a:t>         </a:t>
            </a:r>
            <a:r>
              <a:rPr lang="en-US" sz="2800" dirty="0" err="1"/>
              <a:t>System.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n-US" sz="2800" dirty="0" err="1"/>
              <a:t>.println</a:t>
            </a:r>
            <a:r>
              <a:rPr lang="en-US" sz="2800" dirty="0"/>
              <a:t>(a/0); </a:t>
            </a:r>
            <a:br>
              <a:rPr lang="en-US" sz="2800" dirty="0"/>
            </a:br>
            <a:r>
              <a:rPr lang="en-US" sz="2800" dirty="0"/>
              <a:t>   </a:t>
            </a:r>
            <a:r>
              <a:rPr lang="ru-RU" sz="2800" dirty="0"/>
              <a:t>      </a:t>
            </a:r>
            <a:r>
              <a:rPr lang="en-US" sz="2800" dirty="0"/>
              <a:t>} </a:t>
            </a:r>
            <a:endParaRPr lang="ru-RU" sz="2800" dirty="0"/>
          </a:p>
          <a:p>
            <a:pPr marL="0" indent="0">
              <a:buNone/>
              <a:defRPr/>
            </a:pPr>
            <a:r>
              <a:rPr lang="ru-RU" sz="2800" dirty="0"/>
              <a:t>   </a:t>
            </a:r>
            <a:r>
              <a:rPr lang="en-US" sz="2800" b="1" dirty="0">
                <a:solidFill>
                  <a:srgbClr val="7030A0"/>
                </a:solidFill>
              </a:rPr>
              <a:t>catch</a:t>
            </a:r>
            <a:r>
              <a:rPr lang="en-US" sz="2800" dirty="0"/>
              <a:t> (</a:t>
            </a:r>
            <a:r>
              <a:rPr lang="en-US" sz="2800" dirty="0" err="1"/>
              <a:t>ArithmeticException</a:t>
            </a:r>
            <a:r>
              <a:rPr lang="en-US" sz="2800" dirty="0"/>
              <a:t> e) { </a:t>
            </a:r>
            <a:br>
              <a:rPr lang="en-US" sz="2800" dirty="0"/>
            </a:br>
            <a:r>
              <a:rPr lang="en-US" sz="2800" dirty="0"/>
              <a:t>              </a:t>
            </a:r>
            <a:r>
              <a:rPr lang="en-US" sz="2800" dirty="0" err="1"/>
              <a:t>System.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n-US" sz="2800" dirty="0" err="1"/>
              <a:t>.println</a:t>
            </a:r>
            <a:r>
              <a:rPr lang="en-US" sz="2800" dirty="0"/>
              <a:t>(«</a:t>
            </a:r>
            <a:r>
              <a:rPr lang="ru-RU" sz="2800" dirty="0"/>
              <a:t>Недопустимая арифметическая операция"); </a:t>
            </a:r>
            <a:br>
              <a:rPr lang="ru-RU" sz="2800" dirty="0"/>
            </a:br>
            <a:r>
              <a:rPr lang="ru-RU" sz="2800" dirty="0"/>
              <a:t>         } </a:t>
            </a:r>
            <a:br>
              <a:rPr lang="ru-RU" sz="2800" dirty="0"/>
            </a:br>
            <a:r>
              <a:rPr lang="ru-RU" sz="2800" dirty="0"/>
              <a:t>} 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33C2E82-6BCB-4C49-A48A-5980481F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Множество блоков </a:t>
            </a:r>
            <a:r>
              <a:rPr lang="en-US" altLang="ru-RU"/>
              <a:t>catch</a:t>
            </a:r>
            <a:endParaRPr lang="ru-RU" altLang="ru-RU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B3141F6-337A-4D62-836C-24052CAA5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14500"/>
            <a:ext cx="10820400" cy="3429000"/>
          </a:xfrm>
        </p:spPr>
        <p:txBody>
          <a:bodyPr/>
          <a:lstStyle/>
          <a:p>
            <a:pPr marL="0" indent="0">
              <a:buNone/>
            </a:pPr>
            <a:r>
              <a:rPr lang="en-US" altLang="ru-RU" sz="2700"/>
              <a:t>Scanner sc = new Scanner(System.in);</a:t>
            </a:r>
            <a:endParaRPr lang="en-US" altLang="ru-RU" sz="27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ru-RU" sz="2700">
                <a:solidFill>
                  <a:srgbClr val="7030A0"/>
                </a:solidFill>
              </a:rPr>
              <a:t>try</a:t>
            </a:r>
            <a:r>
              <a:rPr lang="en-US" altLang="ru-RU" sz="2700"/>
              <a:t> { </a:t>
            </a:r>
            <a:br>
              <a:rPr lang="en-US" altLang="ru-RU" sz="2700"/>
            </a:br>
            <a:r>
              <a:rPr lang="en-US" altLang="ru-RU" sz="2700"/>
              <a:t>      </a:t>
            </a:r>
            <a:r>
              <a:rPr lang="en-US" altLang="ru-RU" sz="2700">
                <a:solidFill>
                  <a:srgbClr val="7030A0"/>
                </a:solidFill>
              </a:rPr>
              <a:t>int</a:t>
            </a:r>
            <a:r>
              <a:rPr lang="en-US" altLang="ru-RU" sz="2700"/>
              <a:t> a = sc.nextInt();     </a:t>
            </a:r>
            <a:br>
              <a:rPr lang="en-US" altLang="ru-RU" sz="2700"/>
            </a:br>
            <a:r>
              <a:rPr lang="en-US" altLang="ru-RU" sz="2700"/>
              <a:t>      m[a] = 4/a; </a:t>
            </a:r>
            <a:br>
              <a:rPr lang="en-US" altLang="ru-RU" sz="2700"/>
            </a:br>
            <a:r>
              <a:rPr lang="en-US" altLang="ru-RU" sz="2700"/>
              <a:t>      System.</a:t>
            </a:r>
            <a:r>
              <a:rPr lang="en-US" altLang="ru-RU" sz="2700">
                <a:solidFill>
                  <a:srgbClr val="7030A0"/>
                </a:solidFill>
              </a:rPr>
              <a:t>out</a:t>
            </a:r>
            <a:r>
              <a:rPr lang="en-US" altLang="ru-RU" sz="2700"/>
              <a:t>.println(m[a]); </a:t>
            </a:r>
          </a:p>
          <a:p>
            <a:pPr marL="0" indent="0">
              <a:buNone/>
            </a:pPr>
            <a:r>
              <a:rPr lang="en-US" altLang="ru-RU" sz="2700"/>
              <a:t>} </a:t>
            </a:r>
            <a:r>
              <a:rPr lang="en-US" altLang="ru-RU" sz="2700">
                <a:solidFill>
                  <a:srgbClr val="7030A0"/>
                </a:solidFill>
              </a:rPr>
              <a:t>catch</a:t>
            </a:r>
            <a:r>
              <a:rPr lang="en-US" altLang="ru-RU" sz="2700"/>
              <a:t> (ArithmeticException e) { </a:t>
            </a:r>
            <a:br>
              <a:rPr lang="en-US" altLang="ru-RU" sz="2700"/>
            </a:br>
            <a:r>
              <a:rPr lang="en-US" altLang="ru-RU" sz="2700"/>
              <a:t>            System.out.println("</a:t>
            </a:r>
            <a:r>
              <a:rPr lang="ru-RU" altLang="ru-RU" sz="2700"/>
              <a:t>Произошла недопустимая арифметическая операция"); </a:t>
            </a:r>
            <a:br>
              <a:rPr lang="ru-RU" altLang="ru-RU" sz="2700"/>
            </a:br>
            <a:r>
              <a:rPr lang="ru-RU" altLang="ru-RU" sz="2700"/>
              <a:t>} </a:t>
            </a:r>
            <a:r>
              <a:rPr lang="en-US" altLang="ru-RU" sz="2700">
                <a:solidFill>
                  <a:srgbClr val="7030A0"/>
                </a:solidFill>
              </a:rPr>
              <a:t>catch</a:t>
            </a:r>
            <a:r>
              <a:rPr lang="en-US" altLang="ru-RU" sz="2700"/>
              <a:t> (ArrayIndexOutOfBoundsException e) { </a:t>
            </a:r>
            <a:br>
              <a:rPr lang="en-US" altLang="ru-RU" sz="2700"/>
            </a:br>
            <a:r>
              <a:rPr lang="en-US" altLang="ru-RU" sz="2700"/>
              <a:t>            System.</a:t>
            </a:r>
            <a:r>
              <a:rPr lang="en-US" altLang="ru-RU" sz="2700">
                <a:solidFill>
                  <a:srgbClr val="7030A0"/>
                </a:solidFill>
              </a:rPr>
              <a:t>out</a:t>
            </a:r>
            <a:r>
              <a:rPr lang="en-US" altLang="ru-RU" sz="2700"/>
              <a:t>.println("</a:t>
            </a:r>
            <a:r>
              <a:rPr lang="ru-RU" altLang="ru-RU" sz="2700"/>
              <a:t>Обращение по недопустимому индексу массива"); </a:t>
            </a:r>
            <a:br>
              <a:rPr lang="ru-RU" altLang="ru-RU" sz="2700"/>
            </a:br>
            <a:r>
              <a:rPr lang="ru-RU" altLang="ru-RU" sz="27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398D5D0-7A0E-491A-ADC4-1F6F2626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try + finally</a:t>
            </a:r>
            <a:endParaRPr lang="ru-RU" altLang="ru-RU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16E2D25-FC52-4104-959A-14322C38B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finally-секция получает управление, если try-блок завершился</a:t>
            </a:r>
            <a:r>
              <a:rPr lang="en-US" altLang="ru-RU"/>
              <a:t> </a:t>
            </a:r>
            <a:r>
              <a:rPr lang="ru-RU" altLang="ru-RU"/>
              <a:t>или если был директивыный выход (</a:t>
            </a:r>
            <a:r>
              <a:rPr lang="en-US" altLang="ru-RU"/>
              <a:t>return</a:t>
            </a:r>
            <a:r>
              <a:rPr lang="ru-RU" altLang="ru-RU"/>
              <a:t>).</a:t>
            </a:r>
          </a:p>
          <a:p>
            <a:pPr marL="0" indent="0">
              <a:buNone/>
            </a:pPr>
            <a:r>
              <a:rPr lang="ru-RU" altLang="ru-RU"/>
              <a:t>finally-секция НЕ вызывается только если мы «прибили» JVM </a:t>
            </a:r>
            <a:r>
              <a:rPr lang="en-US" altLang="ru-RU"/>
              <a:t>System.exit(42);</a:t>
            </a:r>
            <a:endParaRPr lang="ru-RU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9D44700-E76C-493E-9242-DC8B5A5A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/>
              <a:t>finally-секция может «перебить» throw/return при помощи другого throw/return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022BD91-9A6F-4452-8348-95EEABF74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public class </a:t>
            </a:r>
            <a:r>
              <a:rPr lang="en-US" altLang="ru-RU"/>
              <a:t>App { </a:t>
            </a:r>
            <a:endParaRPr lang="ru-RU" altLang="ru-RU"/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  public static void </a:t>
            </a:r>
            <a:r>
              <a:rPr lang="en-US" altLang="ru-RU"/>
              <a:t>main(String[] args) {</a:t>
            </a:r>
            <a:endParaRPr lang="ru-RU" altLang="ru-RU"/>
          </a:p>
          <a:p>
            <a:pPr marL="0" indent="0">
              <a:buNone/>
            </a:pPr>
            <a:r>
              <a:rPr lang="ru-RU" altLang="ru-RU"/>
              <a:t>    </a:t>
            </a:r>
            <a:r>
              <a:rPr lang="en-US" altLang="ru-RU"/>
              <a:t>System.err.println(f()); } </a:t>
            </a:r>
            <a:endParaRPr lang="ru-RU" altLang="ru-RU"/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  public static int </a:t>
            </a:r>
            <a:r>
              <a:rPr lang="en-US" altLang="ru-RU"/>
              <a:t>f() {</a:t>
            </a:r>
            <a:endParaRPr lang="ru-RU" altLang="ru-RU"/>
          </a:p>
          <a:p>
            <a:pPr marL="0" indent="0">
              <a:buNone/>
            </a:pPr>
            <a:r>
              <a:rPr lang="en-US" altLang="ru-RU"/>
              <a:t> </a:t>
            </a:r>
            <a:r>
              <a:rPr lang="ru-RU" altLang="ru-RU"/>
              <a:t> </a:t>
            </a:r>
            <a:r>
              <a:rPr lang="en-US" altLang="ru-RU"/>
              <a:t>  </a:t>
            </a:r>
            <a:r>
              <a:rPr lang="en-US" altLang="ru-RU">
                <a:solidFill>
                  <a:srgbClr val="7030A0"/>
                </a:solidFill>
              </a:rPr>
              <a:t>try</a:t>
            </a:r>
            <a:r>
              <a:rPr lang="en-US" altLang="ru-RU"/>
              <a:t> { </a:t>
            </a:r>
            <a:endParaRPr lang="ru-RU" altLang="ru-RU"/>
          </a:p>
          <a:p>
            <a:pPr marL="0" indent="0">
              <a:buNone/>
            </a:pPr>
            <a:r>
              <a:rPr lang="ru-RU" altLang="ru-RU"/>
              <a:t>    </a:t>
            </a:r>
            <a:r>
              <a:rPr lang="en-US" altLang="ru-RU"/>
              <a:t>  </a:t>
            </a:r>
            <a:r>
              <a:rPr lang="en-US" altLang="ru-RU">
                <a:solidFill>
                  <a:srgbClr val="7030A0"/>
                </a:solidFill>
              </a:rPr>
              <a:t>return</a:t>
            </a:r>
            <a:r>
              <a:rPr lang="en-US" altLang="ru-RU"/>
              <a:t> 0; </a:t>
            </a:r>
            <a:endParaRPr lang="ru-RU" altLang="ru-RU"/>
          </a:p>
          <a:p>
            <a:pPr marL="0" indent="0">
              <a:buNone/>
            </a:pPr>
            <a:r>
              <a:rPr lang="en-US" altLang="ru-RU"/>
              <a:t>    } </a:t>
            </a:r>
            <a:r>
              <a:rPr lang="en-US" altLang="ru-RU">
                <a:solidFill>
                  <a:srgbClr val="7030A0"/>
                </a:solidFill>
              </a:rPr>
              <a:t>finally</a:t>
            </a:r>
            <a:r>
              <a:rPr lang="en-US" altLang="ru-RU"/>
              <a:t> { </a:t>
            </a:r>
            <a:endParaRPr lang="ru-RU" altLang="ru-RU"/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      return</a:t>
            </a:r>
            <a:r>
              <a:rPr lang="en-US" altLang="ru-RU"/>
              <a:t> 1; </a:t>
            </a:r>
          </a:p>
          <a:p>
            <a:pPr marL="0" indent="0">
              <a:buNone/>
            </a:pPr>
            <a:r>
              <a:rPr lang="en-US" altLang="ru-RU"/>
              <a:t>} } }</a:t>
            </a:r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Data Types. Control Flows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Arrays. Loops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Static methods. OOP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Generics. Collections</a:t>
            </a:r>
          </a:p>
          <a:p>
            <a:pPr marL="447675" indent="-4476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Exceptions. Lambdas. Streams</a:t>
            </a:r>
          </a:p>
          <a:p>
            <a:pPr marL="447675" indent="-447675"/>
            <a:endParaRPr lang="en-US" dirty="0"/>
          </a:p>
          <a:p>
            <a:pPr marL="447675" indent="-447675"/>
            <a:endParaRPr lang="ru-RU" dirty="0"/>
          </a:p>
          <a:p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4D9AAB4-0188-4283-93AD-5F990CEB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Гарантированное завершение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C800877-B6C3-476F-B142-6A3B462084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800"/>
              <a:t>finally-секция может быть использована для завершающего действия, которое гарантированно будет вызвано (даже если было брошено исключение или автор использовал return) по окончании работы</a:t>
            </a:r>
          </a:p>
          <a:p>
            <a:pPr marL="0" indent="0">
              <a:buNone/>
            </a:pPr>
            <a:r>
              <a:rPr lang="en-US" altLang="ru-RU" sz="2800"/>
              <a:t>// open some resource </a:t>
            </a:r>
            <a:endParaRPr lang="ru-RU" altLang="ru-RU" sz="2800"/>
          </a:p>
          <a:p>
            <a:pPr marL="0" indent="0">
              <a:buNone/>
            </a:pPr>
            <a:r>
              <a:rPr lang="en-US" altLang="ru-RU" sz="2800">
                <a:solidFill>
                  <a:srgbClr val="7030A0"/>
                </a:solidFill>
              </a:rPr>
              <a:t>try</a:t>
            </a:r>
            <a:r>
              <a:rPr lang="en-US" altLang="ru-RU" sz="2800"/>
              <a:t> { // use resource } </a:t>
            </a:r>
            <a:endParaRPr lang="ru-RU" altLang="ru-RU" sz="2800"/>
          </a:p>
          <a:p>
            <a:pPr marL="0" indent="0">
              <a:buNone/>
            </a:pPr>
            <a:r>
              <a:rPr lang="en-US" altLang="ru-RU" sz="2800">
                <a:solidFill>
                  <a:srgbClr val="7030A0"/>
                </a:solidFill>
              </a:rPr>
              <a:t>finally</a:t>
            </a:r>
            <a:r>
              <a:rPr lang="en-US" altLang="ru-RU" sz="2800"/>
              <a:t> { // close resource }</a:t>
            </a:r>
            <a:endParaRPr lang="ru-RU" altLang="ru-RU" sz="2800"/>
          </a:p>
          <a:p>
            <a:pPr marL="0" indent="0">
              <a:buNone/>
            </a:pPr>
            <a:r>
              <a:rPr lang="ru-RU" altLang="ru-RU" sz="2800" i="1"/>
              <a:t>Специально для этих целей в Java 7 появилась конструкция try-with-resources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B320326-85E0-4820-A962-8483A81C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Неконтролируемые (</a:t>
            </a:r>
            <a:r>
              <a:rPr lang="en-US" altLang="ru-RU" sz="4000" b="1"/>
              <a:t>unchecked</a:t>
            </a:r>
            <a:r>
              <a:rPr lang="ru-RU" altLang="ru-RU" sz="4000" b="1"/>
              <a:t>)</a:t>
            </a:r>
            <a:endParaRPr lang="ru-RU" altLang="ru-RU" sz="400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184F0A3-0160-400B-8836-48097D97C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Неконтролируемые исключения не требуют обязательной обработки, однако, при желании, можно обрабатывать исключения класса RuntimeException.Эти исключения могут возникнуть в любом месте программы.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E83AD69-29CC-4C1F-A2FF-3E8FCF28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Когда нужно бросать исключения?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768B985-4730-4F8B-85D8-B5BB5DEAF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Чаще всего Exceptions бросаются при нарушении контракта метода. Контракт (contract) - это негласное соглашение между создателем метода (метод сделает и/или вернет именно то, что надо) и пользователем метода (на вход метода будут передаваться значения из множества допустимых).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F19FBD3-3D91-4E58-BD57-04C2D1BD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Что такое бросать исключение</a:t>
            </a:r>
            <a:r>
              <a:rPr lang="ru-RU" altLang="ru-RU"/>
              <a:t>?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7168BF5-16F6-4842-9498-4C15AF0C1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Бросание исключения (ошибки ) – это создание объекта исключения, с помощью ключевого слова </a:t>
            </a:r>
            <a:r>
              <a:rPr lang="en-US" altLang="ru-RU" b="1">
                <a:solidFill>
                  <a:srgbClr val="7030A0"/>
                </a:solidFill>
              </a:rPr>
              <a:t>throw</a:t>
            </a:r>
          </a:p>
          <a:p>
            <a:pPr marL="0" indent="0">
              <a:buNone/>
            </a:pPr>
            <a:endParaRPr lang="en-US" altLang="ru-RU" b="1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throw</a:t>
            </a:r>
            <a:r>
              <a:rPr lang="en-US" altLang="ru-RU"/>
              <a:t> </a:t>
            </a:r>
            <a:r>
              <a:rPr lang="en-US" altLang="ru-RU">
                <a:solidFill>
                  <a:srgbClr val="7030A0"/>
                </a:solidFill>
              </a:rPr>
              <a:t>new</a:t>
            </a:r>
            <a:r>
              <a:rPr lang="en-US" altLang="ru-RU"/>
              <a:t> IllegalStateException();</a:t>
            </a:r>
            <a:endParaRPr lang="ru-RU" alt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9438018-F209-437B-875B-665DD906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>
                <a:solidFill>
                  <a:schemeClr val="bg1"/>
                </a:solidFill>
              </a:rPr>
              <a:t>throw</a:t>
            </a:r>
            <a:r>
              <a:rPr lang="ru-RU" altLang="ru-RU">
                <a:solidFill>
                  <a:schemeClr val="bg1"/>
                </a:solidFill>
              </a:rPr>
              <a:t> и </a:t>
            </a:r>
            <a:r>
              <a:rPr lang="ru-RU" altLang="ru-RU" b="1">
                <a:solidFill>
                  <a:schemeClr val="bg1"/>
                </a:solidFill>
              </a:rPr>
              <a:t>new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51477961-0950-4D13-9D31-DA07B40EF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b="1">
                <a:solidFill>
                  <a:srgbClr val="7030A0"/>
                </a:solidFill>
              </a:rPr>
              <a:t>throw</a:t>
            </a:r>
            <a:r>
              <a:rPr lang="ru-RU" altLang="ru-RU"/>
              <a:t> и </a:t>
            </a:r>
            <a:r>
              <a:rPr lang="ru-RU" altLang="ru-RU" b="1">
                <a:solidFill>
                  <a:srgbClr val="7030A0"/>
                </a:solidFill>
              </a:rPr>
              <a:t>new</a:t>
            </a:r>
            <a:r>
              <a:rPr lang="ru-RU" altLang="ru-RU"/>
              <a:t> — это две независимых операции. </a:t>
            </a:r>
            <a:endParaRPr lang="en-US" altLang="ru-RU"/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public static void </a:t>
            </a:r>
            <a:r>
              <a:rPr lang="en-US" altLang="ru-RU"/>
              <a:t>main(String[] args) { </a:t>
            </a:r>
          </a:p>
          <a:p>
            <a:pPr marL="0" indent="0">
              <a:buNone/>
            </a:pPr>
            <a:r>
              <a:rPr lang="en-US" altLang="ru-RU"/>
              <a:t>	// </a:t>
            </a:r>
            <a:r>
              <a:rPr lang="ru-RU" altLang="ru-RU"/>
              <a:t>создаем экземпляр 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	Error ref = </a:t>
            </a:r>
            <a:r>
              <a:rPr lang="en-US" altLang="ru-RU">
                <a:solidFill>
                  <a:srgbClr val="7030A0"/>
                </a:solidFill>
              </a:rPr>
              <a:t>new</a:t>
            </a:r>
            <a:r>
              <a:rPr lang="en-US" altLang="ru-RU"/>
              <a:t> Error(); </a:t>
            </a:r>
          </a:p>
          <a:p>
            <a:pPr marL="0" indent="0">
              <a:buNone/>
            </a:pPr>
            <a:r>
              <a:rPr lang="en-US" altLang="ru-RU"/>
              <a:t>	// "</a:t>
            </a:r>
            <a:r>
              <a:rPr lang="ru-RU" altLang="ru-RU"/>
              <a:t>бросаем" его 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	</a:t>
            </a:r>
            <a:r>
              <a:rPr lang="en-US" altLang="ru-RU">
                <a:solidFill>
                  <a:srgbClr val="7030A0"/>
                </a:solidFill>
              </a:rPr>
              <a:t>throw </a:t>
            </a:r>
            <a:r>
              <a:rPr lang="en-US" altLang="ru-RU"/>
              <a:t>ref;</a:t>
            </a:r>
          </a:p>
          <a:p>
            <a:pPr marL="0" indent="0">
              <a:buNone/>
            </a:pPr>
            <a:r>
              <a:rPr lang="ru-RU" altLang="ru-RU"/>
              <a:t>}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A5C88F1-E291-42A3-A6D5-9FAF274D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Пробрасывание наверх</a:t>
            </a:r>
            <a:endParaRPr lang="en-US" altLang="ru-RU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C551181-61D5-46AC-9B8C-813206818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public void </a:t>
            </a:r>
            <a:r>
              <a:rPr lang="en-US" altLang="ru-RU"/>
              <a:t>test(int a) </a:t>
            </a:r>
            <a:r>
              <a:rPr lang="en-US" altLang="ru-RU" b="1">
                <a:solidFill>
                  <a:srgbClr val="7030A0"/>
                </a:solidFill>
              </a:rPr>
              <a:t>throws Exception</a:t>
            </a:r>
            <a:r>
              <a:rPr lang="en-US" altLang="ru-RU"/>
              <a:t> {</a:t>
            </a:r>
          </a:p>
          <a:p>
            <a:pPr marL="0" indent="0">
              <a:buNone/>
            </a:pPr>
            <a:r>
              <a:rPr lang="en-US" altLang="ru-RU"/>
              <a:t>	</a:t>
            </a:r>
            <a:r>
              <a:rPr lang="en-US" altLang="ru-RU">
                <a:solidFill>
                  <a:srgbClr val="7030A0"/>
                </a:solidFill>
              </a:rPr>
              <a:t>if</a:t>
            </a:r>
            <a:r>
              <a:rPr lang="en-US" altLang="ru-RU"/>
              <a:t> (a &lt; 0) {</a:t>
            </a:r>
          </a:p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		</a:t>
            </a:r>
            <a:r>
              <a:rPr lang="en-US" altLang="ru-RU" b="1">
                <a:solidFill>
                  <a:srgbClr val="7030A0"/>
                </a:solidFill>
              </a:rPr>
              <a:t>throw</a:t>
            </a:r>
            <a:r>
              <a:rPr lang="en-US" altLang="ru-RU">
                <a:solidFill>
                  <a:srgbClr val="7030A0"/>
                </a:solidFill>
              </a:rPr>
              <a:t> new </a:t>
            </a:r>
            <a:r>
              <a:rPr lang="en-US" altLang="ru-RU"/>
              <a:t>Exception(“a&lt;0”);</a:t>
            </a:r>
          </a:p>
          <a:p>
            <a:pPr marL="0" indent="0">
              <a:buNone/>
            </a:pPr>
            <a:r>
              <a:rPr lang="en-US" altLang="ru-RU"/>
              <a:t>	}</a:t>
            </a:r>
          </a:p>
          <a:p>
            <a:pPr marL="0" indent="0">
              <a:buNone/>
            </a:pPr>
            <a:r>
              <a:rPr lang="en-US" altLang="ru-RU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7AA3473-18BE-41BA-A58D-82DFE840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System.err</a:t>
            </a:r>
            <a:endParaRPr lang="ru-RU" altLang="ru-RU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52D08EA-26A8-4AD1-986E-E834FBB40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Когда Вы пишете в System.err — ваше сообщение тут же выводится на консоль, но когда пишете в System.out, то оно может на какое-то время быть буферизированно. Stacktrace необработанного исключение выводится через System.err, что позволяет им обгонять «обычные» сообщения.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B2654E8-F2B1-42F9-8183-66828490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Возвращение значений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44ED39D5-B665-4DF6-BEF0-6C0266541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Компилятор требует вернуть результат (или требует молчать).</a:t>
            </a:r>
          </a:p>
          <a:p>
            <a:pPr marL="0" indent="0">
              <a:buNone/>
            </a:pPr>
            <a:r>
              <a:rPr lang="ru-RU" altLang="ru-RU"/>
              <a:t>Если в объявлении метода сказано, что он возвращает НЕ </a:t>
            </a:r>
            <a:r>
              <a:rPr lang="ru-RU" altLang="ru-RU">
                <a:solidFill>
                  <a:srgbClr val="7030A0"/>
                </a:solidFill>
              </a:rPr>
              <a:t>void</a:t>
            </a:r>
            <a:r>
              <a:rPr lang="ru-RU" altLang="ru-RU"/>
              <a:t>, то компилятор зорко следит, что бы мы вернули экземпляр требуемого типа или экземпляр типа, который можно неявно привести к требуемому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  <a:r>
              <a:rPr lang="ru-RU" dirty="0"/>
              <a:t>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78272" y="3105834"/>
            <a:ext cx="423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Lambda </a:t>
            </a:r>
            <a:r>
              <a:rPr lang="ru-RU" sz="3600" dirty="0"/>
              <a:t>и </a:t>
            </a:r>
            <a:r>
              <a:rPr lang="en-US" sz="3600" dirty="0"/>
              <a:t>Streams</a:t>
            </a:r>
            <a:endParaRPr lang="ru-RU" sz="3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 </a:t>
            </a:r>
            <a:r>
              <a:rPr lang="ru-RU" dirty="0"/>
              <a:t>это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ru-RU" dirty="0"/>
              <a:t>Способ работы со структурами данных в функциональном стиле. Обычно это коллекции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61FB378-563E-4453-86B8-84D3AC0E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Исключения = ошибки?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CB96F8BA-0BAB-4DA4-93E8-4A626DEAD9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099" name="Picture 2" descr="http://images.edunow.su/ioda_master.png">
            <a:extLst>
              <a:ext uri="{FF2B5EF4-FFF2-40B4-BE49-F238E27FC236}">
                <a16:creationId xmlns:a16="http://schemas.microsoft.com/office/drawing/2014/main" id="{0E3CCE67-CA8C-4E41-A671-D0BBB7ECD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1773238"/>
            <a:ext cx="5256213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средства языка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Функциональные интерфейсы</a:t>
            </a:r>
            <a:endParaRPr lang="en-US" dirty="0"/>
          </a:p>
          <a:p>
            <a:pPr lvl="1"/>
            <a:r>
              <a:rPr lang="ru-RU" dirty="0"/>
              <a:t>Интерфейсы пакета </a:t>
            </a:r>
            <a:r>
              <a:rPr lang="en-US" dirty="0" err="1"/>
              <a:t>java.util.function</a:t>
            </a:r>
            <a:endParaRPr lang="en-US" dirty="0"/>
          </a:p>
          <a:p>
            <a:r>
              <a:rPr lang="en-US" dirty="0"/>
              <a:t>Lambda</a:t>
            </a:r>
            <a:r>
              <a:rPr lang="ru-RU" dirty="0"/>
              <a:t> выражения</a:t>
            </a:r>
          </a:p>
          <a:p>
            <a:r>
              <a:rPr lang="ru-RU" dirty="0"/>
              <a:t>Классы пакета </a:t>
            </a:r>
            <a:r>
              <a:rPr lang="en-US" dirty="0" err="1"/>
              <a:t>java.util.stream</a:t>
            </a:r>
            <a:endParaRPr lang="en-US" dirty="0"/>
          </a:p>
          <a:p>
            <a:pPr lvl="1"/>
            <a:r>
              <a:rPr lang="en-US" dirty="0"/>
              <a:t>Stream&lt;T&gt;</a:t>
            </a:r>
            <a:r>
              <a:rPr lang="ru-RU" dirty="0"/>
              <a:t>, </a:t>
            </a:r>
            <a:r>
              <a:rPr lang="en-US" dirty="0" err="1"/>
              <a:t>IntStream</a:t>
            </a:r>
            <a:r>
              <a:rPr lang="en-US" dirty="0"/>
              <a:t>, </a:t>
            </a:r>
            <a:r>
              <a:rPr lang="en-US" dirty="0" err="1"/>
              <a:t>DoubleStream</a:t>
            </a:r>
            <a:r>
              <a:rPr lang="en-US" dirty="0"/>
              <a:t>, </a:t>
            </a:r>
            <a:r>
              <a:rPr lang="en-US" dirty="0" err="1"/>
              <a:t>LongStream</a:t>
            </a:r>
            <a:endParaRPr lang="en-US" dirty="0"/>
          </a:p>
          <a:p>
            <a:pPr lvl="1"/>
            <a:r>
              <a:rPr lang="en-US" dirty="0" err="1"/>
              <a:t>StreamSupport</a:t>
            </a:r>
            <a:endParaRPr lang="ru-RU" dirty="0"/>
          </a:p>
          <a:p>
            <a:pPr lvl="1"/>
            <a:r>
              <a:rPr lang="en-US" dirty="0"/>
              <a:t>Collectors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8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Функциональный интерфейс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Интерфейс с одним абстрактным методом</a:t>
            </a:r>
            <a:endParaRPr lang="en-US" dirty="0"/>
          </a:p>
          <a:p>
            <a:r>
              <a:rPr lang="ru-RU" dirty="0"/>
              <a:t>Можно пометить </a:t>
            </a:r>
            <a:r>
              <a:rPr lang="en-US" dirty="0"/>
              <a:t>@</a:t>
            </a:r>
            <a:r>
              <a:rPr lang="en-US" dirty="0" err="1"/>
              <a:t>FunctionalInterface</a:t>
            </a:r>
            <a:endParaRPr lang="ru-RU" dirty="0"/>
          </a:p>
          <a:p>
            <a:r>
              <a:rPr lang="ru-RU" dirty="0"/>
              <a:t>Пример: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FunctionalInterface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interface </a:t>
            </a:r>
            <a:r>
              <a:rPr lang="en-US" dirty="0"/>
              <a:t>Runnable {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80"/>
                </a:solidFill>
              </a:rPr>
              <a:t>	public void </a:t>
            </a:r>
            <a:r>
              <a:rPr lang="en-US" dirty="0"/>
              <a:t>run();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00050" lvl="1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000" dirty="0"/>
              <a:t>Runnable r = () -&gt; </a:t>
            </a: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00"/>
                </a:solidFill>
              </a:rPr>
              <a:t>"Runnable lambda"</a:t>
            </a:r>
            <a:r>
              <a:rPr lang="en-US" sz="2000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70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ru-RU" dirty="0"/>
              <a:t>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5799" y="1371601"/>
            <a:ext cx="10994923" cy="5014451"/>
          </a:xfrm>
        </p:spPr>
        <p:txBody>
          <a:bodyPr>
            <a:normAutofit/>
          </a:bodyPr>
          <a:lstStyle/>
          <a:p>
            <a:r>
              <a:rPr lang="ru-RU" sz="2000" dirty="0"/>
              <a:t>Лямбда-выражение это блок кода, который можно передать в другое место, поэтому он может быть выполнен позже, один или несколько раз.</a:t>
            </a:r>
          </a:p>
          <a:p>
            <a:endParaRPr lang="ru-RU" sz="2000" dirty="0"/>
          </a:p>
          <a:p>
            <a:r>
              <a:rPr lang="ru-RU" sz="2000" dirty="0"/>
              <a:t>Можно определить как функциональный интерфейс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Function&lt;String, Double&gt; convert = s -&gt; </a:t>
            </a:r>
            <a:r>
              <a:rPr lang="en-US" sz="2000" dirty="0" err="1"/>
              <a:t>Double.</a:t>
            </a:r>
            <a:r>
              <a:rPr lang="en-US" sz="2000" i="1" dirty="0" err="1"/>
              <a:t>valueOf</a:t>
            </a:r>
            <a:r>
              <a:rPr lang="en-US" sz="2000" dirty="0"/>
              <a:t>(s);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Или ссылкой на метод</a:t>
            </a:r>
            <a:r>
              <a:rPr lang="en-US" sz="2000" dirty="0"/>
              <a:t> </a:t>
            </a:r>
            <a:r>
              <a:rPr lang="ru-RU" sz="2000" dirty="0"/>
              <a:t>или конструктор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 Function&lt;String, Double&gt; convert = Double::</a:t>
            </a:r>
            <a:r>
              <a:rPr lang="en-US" sz="2000" i="1" dirty="0" err="1"/>
              <a:t>valueOf</a:t>
            </a:r>
            <a:r>
              <a:rPr lang="en-US" sz="2000" i="1" dirty="0"/>
              <a:t>;</a:t>
            </a:r>
            <a:endParaRPr lang="ru-RU" sz="2000" i="1" dirty="0"/>
          </a:p>
          <a:p>
            <a:pPr marL="0" indent="0">
              <a:buNone/>
            </a:pPr>
            <a:r>
              <a:rPr lang="ru-RU" sz="2000" i="1" dirty="0"/>
              <a:t>	</a:t>
            </a:r>
            <a:endParaRPr lang="ru-RU" sz="2000" dirty="0">
              <a:solidFill>
                <a:prstClr val="black"/>
              </a:solidFill>
            </a:endParaRPr>
          </a:p>
          <a:p>
            <a:pPr lvl="0"/>
            <a:r>
              <a:rPr lang="ru-RU" sz="2000" dirty="0">
                <a:solidFill>
                  <a:prstClr val="black"/>
                </a:solidFill>
              </a:rPr>
              <a:t>Можно передать в метод или конструктор как параметр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2000" dirty="0"/>
              <a:t>Thread t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/>
              <a:t>Thread(() -&gt; </a:t>
            </a: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00"/>
                </a:solidFill>
              </a:rPr>
              <a:t>"run"</a:t>
            </a:r>
            <a:r>
              <a:rPr lang="en-US" sz="2000" dirty="0"/>
              <a:t>));</a:t>
            </a:r>
            <a:endParaRPr lang="ru-RU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endParaRPr lang="ru-RU" sz="20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67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</a:t>
            </a:r>
            <a:r>
              <a:rPr lang="ru-RU" dirty="0"/>
              <a:t>выражение состоит из:</a:t>
            </a:r>
          </a:p>
          <a:p>
            <a:pPr lvl="1"/>
            <a:r>
              <a:rPr lang="ru-RU" dirty="0"/>
              <a:t>Блок кода</a:t>
            </a:r>
          </a:p>
          <a:p>
            <a:pPr lvl="1"/>
            <a:r>
              <a:rPr lang="ru-RU" dirty="0"/>
              <a:t>Параметры</a:t>
            </a:r>
          </a:p>
          <a:p>
            <a:pPr lvl="1"/>
            <a:r>
              <a:rPr lang="ru-RU" dirty="0"/>
              <a:t>Значения для свободных переменных – внешних для блока кода</a:t>
            </a:r>
          </a:p>
          <a:p>
            <a:r>
              <a:rPr lang="ru-RU" dirty="0"/>
              <a:t>В совокупности эти три компонента образуют замыкание</a:t>
            </a:r>
            <a:endParaRPr lang="en-US" dirty="0"/>
          </a:p>
          <a:p>
            <a:r>
              <a:rPr lang="ru-RU" dirty="0"/>
              <a:t>Переменные, захваченные </a:t>
            </a:r>
            <a:r>
              <a:rPr lang="en-US" dirty="0"/>
              <a:t>lambda-</a:t>
            </a:r>
            <a:r>
              <a:rPr lang="ru-RU" dirty="0"/>
              <a:t>выражением должны быть эффективно </a:t>
            </a:r>
            <a:r>
              <a:rPr lang="en-US" dirty="0"/>
              <a:t>final</a:t>
            </a:r>
            <a:r>
              <a:rPr lang="ru-RU" dirty="0"/>
              <a:t>, то есть их значение не должно изменяться</a:t>
            </a:r>
          </a:p>
        </p:txBody>
      </p:sp>
    </p:spTree>
    <p:extLst>
      <p:ext uri="{BB962C8B-B14F-4D97-AF65-F5344CB8AC3E}">
        <p14:creationId xmlns:p14="http://schemas.microsoft.com/office/powerpoint/2010/main" val="1738646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– </a:t>
            </a:r>
            <a:r>
              <a:rPr lang="ru-RU" dirty="0"/>
              <a:t>методы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Stream</a:t>
            </a:r>
            <a:r>
              <a:rPr lang="ru-RU" dirty="0"/>
              <a:t> API предлагает два вида методов:</a:t>
            </a:r>
          </a:p>
          <a:p>
            <a:pPr lvl="1"/>
            <a:r>
              <a:rPr lang="ru-RU" dirty="0"/>
              <a:t>Конвейерные — возвращают другой </a:t>
            </a:r>
            <a:r>
              <a:rPr lang="en-US" dirty="0"/>
              <a:t>stream</a:t>
            </a:r>
            <a:endParaRPr lang="ru-RU" dirty="0"/>
          </a:p>
          <a:p>
            <a:pPr lvl="1"/>
            <a:r>
              <a:rPr lang="ru-RU" dirty="0"/>
              <a:t>Терминальные — возвращают другой объект, такой как коллекция, примитивы, объекты, </a:t>
            </a:r>
            <a:r>
              <a:rPr lang="ru-RU" dirty="0" err="1"/>
              <a:t>Optional</a:t>
            </a:r>
            <a:r>
              <a:rPr lang="ru-RU" dirty="0"/>
              <a:t> и </a:t>
            </a:r>
            <a:r>
              <a:rPr lang="ru-RU" dirty="0" err="1"/>
              <a:t>т.д</a:t>
            </a:r>
            <a:endParaRPr lang="ru-RU" dirty="0"/>
          </a:p>
          <a:p>
            <a:r>
              <a:rPr lang="ru-RU" dirty="0"/>
              <a:t>Работа со </a:t>
            </a:r>
            <a:r>
              <a:rPr lang="en-US" dirty="0"/>
              <a:t>stream </a:t>
            </a:r>
            <a:r>
              <a:rPr lang="ru-RU" dirty="0"/>
              <a:t>состоит из следующих шагов:</a:t>
            </a:r>
          </a:p>
          <a:p>
            <a:pPr lvl="1"/>
            <a:r>
              <a:rPr lang="ru-RU" dirty="0"/>
              <a:t>Создание</a:t>
            </a:r>
          </a:p>
          <a:p>
            <a:pPr lvl="1"/>
            <a:r>
              <a:rPr lang="ru-RU" dirty="0"/>
              <a:t>Цепочка конвейерных методов</a:t>
            </a:r>
          </a:p>
          <a:p>
            <a:pPr lvl="1"/>
            <a:r>
              <a:rPr lang="ru-RU" dirty="0"/>
              <a:t>В конце терминальный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3948924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</a:t>
            </a:r>
            <a:r>
              <a:rPr lang="ru-RU" dirty="0"/>
              <a:t> - создание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graphicFrame>
        <p:nvGraphicFramePr>
          <p:cNvPr id="5" name="SmartAr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88983"/>
              </p:ext>
            </p:extLst>
          </p:nvPr>
        </p:nvGraphicFramePr>
        <p:xfrm>
          <a:off x="685801" y="1371600"/>
          <a:ext cx="10994922" cy="460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880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</a:t>
            </a:r>
            <a:r>
              <a:rPr lang="ru-RU" dirty="0"/>
              <a:t> – конвейерные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graphicFrame>
        <p:nvGraphicFramePr>
          <p:cNvPr id="5" name="SmartAr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435107"/>
              </p:ext>
            </p:extLst>
          </p:nvPr>
        </p:nvGraphicFramePr>
        <p:xfrm>
          <a:off x="685800" y="1359591"/>
          <a:ext cx="11127658" cy="481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5843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API</a:t>
            </a:r>
            <a:r>
              <a:rPr lang="ru-RU" dirty="0"/>
              <a:t> – терминальные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graphicFrame>
        <p:nvGraphicFramePr>
          <p:cNvPr id="5" name="SmartAr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362488"/>
              </p:ext>
            </p:extLst>
          </p:nvPr>
        </p:nvGraphicFramePr>
        <p:xfrm>
          <a:off x="685800" y="1371599"/>
          <a:ext cx="11039168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307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CE6DF9D8-2A68-43A7-ABD4-2E989BAE2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66701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ru-RU" altLang="en-US" sz="4000" dirty="0">
              <a:solidFill>
                <a:srgbClr val="002060"/>
              </a:solidFill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6BE60974-8E53-400C-A434-11955D66C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87" y="1844675"/>
            <a:ext cx="10820400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355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dirty="0" err="1">
                <a:solidFill>
                  <a:srgbClr val="000000"/>
                </a:solidFill>
              </a:rPr>
              <a:t>При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работа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со</a:t>
            </a:r>
            <a:r>
              <a:rPr lang="en-US" altLang="en-US" sz="2800" dirty="0">
                <a:solidFill>
                  <a:srgbClr val="000000"/>
                </a:solidFill>
              </a:rPr>
              <a:t> Stream </a:t>
            </a:r>
            <a:r>
              <a:rPr lang="en-US" altLang="en-US" sz="2800" dirty="0" err="1">
                <a:solidFill>
                  <a:srgbClr val="000000"/>
                </a:solidFill>
              </a:rPr>
              <a:t>довольно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часто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используются</a:t>
            </a:r>
            <a:r>
              <a:rPr lang="en-US" altLang="en-US" sz="2800" dirty="0">
                <a:solidFill>
                  <a:srgbClr val="000000"/>
                </a:solidFill>
              </a:rPr>
              <a:t> lambda </a:t>
            </a:r>
            <a:r>
              <a:rPr lang="en-US" altLang="en-US" sz="2800" dirty="0" err="1">
                <a:solidFill>
                  <a:srgbClr val="000000"/>
                </a:solidFill>
              </a:rPr>
              <a:t>выражения</a:t>
            </a:r>
            <a:r>
              <a:rPr lang="en-US" altLang="en-US" sz="2800" dirty="0">
                <a:solidFill>
                  <a:srgbClr val="000000"/>
                </a:solidFill>
              </a:rPr>
              <a:t> и </a:t>
            </a:r>
            <a:r>
              <a:rPr lang="en-US" altLang="en-US" sz="2800" dirty="0" err="1">
                <a:solidFill>
                  <a:srgbClr val="000000"/>
                </a:solidFill>
              </a:rPr>
              <a:t>ссылки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на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методы</a:t>
            </a:r>
            <a:r>
              <a:rPr lang="en-US" altLang="en-US" sz="28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Stream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Random().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.limit(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.map(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intValue.intValue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.peek(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::print) 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.count();     </a:t>
            </a: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завершающая</a:t>
            </a: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операция</a:t>
            </a:r>
            <a:b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3A994162-A5C4-456A-9A67-62EB23E70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8076" y="6356351"/>
            <a:ext cx="4429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BD57900-AA0D-44A9-AA2F-4743758DA2B4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ACEFB-2B6E-47E0-B8C8-4C180B5D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Пример работы со </a:t>
            </a:r>
            <a:r>
              <a:rPr lang="ru-RU" altLang="en-US" dirty="0" err="1"/>
              <a:t>Stream</a:t>
            </a:r>
            <a:br>
              <a:rPr lang="ru-RU" altLang="en-US" dirty="0"/>
            </a:br>
            <a:endParaRPr lang="ru-UA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8CC4F31D-454B-4DC1-9AB5-8B037DF4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66701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ru-RU" altLang="en-US" sz="4000" dirty="0">
              <a:solidFill>
                <a:srgbClr val="002060"/>
              </a:solidFill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120BCBF2-ADE9-4043-9682-F9D4EA12D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38" y="2006907"/>
            <a:ext cx="10994923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355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1.</a:t>
            </a:r>
            <a:r>
              <a:rPr lang="ru-RU" altLang="en-US" sz="2800" dirty="0">
                <a:solidFill>
                  <a:srgbClr val="000000"/>
                </a:solidFill>
              </a:rPr>
              <a:t> Обработка не начнётся до тех пор, пока не будет вызван терминальный оператор.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en-US" sz="2800" dirty="0" err="1">
                <a:solidFill>
                  <a:srgbClr val="000000"/>
                </a:solidFill>
              </a:rPr>
              <a:t>list.stream</a:t>
            </a:r>
            <a:r>
              <a:rPr lang="ru-RU" altLang="en-US" sz="2800" dirty="0">
                <a:solidFill>
                  <a:srgbClr val="000000"/>
                </a:solidFill>
              </a:rPr>
              <a:t>().</a:t>
            </a:r>
            <a:r>
              <a:rPr lang="ru-RU" altLang="en-US" sz="2800" dirty="0" err="1">
                <a:solidFill>
                  <a:srgbClr val="000000"/>
                </a:solidFill>
              </a:rPr>
              <a:t>filter</a:t>
            </a:r>
            <a:r>
              <a:rPr lang="ru-RU" altLang="en-US" sz="2800" dirty="0">
                <a:solidFill>
                  <a:srgbClr val="000000"/>
                </a:solidFill>
              </a:rPr>
              <a:t>(x -&gt; x &gt; 100);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en-US" sz="2800" dirty="0">
                <a:solidFill>
                  <a:srgbClr val="000000"/>
                </a:solidFill>
              </a:rPr>
              <a:t>не возьмёт ни единого элемента из списка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en-US" sz="2800" dirty="0">
                <a:solidFill>
                  <a:srgbClr val="000000"/>
                </a:solidFill>
              </a:rPr>
              <a:t>2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  <a:r>
              <a:rPr lang="ru-RU" altLang="en-US" sz="2800" dirty="0">
                <a:solidFill>
                  <a:srgbClr val="000000"/>
                </a:solidFill>
              </a:rPr>
              <a:t>Стрим после обработки нельзя </a:t>
            </a:r>
            <a:r>
              <a:rPr lang="ru-RU" altLang="en-US" sz="2800" dirty="0" err="1">
                <a:solidFill>
                  <a:srgbClr val="000000"/>
                </a:solidFill>
              </a:rPr>
              <a:t>переиспользовать</a:t>
            </a:r>
            <a:r>
              <a:rPr lang="ru-RU" altLang="en-US" sz="2800" dirty="0">
                <a:solidFill>
                  <a:srgbClr val="000000"/>
                </a:solidFill>
              </a:rPr>
              <a:t>.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Stream&lt;String&gt; stream = </a:t>
            </a:r>
            <a:r>
              <a:rPr lang="en-US" altLang="en-US" sz="2800" dirty="0" err="1">
                <a:solidFill>
                  <a:srgbClr val="000000"/>
                </a:solidFill>
              </a:rPr>
              <a:t>list.stream</a:t>
            </a:r>
            <a:r>
              <a:rPr lang="en-US" altLang="en-US" sz="2800" dirty="0">
                <a:solidFill>
                  <a:srgbClr val="000000"/>
                </a:solidFill>
              </a:rPr>
              <a:t>();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dirty="0" err="1">
                <a:solidFill>
                  <a:srgbClr val="000000"/>
                </a:solidFill>
              </a:rPr>
              <a:t>stream.forEach</a:t>
            </a:r>
            <a:r>
              <a:rPr lang="en-US" altLang="en-US" sz="2800" dirty="0">
                <a:solidFill>
                  <a:srgbClr val="000000"/>
                </a:solidFill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</a:rPr>
              <a:t>System.out</a:t>
            </a:r>
            <a:r>
              <a:rPr lang="en-US" altLang="en-US" sz="2800" dirty="0">
                <a:solidFill>
                  <a:srgbClr val="000000"/>
                </a:solidFill>
              </a:rPr>
              <a:t>::</a:t>
            </a:r>
            <a:r>
              <a:rPr lang="en-US" altLang="en-US" sz="2800" dirty="0" err="1">
                <a:solidFill>
                  <a:srgbClr val="000000"/>
                </a:solidFill>
              </a:rPr>
              <a:t>println</a:t>
            </a:r>
            <a:r>
              <a:rPr lang="en-US" altLang="en-US" sz="2800" dirty="0">
                <a:solidFill>
                  <a:srgbClr val="000000"/>
                </a:solidFill>
              </a:rPr>
              <a:t>);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dirty="0" err="1">
                <a:solidFill>
                  <a:srgbClr val="000000"/>
                </a:solidFill>
              </a:rPr>
              <a:t>stream.filter</a:t>
            </a:r>
            <a:r>
              <a:rPr lang="en-US" altLang="en-US" sz="2800" dirty="0">
                <a:solidFill>
                  <a:srgbClr val="000000"/>
                </a:solidFill>
              </a:rPr>
              <a:t>(s -&gt; </a:t>
            </a:r>
            <a:r>
              <a:rPr lang="en-US" altLang="en-US" sz="2800" dirty="0" err="1">
                <a:solidFill>
                  <a:srgbClr val="000000"/>
                </a:solidFill>
              </a:rPr>
              <a:t>s.contains</a:t>
            </a:r>
            <a:r>
              <a:rPr lang="en-US" altLang="en-US" sz="2800" dirty="0">
                <a:solidFill>
                  <a:srgbClr val="000000"/>
                </a:solidFill>
              </a:rPr>
              <a:t>("Stream API"));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dirty="0" err="1">
                <a:solidFill>
                  <a:srgbClr val="000000"/>
                </a:solidFill>
              </a:rPr>
              <a:t>stream.forEach</a:t>
            </a:r>
            <a:r>
              <a:rPr lang="en-US" altLang="en-US" sz="2800" dirty="0">
                <a:solidFill>
                  <a:srgbClr val="000000"/>
                </a:solidFill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</a:rPr>
              <a:t>System.out</a:t>
            </a:r>
            <a:r>
              <a:rPr lang="en-US" altLang="en-US" sz="2800" dirty="0">
                <a:solidFill>
                  <a:srgbClr val="000000"/>
                </a:solidFill>
              </a:rPr>
              <a:t>::</a:t>
            </a:r>
            <a:r>
              <a:rPr lang="en-US" altLang="en-US" sz="2800" dirty="0" err="1">
                <a:solidFill>
                  <a:srgbClr val="000000"/>
                </a:solidFill>
              </a:rPr>
              <a:t>println</a:t>
            </a:r>
            <a:r>
              <a:rPr lang="en-US" altLang="en-US" sz="2800" dirty="0">
                <a:solidFill>
                  <a:srgbClr val="000000"/>
                </a:solidFill>
              </a:rPr>
              <a:t>);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800" dirty="0">
              <a:solidFill>
                <a:srgbClr val="000000"/>
              </a:solidFill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261D09A2-46BB-4FDC-ABC0-B0ECF0BF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8076" y="6356351"/>
            <a:ext cx="4429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2722928-470A-439C-B226-E3426CD81FA9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21121-E7BE-45A8-98BD-094EB876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</a:t>
            </a:r>
            <a:r>
              <a:rPr lang="ru-RU" altLang="en-US" dirty="0" err="1"/>
              <a:t>Stream</a:t>
            </a:r>
            <a:br>
              <a:rPr lang="ru-RU" altLang="en-US" dirty="0"/>
            </a:br>
            <a:endParaRPr lang="ru-UA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4254E73-1B09-4C52-9D45-B28DFB80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7F851D6E-F8EB-4B4A-93CB-1DC17722E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>
                <a:solidFill>
                  <a:srgbClr val="7030A0"/>
                </a:solidFill>
              </a:rPr>
              <a:t>class</a:t>
            </a:r>
            <a:r>
              <a:rPr lang="en-US" altLang="ru-RU"/>
              <a:t> Main { </a:t>
            </a:r>
            <a:br>
              <a:rPr lang="en-US" altLang="ru-RU"/>
            </a:br>
            <a:r>
              <a:rPr lang="en-US" altLang="ru-RU"/>
              <a:t>     </a:t>
            </a:r>
            <a:r>
              <a:rPr lang="en-US" altLang="ru-RU">
                <a:solidFill>
                  <a:srgbClr val="7030A0"/>
                </a:solidFill>
              </a:rPr>
              <a:t>public</a:t>
            </a:r>
            <a:r>
              <a:rPr lang="en-US" altLang="ru-RU"/>
              <a:t> </a:t>
            </a:r>
            <a:r>
              <a:rPr lang="en-US" altLang="ru-RU">
                <a:solidFill>
                  <a:srgbClr val="7030A0"/>
                </a:solidFill>
              </a:rPr>
              <a:t>static</a:t>
            </a:r>
            <a:r>
              <a:rPr lang="en-US" altLang="ru-RU"/>
              <a:t> </a:t>
            </a:r>
            <a:r>
              <a:rPr lang="en-US" altLang="ru-RU">
                <a:solidFill>
                  <a:srgbClr val="7030A0"/>
                </a:solidFill>
              </a:rPr>
              <a:t>void</a:t>
            </a:r>
            <a:r>
              <a:rPr lang="en-US" altLang="ru-RU"/>
              <a:t> main(String[] args) { </a:t>
            </a:r>
            <a:br>
              <a:rPr lang="en-US" altLang="ru-RU"/>
            </a:br>
            <a:r>
              <a:rPr lang="en-US" altLang="ru-RU"/>
              <a:t>         </a:t>
            </a:r>
            <a:r>
              <a:rPr lang="en-US" altLang="ru-RU">
                <a:solidFill>
                  <a:srgbClr val="7030A0"/>
                </a:solidFill>
              </a:rPr>
              <a:t>int </a:t>
            </a:r>
            <a:r>
              <a:rPr lang="en-US" altLang="ru-RU"/>
              <a:t>a = 4; </a:t>
            </a:r>
            <a:br>
              <a:rPr lang="en-US" altLang="ru-RU"/>
            </a:br>
            <a:r>
              <a:rPr lang="en-US" altLang="ru-RU"/>
              <a:t>         System.</a:t>
            </a:r>
            <a:r>
              <a:rPr lang="en-US" altLang="ru-RU" b="1">
                <a:solidFill>
                  <a:srgbClr val="7030A0"/>
                </a:solidFill>
              </a:rPr>
              <a:t>out</a:t>
            </a:r>
            <a:r>
              <a:rPr lang="en-US" altLang="ru-RU"/>
              <a:t>.println(a / 0); </a:t>
            </a:r>
            <a:br>
              <a:rPr lang="en-US" altLang="ru-RU"/>
            </a:br>
            <a:r>
              <a:rPr lang="en-US" altLang="ru-RU"/>
              <a:t>     } </a:t>
            </a:r>
            <a:br>
              <a:rPr lang="en-US" altLang="ru-RU"/>
            </a:br>
            <a:r>
              <a:rPr lang="en-US" altLang="ru-RU"/>
              <a:t>}</a:t>
            </a:r>
            <a:endParaRPr lang="ru-RU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739A72E-AB54-4999-A29E-928BB482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Что такое исключительная ситуация?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21F8F26-6EBF-41B4-A5D4-C3CFBB7AC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i="1"/>
              <a:t>«Исключительная ситуация»</a:t>
            </a:r>
            <a:r>
              <a:rPr lang="ru-RU" altLang="ru-RU"/>
              <a:t>  </a:t>
            </a:r>
            <a:r>
              <a:rPr lang="en-US" altLang="ru-RU"/>
              <a:t>(</a:t>
            </a:r>
            <a:r>
              <a:rPr lang="ru-RU" altLang="ru-RU" i="1"/>
              <a:t>исключение, прерывание, exception</a:t>
            </a:r>
            <a:r>
              <a:rPr lang="en-US" altLang="ru-RU" i="1"/>
              <a:t>) –</a:t>
            </a:r>
            <a:r>
              <a:rPr lang="ru-RU" altLang="ru-RU" i="1"/>
              <a:t>это ситуация которая возникает во время выполнения вышей программы и требует специальной обработки</a:t>
            </a:r>
            <a:r>
              <a:rPr lang="ru-RU" altLang="ru-RU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F04196A-4AA4-4212-8254-16D5AA8C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Исключения это объекты</a:t>
            </a:r>
            <a:endParaRPr lang="en-US" altLang="ru-RU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0B42C59-DE40-4E5B-BFCC-995E9FFC4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В языке Java исключения (Exceptions) и ошибки (Errors) являются объектами. Когда метод вызывает (бросает - </a:t>
            </a:r>
            <a:r>
              <a:rPr lang="ru-RU" altLang="ru-RU">
                <a:solidFill>
                  <a:srgbClr val="7030A0"/>
                </a:solidFill>
              </a:rPr>
              <a:t>throws</a:t>
            </a:r>
            <a:r>
              <a:rPr lang="ru-RU" altLang="ru-RU"/>
              <a:t>) исключительную ситуацию, он на самом деле работает с объектом. </a:t>
            </a:r>
          </a:p>
          <a:p>
            <a:pPr marL="0" indent="0">
              <a:buNone/>
            </a:pPr>
            <a:endParaRPr lang="en-US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09E511B-32AB-47A3-ABEC-79C8121A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Упрощенная диаграмма классов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84F3A39-E223-46D2-BA4B-020D95218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8195" name="Picture 5" descr="http://docs.oracle.com/javase/tutorial/figures/essential/exceptions-throwable.gif">
            <a:extLst>
              <a:ext uri="{FF2B5EF4-FFF2-40B4-BE49-F238E27FC236}">
                <a16:creationId xmlns:a16="http://schemas.microsoft.com/office/drawing/2014/main" id="{F6D48326-40C4-48EA-82AA-0934F89F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412876"/>
            <a:ext cx="63373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3CF9AB2-A08F-465A-BB3F-D8CE8E54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/>
              <a:t>Throwable</a:t>
            </a:r>
            <a:r>
              <a:rPr lang="en-US" altLang="ru-RU"/>
              <a:t> </a:t>
            </a:r>
            <a:endParaRPr lang="ru-RU" altLang="ru-RU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0071DBF-9A3E-4F34-8DE3-470FAA3B4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4000" b="1">
                <a:solidFill>
                  <a:srgbClr val="FF0000"/>
                </a:solidFill>
              </a:rPr>
              <a:t>Throwable</a:t>
            </a:r>
            <a:r>
              <a:rPr lang="ru-RU" altLang="ru-RU" sz="4000">
                <a:solidFill>
                  <a:srgbClr val="FF0000"/>
                </a:solidFill>
              </a:rPr>
              <a:t> </a:t>
            </a:r>
            <a:r>
              <a:rPr lang="ru-RU" altLang="ru-RU" sz="4000"/>
              <a:t>— базовый класс для всех исключительных ситуаций.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AD528BB-A67C-4F34-B211-C270CC21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/>
              <a:t>Методы класса </a:t>
            </a:r>
            <a:r>
              <a:rPr lang="en-US" altLang="ru-RU" b="1"/>
              <a:t>Throwable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12D8-94AA-4007-88CB-5C215475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z="2800" dirty="0">
                <a:solidFill>
                  <a:srgbClr val="7030A0"/>
                </a:solidFill>
              </a:rPr>
              <a:t>public</a:t>
            </a:r>
            <a:r>
              <a:rPr lang="ru-RU" sz="2800" dirty="0"/>
              <a:t> String toString()</a:t>
            </a:r>
          </a:p>
          <a:p>
            <a:pPr marL="0" indent="0">
              <a:buNone/>
              <a:defRPr/>
            </a:pPr>
            <a:r>
              <a:rPr lang="ru-RU" sz="2800" dirty="0"/>
              <a:t>Краткое сообщение о исключении.</a:t>
            </a:r>
            <a:endParaRPr lang="en-US" sz="2800" dirty="0"/>
          </a:p>
          <a:p>
            <a:pPr>
              <a:defRPr/>
            </a:pPr>
            <a:r>
              <a:rPr lang="ru-RU" sz="2800" dirty="0">
                <a:solidFill>
                  <a:srgbClr val="7030A0"/>
                </a:solidFill>
              </a:rPr>
              <a:t>public</a:t>
            </a:r>
            <a:r>
              <a:rPr lang="ru-RU" sz="2800" dirty="0"/>
              <a:t> String getMessage()</a:t>
            </a:r>
          </a:p>
          <a:p>
            <a:pPr marL="0" indent="0">
              <a:buNone/>
              <a:defRPr/>
            </a:pPr>
            <a:r>
              <a:rPr lang="ru-RU" sz="2800" dirty="0"/>
              <a:t>Полное сообщение о исключении.</a:t>
            </a:r>
            <a:endParaRPr lang="en-US" sz="2800" dirty="0"/>
          </a:p>
          <a:p>
            <a:pPr>
              <a:defRPr/>
            </a:pPr>
            <a:r>
              <a:rPr lang="en-US" sz="2800" dirty="0">
                <a:solidFill>
                  <a:srgbClr val="7030A0"/>
                </a:solidFill>
              </a:rPr>
              <a:t>public void </a:t>
            </a:r>
            <a:r>
              <a:rPr lang="en-US" sz="2800" dirty="0" err="1"/>
              <a:t>printStackTrace</a:t>
            </a:r>
            <a:r>
              <a:rPr lang="en-US" sz="2800" dirty="0"/>
              <a:t>(</a:t>
            </a:r>
            <a:r>
              <a:rPr lang="en-US" sz="2800" dirty="0" err="1"/>
              <a:t>PrintStream</a:t>
            </a:r>
            <a:r>
              <a:rPr lang="en-US" sz="2800" dirty="0"/>
              <a:t> s)</a:t>
            </a:r>
          </a:p>
          <a:p>
            <a:pPr>
              <a:defRPr/>
            </a:pPr>
            <a:r>
              <a:rPr lang="en-US" sz="2800" dirty="0">
                <a:solidFill>
                  <a:srgbClr val="7030A0"/>
                </a:solidFill>
              </a:rPr>
              <a:t>public void </a:t>
            </a:r>
            <a:r>
              <a:rPr lang="en-US" sz="2800" dirty="0" err="1"/>
              <a:t>printStackTrace</a:t>
            </a:r>
            <a:r>
              <a:rPr lang="en-US" sz="2800" dirty="0"/>
              <a:t>(</a:t>
            </a:r>
            <a:r>
              <a:rPr lang="en-US" sz="2800" dirty="0" err="1"/>
              <a:t>PrintWriter</a:t>
            </a:r>
            <a:r>
              <a:rPr lang="en-US" sz="2800" dirty="0"/>
              <a:t> s)</a:t>
            </a:r>
          </a:p>
          <a:p>
            <a:pPr marL="0" indent="0">
              <a:buNone/>
              <a:defRPr/>
            </a:pPr>
            <a:r>
              <a:rPr lang="ru-RU" sz="2800" dirty="0"/>
              <a:t>Выдача в стандартный или указанный поток полной информации о точке возникновения исключения.</a:t>
            </a:r>
          </a:p>
          <a:p>
            <a:pPr marL="0" indent="0">
              <a:buNone/>
              <a:defRPr/>
            </a:pPr>
            <a:endParaRPr lang="ru-RU" sz="2800" dirty="0"/>
          </a:p>
          <a:p>
            <a:pPr marL="0" indent="0">
              <a:buNone/>
              <a:defRPr/>
            </a:pPr>
            <a:endParaRPr lang="ru-RU" sz="2800" dirty="0"/>
          </a:p>
          <a:p>
            <a:pPr marL="0" indent="0">
              <a:buNone/>
              <a:defRPr/>
            </a:pPr>
            <a:endParaRPr lang="ru-R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/>
      <a:lstStyle>
        <a:defPPr algn="l" fontAlgn="auto">
          <a:spcAft>
            <a:spcPts val="0"/>
          </a:spcAft>
          <a:defRPr sz="36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  <SharedWithUsers xmlns="341e6018-ac0a-4dfb-8409-db9e0d25502e">
      <UserInfo>
        <DisplayName>Andrew Berman</DisplayName>
        <AccountId>3588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03D7BA-5661-4852-B9A0-05C9D1D04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835f28f2-30f1-4728-84d2-86d96e143488"/>
    <ds:schemaRef ds:uri="341e6018-ac0a-4dfb-8409-db9e0d25502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1380</Words>
  <Application>Microsoft Office PowerPoint</Application>
  <PresentationFormat>Широкоэкранный</PresentationFormat>
  <Paragraphs>218</Paragraphs>
  <Slides>39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9" baseType="lpstr">
      <vt:lpstr>Arial</vt:lpstr>
      <vt:lpstr>Calibri</vt:lpstr>
      <vt:lpstr>Courier New</vt:lpstr>
      <vt:lpstr>Open Sans</vt:lpstr>
      <vt:lpstr>Open Sans Regular</vt:lpstr>
      <vt:lpstr>Proxima Nova Black</vt:lpstr>
      <vt:lpstr>Tahoma</vt:lpstr>
      <vt:lpstr>Times New Roman</vt:lpstr>
      <vt:lpstr>Wingdings</vt:lpstr>
      <vt:lpstr>2_DARK THEME</vt:lpstr>
      <vt:lpstr>JAVA</vt:lpstr>
      <vt:lpstr>Topics</vt:lpstr>
      <vt:lpstr>Исключения = ошибки?</vt:lpstr>
      <vt:lpstr>Пример</vt:lpstr>
      <vt:lpstr>Что такое исключительная ситуация?</vt:lpstr>
      <vt:lpstr>Исключения это объекты</vt:lpstr>
      <vt:lpstr>Упрощенная диаграмма классов</vt:lpstr>
      <vt:lpstr>Throwable </vt:lpstr>
      <vt:lpstr>Методы класса Throwable</vt:lpstr>
      <vt:lpstr>Error </vt:lpstr>
      <vt:lpstr>Exception </vt:lpstr>
      <vt:lpstr>RuntimeException</vt:lpstr>
      <vt:lpstr>Контролируемые (checked)</vt:lpstr>
      <vt:lpstr>Обработка исключений.</vt:lpstr>
      <vt:lpstr>Конструкция try … catch</vt:lpstr>
      <vt:lpstr>Обработка исключений</vt:lpstr>
      <vt:lpstr>Множество блоков catch</vt:lpstr>
      <vt:lpstr>try + finally</vt:lpstr>
      <vt:lpstr>finally-секция может «перебить» throw/return при помощи другого throw/return</vt:lpstr>
      <vt:lpstr>Гарантированное завершение</vt:lpstr>
      <vt:lpstr>Неконтролируемые (unchecked)</vt:lpstr>
      <vt:lpstr>Когда нужно бросать исключения?</vt:lpstr>
      <vt:lpstr>Что такое бросать исключение?</vt:lpstr>
      <vt:lpstr>throw и new</vt:lpstr>
      <vt:lpstr>Пробрасывание наверх</vt:lpstr>
      <vt:lpstr>System.err</vt:lpstr>
      <vt:lpstr>Возвращение значений</vt:lpstr>
      <vt:lpstr>Stream API в Java</vt:lpstr>
      <vt:lpstr>Stream API это …</vt:lpstr>
      <vt:lpstr>Используемые средства языка</vt:lpstr>
      <vt:lpstr>Функциональный интерфейс </vt:lpstr>
      <vt:lpstr>Lambda выражения</vt:lpstr>
      <vt:lpstr>Замыкания</vt:lpstr>
      <vt:lpstr>Stream API – методы работы</vt:lpstr>
      <vt:lpstr>Stream API - создание</vt:lpstr>
      <vt:lpstr>Stream API – конвейерные методы</vt:lpstr>
      <vt:lpstr>Stream API – терминальные методы</vt:lpstr>
      <vt:lpstr>Пример работы со Stream </vt:lpstr>
      <vt:lpstr>Особенности Stream 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Максим Шаптала</cp:lastModifiedBy>
  <cp:revision>222</cp:revision>
  <dcterms:created xsi:type="dcterms:W3CDTF">2018-11-02T13:55:27Z</dcterms:created>
  <dcterms:modified xsi:type="dcterms:W3CDTF">2022-01-19T00:45:03Z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