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 autoAdjust="0"/>
    <p:restoredTop sz="94660"/>
  </p:normalViewPr>
  <p:slideViewPr>
    <p:cSldViewPr snapToGrid="0">
      <p:cViewPr varScale="1">
        <p:scale>
          <a:sx n="39" d="100"/>
          <a:sy n="39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15468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3804658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6157824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5188990"/>
            <a:ext cx="155000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6649023" y="-5920034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6649023" y="2265496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-8496977" y="77038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44690623" y="77038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2" y="215254"/>
            <a:ext cx="877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상속 </a:t>
            </a:r>
            <a:r>
              <a:rPr lang="ko-KR" altLang="en-US" sz="2400" b="1" dirty="0" err="1" smtClean="0"/>
              <a:t>관계일때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메모리맵</a:t>
            </a:r>
            <a:endParaRPr lang="ko-KR" altLang="en-US" sz="2400" b="1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24" y="1159562"/>
            <a:ext cx="1293518" cy="67503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619" y="1159562"/>
            <a:ext cx="1465732" cy="757232"/>
          </a:xfrm>
          <a:prstGeom prst="rect">
            <a:avLst/>
          </a:prstGeom>
        </p:spPr>
      </p:pic>
      <p:graphicFrame>
        <p:nvGraphicFramePr>
          <p:cNvPr id="3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09825"/>
              </p:ext>
            </p:extLst>
          </p:nvPr>
        </p:nvGraphicFramePr>
        <p:xfrm>
          <a:off x="19261101" y="2159825"/>
          <a:ext cx="4423469" cy="89001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age;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화면출력용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만들기 힘들다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오래걸린다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aphicFrame>
        <p:nvGraphicFramePr>
          <p:cNvPr id="39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80287"/>
              </p:ext>
            </p:extLst>
          </p:nvPr>
        </p:nvGraphicFramePr>
        <p:xfrm>
          <a:off x="25317879" y="7091783"/>
          <a:ext cx="4423469" cy="73152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Studnet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age,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super(name, age);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[name=" + 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age=" + 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화면출력용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만들기 힘들다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오래걸린다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grpSp>
        <p:nvGrpSpPr>
          <p:cNvPr id="40" name="그룹 2"/>
          <p:cNvGrpSpPr>
            <a:grpSpLocks/>
          </p:cNvGrpSpPr>
          <p:nvPr/>
        </p:nvGrpSpPr>
        <p:grpSpPr bwMode="auto">
          <a:xfrm rot="15363760">
            <a:off x="24078177" y="5624961"/>
            <a:ext cx="1087928" cy="1847968"/>
            <a:chOff x="3348505" y="2620052"/>
            <a:chExt cx="847589" cy="1508909"/>
          </a:xfrm>
        </p:grpSpPr>
        <p:cxnSp>
          <p:nvCxnSpPr>
            <p:cNvPr id="41" name="직선 화살표 연결선 11"/>
            <p:cNvCxnSpPr>
              <a:cxnSpLocks noChangeShapeType="1"/>
            </p:cNvCxnSpPr>
            <p:nvPr/>
          </p:nvCxnSpPr>
          <p:spPr bwMode="auto">
            <a:xfrm rot="6236240" flipH="1" flipV="1">
              <a:off x="2918044" y="3050513"/>
              <a:ext cx="1508909" cy="6479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이등변 삼각형 42"/>
            <p:cNvSpPr/>
            <p:nvPr/>
          </p:nvSpPr>
          <p:spPr>
            <a:xfrm rot="2280000">
              <a:off x="4051453" y="2706437"/>
              <a:ext cx="144641" cy="13167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5556513" y="6731023"/>
            <a:ext cx="23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extends  Person</a:t>
            </a:r>
            <a:endParaRPr lang="en-US" altLang="ko-KR" b="1" i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207404" y="6328268"/>
            <a:ext cx="5140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부모의 코드를 그대로 사용한다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020597" y="12207365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4824025" y="2756365"/>
            <a:ext cx="438146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 </a:t>
            </a:r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Student();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.setName(</a:t>
            </a:r>
            <a:r>
              <a:rPr lang="en-US" altLang="ko-KR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정우성</a:t>
            </a:r>
            <a:r>
              <a:rPr lang="en-US" altLang="ko-KR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.setAge(50);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.setSchoolName(</a:t>
            </a:r>
            <a:r>
              <a:rPr lang="en-US" altLang="ko-KR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서울고등학교</a:t>
            </a:r>
            <a:r>
              <a:rPr lang="en-US" altLang="ko-KR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s01</a:t>
            </a:r>
            <a:r>
              <a:rPr lang="en-US" altLang="ko-KR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.showInfo();</a:t>
            </a:r>
            <a:endParaRPr lang="en-US" altLang="ko-KR" b="1" i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356330" y="392011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 smtClean="0">
                <a:solidFill>
                  <a:schemeClr val="tx1"/>
                </a:solidFill>
              </a:rPr>
              <a:t>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682024" y="3619821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Student s01</a:t>
            </a:r>
            <a:endParaRPr lang="ko-KR" altLang="en-US" sz="1400" dirty="0"/>
          </a:p>
        </p:txBody>
      </p:sp>
      <p:sp>
        <p:nvSpPr>
          <p:cNvPr id="6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108548" y="12489498"/>
            <a:ext cx="3789163" cy="489688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Studnet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Person(String name,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super(name, age);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"Student [name=" + name + ", age=" + age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schoolName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void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showInfo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{ // 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화면출력용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만들기 힘들다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오래걸린다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("---------------------------------");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name);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age);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("---------------------------------");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5893087" y="5826696"/>
            <a:ext cx="3679512" cy="751654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2400117" latinLnBrk="1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protected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name;</a:t>
            </a:r>
          </a:p>
          <a:p>
            <a:pPr defTabSz="2400117" latinLnBrk="1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protected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age;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Person(String name,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"Person [name=" + name + ", age=" + age + "]";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void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showInfo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{ 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화면출력용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만들기 힘들다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오래걸린다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("---------------------------------");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name);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age);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("---------------------------------");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704009-BFD0-4A4B-84A0-82FB226A380D}"/>
              </a:ext>
            </a:extLst>
          </p:cNvPr>
          <p:cNvSpPr txBox="1"/>
          <p:nvPr/>
        </p:nvSpPr>
        <p:spPr>
          <a:xfrm>
            <a:off x="7281561" y="553490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247611" y="12187058"/>
            <a:ext cx="75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61" idx="2"/>
            <a:endCxn id="52" idx="0"/>
          </p:cNvCxnSpPr>
          <p:nvPr/>
        </p:nvCxnSpPr>
        <p:spPr>
          <a:xfrm flipH="1">
            <a:off x="2351311" y="4197110"/>
            <a:ext cx="1341284" cy="8010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6BCB5D-B9D6-43F6-850B-ED2BC4DD48AC}"/>
              </a:ext>
            </a:extLst>
          </p:cNvPr>
          <p:cNvSpPr/>
          <p:nvPr/>
        </p:nvSpPr>
        <p:spPr>
          <a:xfrm>
            <a:off x="4003129" y="12834189"/>
            <a:ext cx="1197628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서울고등학교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700814" y="6025057"/>
            <a:ext cx="672530" cy="552877"/>
            <a:chOff x="4777731" y="4611748"/>
            <a:chExt cx="672530" cy="55287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098FA71-EC10-4C25-BB14-72B54B9ED6DB}"/>
                </a:ext>
              </a:extLst>
            </p:cNvPr>
            <p:cNvSpPr/>
            <p:nvPr/>
          </p:nvSpPr>
          <p:spPr>
            <a:xfrm>
              <a:off x="4777731" y="461174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정우성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C520448-49EC-484F-A71B-DE53981F2944}"/>
                </a:ext>
              </a:extLst>
            </p:cNvPr>
            <p:cNvSpPr/>
            <p:nvPr/>
          </p:nvSpPr>
          <p:spPr>
            <a:xfrm>
              <a:off x="4777731" y="4887625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1953365" y="395457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smtClean="0"/>
              <a:t>p01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2197947" y="427372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11827648" y="6129939"/>
            <a:ext cx="4236136" cy="6981250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2400117" latinLnBrk="1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protected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name;</a:t>
            </a:r>
          </a:p>
          <a:p>
            <a:pPr defTabSz="2400117" latinLnBrk="1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protected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age;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Person(String name,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"Person [name=" + name + ", age=" + age + "]";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void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 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화면출력용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만들기 힘들다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오래걸린다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("---------------------------------");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name);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age);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("---------------------------------");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774296" y="588655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3933121" y="584743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12105010" y="4550723"/>
            <a:ext cx="429202" cy="1335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3301290" y="2872134"/>
            <a:ext cx="334773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Person();</a:t>
            </a:r>
            <a:endParaRPr lang="en-US" altLang="ko-KR" b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.setName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정우성</a:t>
            </a:r>
            <a:r>
              <a:rPr lang="en-US" altLang="ko-KR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.setAge(50);</a:t>
            </a:r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p01</a:t>
            </a:r>
            <a:r>
              <a:rPr lang="en-US" altLang="ko-KR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.showInfo</a:t>
            </a:r>
            <a:r>
              <a:rPr lang="en-US" altLang="ko-KR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059540" y="386485"/>
            <a:ext cx="105773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*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상속관계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만들기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*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생성자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실행순서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*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자식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생성자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메소드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부모 필드 값 고려하기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</a:p>
          <a:p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*protected, super, super(), this, this()</a:t>
            </a:r>
          </a:p>
          <a:p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*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부모와 자식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메소드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이름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과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파라미터가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동일할때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문법과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어떤상황에서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사용하는지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922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8699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109433" y="3804658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09433" y="6157824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270FF5-FB54-42FC-AE29-E44BC959F575}"/>
              </a:ext>
            </a:extLst>
          </p:cNvPr>
          <p:cNvCxnSpPr>
            <a:cxnSpLocks/>
          </p:cNvCxnSpPr>
          <p:nvPr/>
        </p:nvCxnSpPr>
        <p:spPr>
          <a:xfrm>
            <a:off x="1148964" y="5188990"/>
            <a:ext cx="8731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96122"/>
              </p:ext>
            </p:extLst>
          </p:nvPr>
        </p:nvGraphicFramePr>
        <p:xfrm>
          <a:off x="12225554" y="2550271"/>
          <a:ext cx="4886789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88678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24001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Person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age;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int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Override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age=" + age + "]";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화면출력용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만들기 힘들다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오래걸린다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703595" y="349147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smtClean="0"/>
              <a:t>p00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948177" y="38106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1577878" y="5666832"/>
            <a:ext cx="2720658" cy="4321754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String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age;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-g/s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setName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(String name)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this.name = name;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age)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this.age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age;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"Person [name=" + name + ", age=" + age + "]";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24526" y="5423451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683351" y="5384324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Person</a:t>
            </a:r>
            <a:endParaRPr lang="ko-KR" altLang="en-US" sz="12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1855240" y="4087616"/>
            <a:ext cx="429202" cy="1335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64594"/>
              </p:ext>
            </p:extLst>
          </p:nvPr>
        </p:nvGraphicFramePr>
        <p:xfrm>
          <a:off x="17542098" y="2550271"/>
          <a:ext cx="7103160" cy="100584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03160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Studnet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age,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-g/s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age)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age;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"Student [name=" + name + ", age=" + age + ",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schoolName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2400117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2400117" rtl="0" eaLnBrk="1" latinLnBrk="1" hangingPunct="1"/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화면출력용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만들기 힘들다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오래걸린다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name);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age);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("---------------------------------");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2400117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5767644" y="38106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D1BF5-4929-47C8-9110-F41C5DBD4F8C}"/>
              </a:ext>
            </a:extLst>
          </p:cNvPr>
          <p:cNvSpPr txBox="1"/>
          <p:nvPr/>
        </p:nvSpPr>
        <p:spPr>
          <a:xfrm>
            <a:off x="5062797" y="3491470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Student </a:t>
            </a:r>
            <a:r>
              <a:rPr lang="en-US" altLang="ko-KR" sz="1400" dirty="0" smtClean="0"/>
              <a:t>s00</a:t>
            </a:r>
            <a:endParaRPr lang="ko-KR" altLang="en-US" sz="1400" dirty="0"/>
          </a:p>
        </p:txBody>
      </p:sp>
      <p:sp>
        <p:nvSpPr>
          <p:cNvPr id="46" name="사각형: 둥근 모서리 121">
            <a:extLst>
              <a:ext uri="{FF2B5EF4-FFF2-40B4-BE49-F238E27FC236}">
                <a16:creationId xmlns:a16="http://schemas.microsoft.com/office/drawing/2014/main" id="{79F93BE1-2E1A-43E4-9064-E1A5FE4972CE}"/>
              </a:ext>
            </a:extLst>
          </p:cNvPr>
          <p:cNvSpPr/>
          <p:nvPr/>
        </p:nvSpPr>
        <p:spPr>
          <a:xfrm>
            <a:off x="5252163" y="5666832"/>
            <a:ext cx="2720658" cy="4949366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Person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Person(String name,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"Person [name=" + name + ", age=" + age + "]";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8ED4EC-9EF8-450F-B735-4B6B9F2C00DA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flipH="1">
            <a:off x="5556993" y="4087616"/>
            <a:ext cx="546916" cy="1335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F50040-46D7-415F-BEC4-62CF4B66C682}"/>
              </a:ext>
            </a:extLst>
          </p:cNvPr>
          <p:cNvSpPr txBox="1"/>
          <p:nvPr/>
        </p:nvSpPr>
        <p:spPr>
          <a:xfrm>
            <a:off x="5184378" y="5423451"/>
            <a:ext cx="74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A60FB-F1A1-4887-9D66-AC173262C71C}"/>
              </a:ext>
            </a:extLst>
          </p:cNvPr>
          <p:cNvSpPr txBox="1"/>
          <p:nvPr/>
        </p:nvSpPr>
        <p:spPr>
          <a:xfrm>
            <a:off x="7339574" y="5406642"/>
            <a:ext cx="908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Student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6649023" y="-5920034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6649023" y="2265496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-8496977" y="77038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44690623" y="7703852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2" y="215254"/>
            <a:ext cx="877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상속과 </a:t>
            </a:r>
            <a:r>
              <a:rPr lang="ko-KR" altLang="en-US" sz="2400" b="1" dirty="0" err="1" smtClean="0"/>
              <a:t>관계없을때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메모리맵</a:t>
            </a:r>
            <a:endParaRPr lang="ko-KR" altLang="en-US" sz="2400" b="1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24" y="1159562"/>
            <a:ext cx="1293518" cy="67503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554" y="1159562"/>
            <a:ext cx="1465732" cy="7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3406</TotalTime>
  <Words>1361</Words>
  <Application>Microsoft Office PowerPoint</Application>
  <PresentationFormat>사용자 지정</PresentationFormat>
  <Paragraphs>406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179</cp:revision>
  <dcterms:created xsi:type="dcterms:W3CDTF">2020-11-23T02:29:11Z</dcterms:created>
  <dcterms:modified xsi:type="dcterms:W3CDTF">2021-06-07T06:36:25Z</dcterms:modified>
</cp:coreProperties>
</file>