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77" r:id="rId2"/>
    <p:sldId id="276" r:id="rId3"/>
    <p:sldId id="275" r:id="rId4"/>
    <p:sldId id="273" r:id="rId5"/>
    <p:sldId id="271" r:id="rId6"/>
    <p:sldId id="272" r:id="rId7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87742" autoAdjust="0"/>
  </p:normalViewPr>
  <p:slideViewPr>
    <p:cSldViewPr snapToGrid="0">
      <p:cViewPr>
        <p:scale>
          <a:sx n="10" d="100"/>
          <a:sy n="10" d="100"/>
        </p:scale>
        <p:origin x="18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1BF2D-D383-41E2-B553-D67317B0682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FD40E-A21B-4E79-B6B8-5627FE4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5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D40E-A21B-4E79-B6B8-5627FE4FFC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D40E-A21B-4E79-B6B8-5627FE4FFC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0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D40E-A21B-4E79-B6B8-5627FE4FFC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0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D40E-A21B-4E79-B6B8-5627FE4FFC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캐스팅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5686" y="1197756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28510"/>
              </p:ext>
            </p:extLst>
          </p:nvPr>
        </p:nvGraphicFramePr>
        <p:xfrm>
          <a:off x="30663193" y="12703249"/>
          <a:ext cx="5800337" cy="9144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width*height;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279105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return "Rectangle [width=" + width + ", height=" + height + </a:t>
            </a:r>
            <a:br>
              <a:rPr lang="en-US" altLang="ko-KR" sz="10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         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가로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width + 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세로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"]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사각형을 그렸습니다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44182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sr01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95644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2546679" y="4236307"/>
            <a:ext cx="285230" cy="7864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245898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97114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62332"/>
              </p:ext>
            </p:extLst>
          </p:nvPr>
        </p:nvGraphicFramePr>
        <p:xfrm>
          <a:off x="37565923" y="12644411"/>
          <a:ext cx="5800337" cy="76809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radius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radius*radius*3.14;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7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700064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graphicFrame>
        <p:nvGraphicFramePr>
          <p:cNvPr id="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65924" y="2320515"/>
          <a:ext cx="5800337" cy="847977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64692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205453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0" idx="0"/>
            <a:endCxn id="63" idx="2"/>
          </p:cNvCxnSpPr>
          <p:nvPr/>
        </p:nvCxnSpPr>
        <p:spPr>
          <a:xfrm flipV="1">
            <a:off x="33563361" y="11098755"/>
            <a:ext cx="6902731" cy="1604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6068269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63" idx="0"/>
            <a:endCxn id="63" idx="2"/>
          </p:cNvCxnSpPr>
          <p:nvPr/>
        </p:nvCxnSpPr>
        <p:spPr>
          <a:xfrm flipV="1">
            <a:off x="40466091" y="11098755"/>
            <a:ext cx="1" cy="1545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81889"/>
              </p:ext>
            </p:extLst>
          </p:nvPr>
        </p:nvGraphicFramePr>
        <p:xfrm>
          <a:off x="44456623" y="12644411"/>
          <a:ext cx="5800337" cy="9326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"Triangle [width=" + width + ", height=" + height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  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200" b="0" i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(width*height)/2;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40466092" y="11098756"/>
            <a:ext cx="6890699" cy="1545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275110" y="4326312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Rectangle(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10, 10);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911032" y="12600858"/>
            <a:ext cx="5578064" cy="7266560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4025114" y="636420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4201788" y="1262319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6255764" y="11968754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7918084" y="12037377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9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4581462" y="10859450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4787783" y="11700616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318501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99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3707550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return "Rectangle [width=" + width + ", height=" + height + </a:t>
            </a:r>
            <a:br>
              <a:rPr lang="en-US" altLang="ko-KR" sz="10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         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가로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width + 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세로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"]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사각형을 그렸습니다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3672627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sr01</a:t>
            </a:r>
            <a:endParaRPr lang="ko-KR" altLang="en-US" sz="14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3924089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13975124" y="4236307"/>
            <a:ext cx="285230" cy="7864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674343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4625559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sp>
        <p:nvSpPr>
          <p:cNvPr id="116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6128509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7496714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4703555" y="4326312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Rectangle(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10, 10);</a:t>
            </a:r>
            <a:endParaRPr lang="ko-KR" altLang="en-US" dirty="0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15453559" y="636420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13672627" y="18668391"/>
            <a:ext cx="724939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16837825" y="17894662"/>
            <a:ext cx="47938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재정의</a:t>
            </a:r>
            <a:endParaRPr lang="en-US" altLang="ko-KR" b="1" i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b="1" i="1" dirty="0" err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 이름이 동일할 경우 우선 사용된다</a:t>
            </a:r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en-US" altLang="ko-KR" b="1" i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4703555" y="4823042"/>
            <a:ext cx="6272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</a:rPr>
              <a:t>((Rectangle)sr01)</a:t>
            </a:r>
            <a:r>
              <a:rPr lang="en-US" altLang="ko-KR" sz="4000" b="1" dirty="0"/>
              <a:t>.</a:t>
            </a:r>
            <a:r>
              <a:rPr lang="en-US" altLang="ko-KR" sz="4000" b="1" dirty="0" err="1"/>
              <a:t>getWidth</a:t>
            </a:r>
            <a:r>
              <a:rPr lang="en-US" altLang="ko-KR" sz="4000" b="1" dirty="0"/>
              <a:t>()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266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–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모바라이딩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설명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5686" y="1197756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63193" y="12703249"/>
          <a:ext cx="5800337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279105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return "Rectangle [width=" + width + ", height=" + height + </a:t>
            </a:r>
            <a:br>
              <a:rPr lang="en-US" altLang="ko-KR" sz="10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         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가로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width + 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세로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"]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사각형을 그렸습니다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44182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sr01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95644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2546679" y="4236307"/>
            <a:ext cx="285230" cy="7864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245898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97114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65923" y="12644411"/>
          <a:ext cx="5800337" cy="6766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radius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7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700064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graphicFrame>
        <p:nvGraphicFramePr>
          <p:cNvPr id="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65924" y="2320515"/>
          <a:ext cx="5800337" cy="847977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64692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205453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0" idx="0"/>
            <a:endCxn id="63" idx="2"/>
          </p:cNvCxnSpPr>
          <p:nvPr/>
        </p:nvCxnSpPr>
        <p:spPr>
          <a:xfrm flipV="1">
            <a:off x="33563361" y="11098755"/>
            <a:ext cx="6902731" cy="1604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6068269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63" idx="0"/>
            <a:endCxn id="63" idx="2"/>
          </p:cNvCxnSpPr>
          <p:nvPr/>
        </p:nvCxnSpPr>
        <p:spPr>
          <a:xfrm flipV="1">
            <a:off x="40466091" y="11098755"/>
            <a:ext cx="1" cy="1545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456623" y="12644411"/>
          <a:ext cx="5800337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"Triangle [width=" + width + ", height=" + height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  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200" b="0" i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40466092" y="11098756"/>
            <a:ext cx="6890699" cy="1545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275110" y="4326312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Rectangle(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10, 10);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911032" y="12600858"/>
            <a:ext cx="5578064" cy="7266560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4025114" y="636420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4201788" y="1262319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6255764" y="11968754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7918084" y="12037377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9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4581462" y="10859450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4787783" y="11700616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2651852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3040901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return "Circle [radius=" + radius + ",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=" + </a:t>
            </a:r>
            <a:br>
              <a:rPr lang="en-US" altLang="ko-KR" sz="10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        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FF0000"/>
              </a:solidFill>
              <a:latin typeface="+mn-ea"/>
            </a:endParaRPr>
          </a:p>
          <a:p>
            <a:pPr defTabSz="3840023" latinLnBrk="1"/>
            <a:endParaRPr lang="ko-KR" altLang="en-US" sz="1000" b="1" dirty="0">
              <a:solidFill>
                <a:srgbClr val="FF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                          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반지름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radius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"]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원을 그렸습니다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3005978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sr01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3257440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3308475" y="4236307"/>
            <a:ext cx="285230" cy="7864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007694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3958910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Circle</a:t>
            </a:r>
            <a:endParaRPr lang="ko-KR" altLang="en-US" sz="1200" b="1" dirty="0"/>
          </a:p>
        </p:txBody>
      </p:sp>
      <p:sp>
        <p:nvSpPr>
          <p:cNvPr id="6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5461860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6830065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14036906" y="4326312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Circle(</a:t>
            </a:r>
            <a:r>
              <a:rPr lang="en-US" altLang="ko-KR" b="1" dirty="0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5);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14786910" y="636420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14786910" y="1257107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17056928" y="11700394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18679880" y="12037377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6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15494110" y="10459982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15549579" y="11700616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2693157" y="12639199"/>
            <a:ext cx="5578064" cy="7266560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447169" y="393029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0x444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533534" y="3677014"/>
            <a:ext cx="246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Shape[] </a:t>
            </a:r>
            <a:r>
              <a:rPr lang="en-US" altLang="ko-KR" sz="1400" dirty="0" err="1" smtClean="0"/>
              <a:t>sArray</a:t>
            </a:r>
            <a:endParaRPr lang="ko-KR" altLang="en-US" sz="1400" dirty="0"/>
          </a:p>
        </p:txBody>
      </p:sp>
      <p:sp>
        <p:nvSpPr>
          <p:cNvPr id="8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3572991" y="7406563"/>
            <a:ext cx="2477476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3686680" y="795386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0x722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362783" y="795344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0x733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4915582" y="7093230"/>
            <a:ext cx="101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Shape[]</a:t>
            </a:r>
            <a:endParaRPr lang="ko-KR" altLang="en-US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3533534" y="712844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0x444</a:t>
            </a:r>
            <a:endParaRPr lang="ko-KR" altLang="en-US" sz="12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9" idx="2"/>
            <a:endCxn id="92" idx="0"/>
          </p:cNvCxnSpPr>
          <p:nvPr/>
        </p:nvCxnSpPr>
        <p:spPr>
          <a:xfrm flipH="1">
            <a:off x="23864248" y="4207295"/>
            <a:ext cx="919186" cy="292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5186115" y="378080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23580528" y="856833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5035706" y="795344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0x744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3810907" y="8226477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479760" y="8226477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5165094" y="8226477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[2]</a:t>
            </a:r>
            <a:endParaRPr lang="ko-KR" altLang="en-US" sz="1200" b="1" dirty="0"/>
          </a:p>
        </p:txBody>
      </p:sp>
      <p:sp>
        <p:nvSpPr>
          <p:cNvPr id="105" name="타원 104"/>
          <p:cNvSpPr/>
          <p:nvPr/>
        </p:nvSpPr>
        <p:spPr>
          <a:xfrm>
            <a:off x="26192480" y="7750454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24307934" y="856833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25066773" y="856833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83" idx="1"/>
            <a:endCxn id="129" idx="0"/>
          </p:cNvCxnSpPr>
          <p:nvPr/>
        </p:nvCxnSpPr>
        <p:spPr>
          <a:xfrm flipH="1">
            <a:off x="2576612" y="8092361"/>
            <a:ext cx="21110068" cy="4236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84" idx="2"/>
            <a:endCxn id="64" idx="0"/>
          </p:cNvCxnSpPr>
          <p:nvPr/>
        </p:nvCxnSpPr>
        <p:spPr>
          <a:xfrm flipH="1">
            <a:off x="13338408" y="8230449"/>
            <a:ext cx="11360640" cy="4098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 –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도형별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메모리 형태 비교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5686" y="1197756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63193" y="12703249"/>
          <a:ext cx="5800337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279105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return "Rectangle [width=" + width + ", height=" + height + </a:t>
            </a:r>
            <a:br>
              <a:rPr lang="en-US" altLang="ko-KR" sz="10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         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가로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width + 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세로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"]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사각형을 그렸습니다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44182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sr01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95644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2546679" y="4236307"/>
            <a:ext cx="285230" cy="7864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245898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97114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65923" y="12644411"/>
          <a:ext cx="5800337" cy="6766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radius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7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700064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graphicFrame>
        <p:nvGraphicFramePr>
          <p:cNvPr id="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94991"/>
              </p:ext>
            </p:extLst>
          </p:nvPr>
        </p:nvGraphicFramePr>
        <p:xfrm>
          <a:off x="37565924" y="2320515"/>
          <a:ext cx="5800337" cy="847977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64692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205453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0" idx="0"/>
            <a:endCxn id="63" idx="2"/>
          </p:cNvCxnSpPr>
          <p:nvPr/>
        </p:nvCxnSpPr>
        <p:spPr>
          <a:xfrm flipV="1">
            <a:off x="33563361" y="11098755"/>
            <a:ext cx="6902731" cy="1604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6068269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63" idx="0"/>
            <a:endCxn id="63" idx="2"/>
          </p:cNvCxnSpPr>
          <p:nvPr/>
        </p:nvCxnSpPr>
        <p:spPr>
          <a:xfrm flipV="1">
            <a:off x="40466091" y="11098755"/>
            <a:ext cx="1" cy="1545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456623" y="12644411"/>
          <a:ext cx="5800337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"Triangle [width=" + width + ", height=" + height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  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200" b="0" i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40466092" y="11098756"/>
            <a:ext cx="6890699" cy="1545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0080042" y="3789211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s01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0331504" y="4071504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10667769" y="4348504"/>
            <a:ext cx="1868155" cy="2015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2535924" y="6783638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3904129" y="647639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86695" y="4128289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Rectangle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Rectangle(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10, 10);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3275110" y="4326312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Rectangle(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10, 10);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12535924" y="401202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Shape(</a:t>
            </a:r>
            <a:r>
              <a:rPr lang="en-US" altLang="ko-KR" b="1" dirty="0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 smtClean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911032" y="12600858"/>
            <a:ext cx="5578064" cy="7266560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4025114" y="636420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4025114" y="12571071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2487845" y="6418652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229210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36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8618259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return "Rectangle [width=" + width + ", height=" + height + </a:t>
            </a:r>
            <a:br>
              <a:rPr lang="en-US" altLang="ko-KR" sz="10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         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가로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width + 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세로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"]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사각형을 그렸습니다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8583336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r01</a:t>
            </a:r>
            <a:endParaRPr lang="ko-KR" altLang="en-US" sz="14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8834798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42" idx="2"/>
            <a:endCxn id="146" idx="0"/>
          </p:cNvCxnSpPr>
          <p:nvPr/>
        </p:nvCxnSpPr>
        <p:spPr>
          <a:xfrm flipH="1">
            <a:off x="18915766" y="4236307"/>
            <a:ext cx="255297" cy="809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585052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9536268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sp>
        <p:nvSpPr>
          <p:cNvPr id="14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1039218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2407423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20598787" y="18210768"/>
            <a:ext cx="47938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재정의</a:t>
            </a:r>
            <a:endParaRPr lang="en-US" altLang="ko-KR" b="1" i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b="1" i="1" dirty="0" err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 이름이 동일할 경우 우선 사용된다</a:t>
            </a:r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en-US" altLang="ko-KR" b="1" i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7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6255764" y="11968754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7918084" y="12037377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9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4581462" y="10859450"/>
            <a:ext cx="2050511" cy="557161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4787783" y="11700616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99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–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도형별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배열생성후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관리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5686" y="1197756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41667"/>
              </p:ext>
            </p:extLst>
          </p:nvPr>
        </p:nvGraphicFramePr>
        <p:xfrm>
          <a:off x="30663193" y="12703249"/>
          <a:ext cx="5800337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2820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279105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return "Rectangle [width=" + width + ", height=" + height + </a:t>
            </a:r>
            <a:br>
              <a:rPr lang="en-US" altLang="ko-KR" sz="10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         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가로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width + 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세로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"]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사각형을 그렸습니다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44182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r01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95644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2576612" y="4236307"/>
            <a:ext cx="255297" cy="809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245898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97114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0423219" y="377550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0x378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9509584" y="3522222"/>
            <a:ext cx="246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Rectangle[] </a:t>
            </a:r>
            <a:r>
              <a:rPr lang="en-US" altLang="ko-KR" sz="1400" dirty="0" err="1" smtClean="0"/>
              <a:t>rArray</a:t>
            </a:r>
            <a:endParaRPr lang="ko-KR" altLang="en-US" sz="1400" dirty="0"/>
          </a:p>
        </p:txBody>
      </p:sp>
      <p:sp>
        <p:nvSpPr>
          <p:cNvPr id="13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9549041" y="7251771"/>
            <a:ext cx="2477476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9662730" y="779906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0x222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0338833" y="779865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0891632" y="6938438"/>
            <a:ext cx="101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Ractangle</a:t>
            </a:r>
            <a:r>
              <a:rPr lang="en-US" altLang="ko-KR" sz="1200" b="1" dirty="0" smtClean="0"/>
              <a:t>[]</a:t>
            </a:r>
            <a:endParaRPr lang="ko-KR" altLang="en-US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509584" y="6973653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0x378</a:t>
            </a:r>
            <a:endParaRPr lang="ko-KR" altLang="en-US" sz="1200" b="1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 flipH="1">
            <a:off x="9840298" y="4052503"/>
            <a:ext cx="919186" cy="292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2831909" y="7949005"/>
            <a:ext cx="6904037" cy="438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/>
          <p:cNvSpPr/>
          <p:nvPr/>
        </p:nvSpPr>
        <p:spPr>
          <a:xfrm>
            <a:off x="11162165" y="362601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92438"/>
              </p:ext>
            </p:extLst>
          </p:nvPr>
        </p:nvGraphicFramePr>
        <p:xfrm>
          <a:off x="37565923" y="12644411"/>
          <a:ext cx="5800337" cy="6766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radius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7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700064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202" name="타원 201"/>
          <p:cNvSpPr/>
          <p:nvPr/>
        </p:nvSpPr>
        <p:spPr>
          <a:xfrm>
            <a:off x="9556578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24225"/>
              </p:ext>
            </p:extLst>
          </p:nvPr>
        </p:nvGraphicFramePr>
        <p:xfrm>
          <a:off x="37565924" y="2320515"/>
          <a:ext cx="5800337" cy="87782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64692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205453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0" idx="0"/>
            <a:endCxn id="63" idx="2"/>
          </p:cNvCxnSpPr>
          <p:nvPr/>
        </p:nvCxnSpPr>
        <p:spPr>
          <a:xfrm flipV="1">
            <a:off x="33563361" y="11098755"/>
            <a:ext cx="6902731" cy="1604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6068269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4259633" y="18210768"/>
            <a:ext cx="47938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재정의</a:t>
            </a:r>
            <a:endParaRPr lang="en-US" altLang="ko-KR" b="1" i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b="1" i="1" dirty="0" err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 이름이 동일할 경우 우선 사용된다</a:t>
            </a:r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en-US" altLang="ko-KR" b="1" i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011756" y="779865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786957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455810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141144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[2]</a:t>
            </a:r>
            <a:endParaRPr lang="ko-KR" altLang="en-US" sz="1200" b="1" dirty="0"/>
          </a:p>
        </p:txBody>
      </p:sp>
      <p:sp>
        <p:nvSpPr>
          <p:cNvPr id="76" name="타원 75"/>
          <p:cNvSpPr/>
          <p:nvPr/>
        </p:nvSpPr>
        <p:spPr>
          <a:xfrm>
            <a:off x="12168530" y="7595662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10283984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1042823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63" idx="0"/>
            <a:endCxn id="63" idx="2"/>
          </p:cNvCxnSpPr>
          <p:nvPr/>
        </p:nvCxnSpPr>
        <p:spPr>
          <a:xfrm flipV="1">
            <a:off x="40466091" y="11098755"/>
            <a:ext cx="1" cy="1545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67741"/>
              </p:ext>
            </p:extLst>
          </p:nvPr>
        </p:nvGraphicFramePr>
        <p:xfrm>
          <a:off x="44456623" y="12644411"/>
          <a:ext cx="5800337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Triangle(String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"Triangle [width=" + width + ", height=" + height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  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200" b="0" i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40466092" y="11098756"/>
            <a:ext cx="6890699" cy="1545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5791897" y="12606218"/>
            <a:ext cx="4793838" cy="4738354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메소드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return "Circle [radius=" + radius + ",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=" + </a:t>
            </a:r>
            <a:br>
              <a:rPr lang="en-US" altLang="ko-KR" sz="10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        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FF0000"/>
              </a:solidFill>
              <a:latin typeface="+mn-ea"/>
            </a:endParaRPr>
          </a:p>
          <a:p>
            <a:pPr defTabSz="3840023" latinLnBrk="1"/>
            <a:endParaRPr lang="ko-KR" altLang="en-US" sz="1000" b="1" dirty="0">
              <a:solidFill>
                <a:srgbClr val="FF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                          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반지름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radius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+ "]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원을 그렸습니다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5756974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Cirle</a:t>
            </a:r>
            <a:r>
              <a:rPr lang="en-US" altLang="ko-KR" sz="1400" dirty="0" smtClean="0"/>
              <a:t> c01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008436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0x722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 flipH="1">
            <a:off x="16089404" y="4236307"/>
            <a:ext cx="255297" cy="809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758690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0x722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6709906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Circle</a:t>
            </a:r>
            <a:endParaRPr lang="ko-KR" altLang="en-US" sz="12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3936011" y="377550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0x444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022376" y="3522222"/>
            <a:ext cx="246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Circle[] </a:t>
            </a:r>
            <a:r>
              <a:rPr lang="en-US" altLang="ko-KR" sz="1400" dirty="0" err="1" smtClean="0"/>
              <a:t>cArray</a:t>
            </a:r>
            <a:endParaRPr lang="ko-KR" altLang="en-US" sz="1400" dirty="0"/>
          </a:p>
        </p:txBody>
      </p:sp>
      <p:sp>
        <p:nvSpPr>
          <p:cNvPr id="80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3061833" y="7251771"/>
            <a:ext cx="2477476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3175522" y="779906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0x722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3851625" y="779865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0x733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4404424" y="6938438"/>
            <a:ext cx="101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Circle[]</a:t>
            </a:r>
            <a:endParaRPr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3022376" y="6973653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0x444</a:t>
            </a:r>
            <a:endParaRPr lang="ko-KR" altLang="en-US" sz="1200" b="1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2" idx="2"/>
            <a:endCxn id="89" idx="0"/>
          </p:cNvCxnSpPr>
          <p:nvPr/>
        </p:nvCxnSpPr>
        <p:spPr>
          <a:xfrm flipH="1">
            <a:off x="23353090" y="4052503"/>
            <a:ext cx="919186" cy="292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6344701" y="7949005"/>
            <a:ext cx="6904037" cy="438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24674957" y="362601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8212856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02" name="타원 101"/>
          <p:cNvSpPr/>
          <p:nvPr/>
        </p:nvSpPr>
        <p:spPr>
          <a:xfrm>
            <a:off x="23069370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9581061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17921229" y="17051637"/>
            <a:ext cx="47938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재정의</a:t>
            </a:r>
            <a:endParaRPr lang="en-US" altLang="ko-KR" b="1" i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b="1" i="1" dirty="0" err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 이름이 동일할 경우 우선 사용된다</a:t>
            </a:r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en-US" altLang="ko-KR" b="1" i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524548" y="779865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0x744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3299749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3968602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53936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[2]</a:t>
            </a:r>
            <a:endParaRPr lang="ko-KR" altLang="en-US" sz="1200" b="1" dirty="0"/>
          </a:p>
        </p:txBody>
      </p:sp>
      <p:sp>
        <p:nvSpPr>
          <p:cNvPr id="109" name="타원 108"/>
          <p:cNvSpPr/>
          <p:nvPr/>
        </p:nvSpPr>
        <p:spPr>
          <a:xfrm>
            <a:off x="25681322" y="7595662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23796776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3" name="타원 112"/>
          <p:cNvSpPr/>
          <p:nvPr/>
        </p:nvSpPr>
        <p:spPr>
          <a:xfrm>
            <a:off x="24555615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9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3464241" y="54764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개념도</a:t>
            </a:r>
          </a:p>
        </p:txBody>
      </p:sp>
      <p:sp>
        <p:nvSpPr>
          <p:cNvPr id="58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5268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width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height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5743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err="1">
                <a:latin typeface="+mn-ea"/>
                <a:ea typeface="+mn-ea"/>
              </a:rPr>
              <a:t>Ractangle</a:t>
            </a:r>
            <a:r>
              <a:rPr lang="en-US" altLang="ko-KR" sz="1920" b="1" dirty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3940217" y="8642573"/>
            <a:ext cx="2969767" cy="2969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9262360" y="15069246"/>
            <a:ext cx="7713289" cy="1852168"/>
          </a:xfrm>
          <a:prstGeom prst="triangle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68" name="직사각형 67"/>
          <p:cNvSpPr/>
          <p:nvPr/>
        </p:nvSpPr>
        <p:spPr>
          <a:xfrm>
            <a:off x="3464241" y="2435544"/>
            <a:ext cx="20106960" cy="15446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6951191" y="14749739"/>
            <a:ext cx="1807270" cy="155799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3940217" y="2949107"/>
            <a:ext cx="2950911" cy="2876985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7614933" y="2949107"/>
            <a:ext cx="3645788" cy="35544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11893471" y="2978228"/>
            <a:ext cx="4462665" cy="4350867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3940217" y="13494726"/>
            <a:ext cx="2148953" cy="4068017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7683012" y="7729100"/>
            <a:ext cx="4858941" cy="48589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13971455" y="9535659"/>
            <a:ext cx="1419055" cy="1419055"/>
          </a:xfrm>
          <a:prstGeom prst="ellips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6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325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radius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800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Circle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79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773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width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height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3248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Triangle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591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920" b="1" dirty="0" smtClean="0">
                <a:latin typeface="+mn-ea"/>
                <a:ea typeface="+mn-ea"/>
              </a:rPr>
              <a:t>팔각형</a:t>
            </a:r>
            <a:r>
              <a:rPr lang="en-US" altLang="ko-KR" sz="1920" b="1" dirty="0" smtClean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4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591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width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0228" y="1462670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strike="sngStrike" dirty="0" err="1" smtClean="0">
                <a:latin typeface="+mn-ea"/>
                <a:ea typeface="+mn-ea"/>
              </a:rPr>
              <a:t>fillColor</a:t>
            </a:r>
            <a:endParaRPr lang="en-US" altLang="ko-KR" sz="1680" strike="sngStrike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strike="sngStrike" dirty="0" err="1" smtClean="0">
                <a:latin typeface="+mn-ea"/>
                <a:ea typeface="+mn-ea"/>
              </a:rPr>
              <a:t>lineColor</a:t>
            </a:r>
            <a:endParaRPr lang="en-US" altLang="ko-KR" sz="1680" strike="sngStrike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width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height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680" b="1" dirty="0" smtClean="0">
                <a:solidFill>
                  <a:schemeClr val="accent1"/>
                </a:solidFill>
                <a:latin typeface="+mn-ea"/>
                <a:ea typeface="+mn-ea"/>
              </a:rPr>
              <a:t>area()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0703" y="1428176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err="1">
                <a:latin typeface="+mn-ea"/>
                <a:ea typeface="+mn-ea"/>
              </a:rPr>
              <a:t>Ractangle</a:t>
            </a:r>
            <a:r>
              <a:rPr lang="en-US" altLang="ko-KR" sz="1920" b="1" dirty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7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4285" y="1462670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strike="sngStrike" dirty="0" smtClean="0">
                <a:latin typeface="+mn-ea"/>
              </a:rPr>
              <a:t> </a:t>
            </a:r>
            <a:r>
              <a:rPr lang="en-US" altLang="ko-KR" sz="1680" strike="sngStrike" dirty="0" err="1" smtClean="0">
                <a:latin typeface="+mn-ea"/>
              </a:rPr>
              <a:t>fillColor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strike="sngStrike" dirty="0" err="1">
                <a:latin typeface="+mn-ea"/>
              </a:rPr>
              <a:t>lineColor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radius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b="1" dirty="0">
                <a:solidFill>
                  <a:schemeClr val="accent1"/>
                </a:solidFill>
                <a:latin typeface="+mn-ea"/>
              </a:rPr>
              <a:t>area()</a:t>
            </a:r>
          </a:p>
          <a:p>
            <a:pPr eaLnBrk="1" latinLnBrk="1" hangingPunct="1">
              <a:defRPr/>
            </a:pP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760" y="1428176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Circle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9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2213" y="1452105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strike="sngStrike" dirty="0" smtClean="0">
                <a:latin typeface="+mn-ea"/>
              </a:rPr>
              <a:t> </a:t>
            </a:r>
            <a:r>
              <a:rPr lang="en-US" altLang="ko-KR" sz="1680" strike="sngStrike" dirty="0" err="1" smtClean="0">
                <a:latin typeface="+mn-ea"/>
              </a:rPr>
              <a:t>fillColor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strike="sngStrike" dirty="0" err="1">
                <a:latin typeface="+mn-ea"/>
              </a:rPr>
              <a:t>lineColor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width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height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b="1" dirty="0">
                <a:solidFill>
                  <a:schemeClr val="accent1"/>
                </a:solidFill>
                <a:latin typeface="+mn-ea"/>
              </a:rPr>
              <a:t>area()</a:t>
            </a:r>
          </a:p>
          <a:p>
            <a:pPr eaLnBrk="1" latinLnBrk="1" hangingPunct="1">
              <a:defRPr/>
            </a:pP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2688" y="1417611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Triangle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97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4285" y="9930817"/>
            <a:ext cx="2344027" cy="3535672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dirty="0" err="1" smtClean="0">
                <a:latin typeface="+mn-ea"/>
              </a:rPr>
              <a:t>fillColor</a:t>
            </a:r>
            <a:r>
              <a:rPr lang="en-US" altLang="ko-KR" sz="1680" dirty="0" smtClean="0">
                <a:latin typeface="+mn-ea"/>
              </a:rPr>
              <a:t>()</a:t>
            </a:r>
            <a:endParaRPr lang="en-US" altLang="ko-KR" sz="168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dirty="0" err="1" smtClean="0">
                <a:latin typeface="+mn-ea"/>
              </a:rPr>
              <a:t>lineColor</a:t>
            </a:r>
            <a:r>
              <a:rPr lang="en-US" altLang="ko-KR" sz="1680" dirty="0" smtClean="0">
                <a:latin typeface="+mn-ea"/>
              </a:rPr>
              <a:t>()</a:t>
            </a:r>
            <a:endParaRPr lang="en-US" altLang="ko-KR" sz="168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</a:p>
          <a:p>
            <a:pPr eaLnBrk="1" latinLnBrk="1" hangingPunct="1">
              <a:defRPr/>
            </a:pPr>
            <a:r>
              <a:rPr lang="en-US" altLang="ko-KR" sz="168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80" b="1" dirty="0">
                <a:solidFill>
                  <a:schemeClr val="accent1"/>
                </a:solidFill>
                <a:latin typeface="+mn-ea"/>
              </a:rPr>
              <a:t>area</a:t>
            </a:r>
            <a:r>
              <a:rPr lang="en-US" altLang="ko-KR" sz="1680" b="1" dirty="0" smtClean="0">
                <a:solidFill>
                  <a:schemeClr val="accent1"/>
                </a:solidFill>
                <a:latin typeface="+mn-ea"/>
              </a:rPr>
              <a:t>()</a:t>
            </a:r>
            <a:endParaRPr lang="en-US" altLang="ko-KR" sz="168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endParaRPr lang="en-US" altLang="ko-KR" sz="168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760" y="9533869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  <a:sym typeface="Wingdings" panose="05000000000000000000" pitchFamily="2" charset="2"/>
              </a:rPr>
              <a:t>Shape </a:t>
            </a:r>
            <a:r>
              <a:rPr lang="ko-KR" altLang="en-US" sz="1920" b="1" dirty="0" smtClean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5924645" y="12581117"/>
            <a:ext cx="2690113" cy="170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7" idx="2"/>
          </p:cNvCxnSpPr>
          <p:nvPr/>
        </p:nvCxnSpPr>
        <p:spPr>
          <a:xfrm flipV="1">
            <a:off x="29796298" y="13466489"/>
            <a:ext cx="1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30977839" y="12479517"/>
            <a:ext cx="2029275" cy="1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30953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445" y="115956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96476"/>
              </p:ext>
            </p:extLst>
          </p:nvPr>
        </p:nvGraphicFramePr>
        <p:xfrm>
          <a:off x="33464942" y="2569238"/>
          <a:ext cx="5800337" cy="12435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"Rectangle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", width=" + width + ", height="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+ height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92" name="직사각형 91"/>
          <p:cNvSpPr/>
          <p:nvPr/>
        </p:nvSpPr>
        <p:spPr>
          <a:xfrm>
            <a:off x="5662635" y="1836938"/>
            <a:ext cx="704290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Rectangle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Rectangle("</a:t>
            </a:r>
            <a:r>
              <a:rPr lang="ko-KR" altLang="en-US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5, 5);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(r01.toString())</a:t>
            </a:r>
          </a:p>
          <a:p>
            <a:r>
              <a:rPr lang="en-US" altLang="ko-KR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.draw();</a:t>
            </a:r>
            <a:endParaRPr lang="en-US" altLang="ko-KR" b="1" i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009508" y="399696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78007" y="7001441"/>
            <a:ext cx="3789163" cy="6279130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return "Rectangle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", width=" + width + ", height="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+ height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17070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2220770" y="4273960"/>
            <a:ext cx="1125003" cy="2445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30953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41061" y="371466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01</a:t>
            </a:r>
            <a:endParaRPr lang="ko-KR" altLang="en-US" sz="1400" dirty="0"/>
          </a:p>
        </p:txBody>
      </p: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6323083" y="7001441"/>
            <a:ext cx="3789163" cy="6279130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return "Rectangle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", width=" + width + ", height="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+ height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6090518" y="371466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r02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6341980" y="399696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6663471" y="4273960"/>
            <a:ext cx="14774" cy="2445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332757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7674623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452746" y="397421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0x378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0539111" y="3720935"/>
            <a:ext cx="246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Rectangle[] </a:t>
            </a:r>
            <a:r>
              <a:rPr lang="en-US" altLang="ko-KR" sz="1400" dirty="0" err="1" smtClean="0"/>
              <a:t>rArray</a:t>
            </a:r>
            <a:endParaRPr lang="ko-KR" altLang="en-US" sz="1400" dirty="0"/>
          </a:p>
        </p:txBody>
      </p:sp>
      <p:sp>
        <p:nvSpPr>
          <p:cNvPr id="13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1652860" y="7001441"/>
            <a:ext cx="3789163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g/s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77247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244500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0x222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311753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813496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Ractangle</a:t>
            </a:r>
            <a:r>
              <a:rPr lang="en-US" altLang="ko-KR" sz="1200" b="1" dirty="0" smtClean="0"/>
              <a:t>[]</a:t>
            </a:r>
            <a:endParaRPr lang="ko-KR" altLang="en-US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632177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0x378</a:t>
            </a:r>
            <a:endParaRPr lang="ko-KR" altLang="en-US" sz="1200" b="1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11789011" y="4251216"/>
            <a:ext cx="0" cy="2447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4" idx="1"/>
            <a:endCxn id="91" idx="3"/>
          </p:cNvCxnSpPr>
          <p:nvPr/>
        </p:nvCxnSpPr>
        <p:spPr>
          <a:xfrm flipH="1" flipV="1">
            <a:off x="2551483" y="6857808"/>
            <a:ext cx="9220996" cy="915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5" idx="0"/>
            <a:endCxn id="129" idx="3"/>
          </p:cNvCxnSpPr>
          <p:nvPr/>
        </p:nvCxnSpPr>
        <p:spPr>
          <a:xfrm flipH="1" flipV="1">
            <a:off x="6994184" y="6857808"/>
            <a:ext cx="5787090" cy="776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13992662" y="629994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12203351" y="364335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7" name="타원 156"/>
          <p:cNvSpPr/>
          <p:nvPr/>
        </p:nvSpPr>
        <p:spPr>
          <a:xfrm>
            <a:off x="11772479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8" name="타원 157"/>
          <p:cNvSpPr/>
          <p:nvPr/>
        </p:nvSpPr>
        <p:spPr>
          <a:xfrm>
            <a:off x="12564628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9" name="타원 158"/>
          <p:cNvSpPr/>
          <p:nvPr/>
        </p:nvSpPr>
        <p:spPr>
          <a:xfrm>
            <a:off x="13288658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27189"/>
              </p:ext>
            </p:extLst>
          </p:nvPr>
        </p:nvGraphicFramePr>
        <p:xfrm>
          <a:off x="39771575" y="2569238"/>
          <a:ext cx="5800337" cy="111556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radius="   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//draw()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radius + 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7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8659892" y="6719307"/>
            <a:ext cx="3789163" cy="676809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Circle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radius;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radius;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radius="    </a:t>
            </a:r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+ radius + "]";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//draw()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반지름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radius +  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원을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613615" y="6442309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0x555</a:t>
            </a:r>
            <a:endParaRPr lang="ko-KR" altLang="en-US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0034008" y="6423314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Circle</a:t>
            </a:r>
            <a:endParaRPr lang="ko-KR" altLang="en-US" sz="1200" b="1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016264" y="397421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0x378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353832" y="3721371"/>
            <a:ext cx="141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Circle[] </a:t>
            </a:r>
            <a:r>
              <a:rPr lang="en-US" altLang="ko-KR" sz="1400" dirty="0" err="1" smtClean="0"/>
              <a:t>cArray</a:t>
            </a:r>
            <a:endParaRPr lang="ko-KR" altLang="en-US" sz="1400" dirty="0"/>
          </a:p>
        </p:txBody>
      </p:sp>
      <p:sp>
        <p:nvSpPr>
          <p:cNvPr id="19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4216378" y="7001441"/>
            <a:ext cx="3789163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g/s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335997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5008527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0x576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5681057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0x342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5377014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Circle[]</a:t>
            </a:r>
            <a:endParaRPr lang="ko-KR" altLang="en-US" sz="12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195695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0x378</a:t>
            </a:r>
            <a:endParaRPr lang="ko-KR" altLang="en-US" sz="1200" b="1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91" idx="2"/>
          </p:cNvCxnSpPr>
          <p:nvPr/>
        </p:nvCxnSpPr>
        <p:spPr>
          <a:xfrm>
            <a:off x="24352529" y="4251216"/>
            <a:ext cx="0" cy="2447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/>
          <p:cNvSpPr/>
          <p:nvPr/>
        </p:nvSpPr>
        <p:spPr>
          <a:xfrm>
            <a:off x="26556180" y="629994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1" name="타원 200"/>
          <p:cNvSpPr/>
          <p:nvPr/>
        </p:nvSpPr>
        <p:spPr>
          <a:xfrm>
            <a:off x="24766869" y="364335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2" name="타원 201"/>
          <p:cNvSpPr/>
          <p:nvPr/>
        </p:nvSpPr>
        <p:spPr>
          <a:xfrm>
            <a:off x="24335997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3" name="타원 202"/>
          <p:cNvSpPr/>
          <p:nvPr/>
        </p:nvSpPr>
        <p:spPr>
          <a:xfrm>
            <a:off x="25128146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25852176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 flipV="1">
            <a:off x="19164301" y="6699001"/>
            <a:ext cx="5188228" cy="107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8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4036</TotalTime>
  <Words>5182</Words>
  <Application>Microsoft Office PowerPoint</Application>
  <PresentationFormat>사용자 지정</PresentationFormat>
  <Paragraphs>1799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D2Coding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307</cp:revision>
  <dcterms:created xsi:type="dcterms:W3CDTF">2020-11-23T02:29:11Z</dcterms:created>
  <dcterms:modified xsi:type="dcterms:W3CDTF">2021-06-09T04:18:02Z</dcterms:modified>
</cp:coreProperties>
</file>