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EF0AFDE-7243-4EE0-893C-1911A9CA0AC6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DEBB0C6-C08A-44A6-B69F-8D72BD5E6F00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0AFDE-7243-4EE0-893C-1911A9CA0AC6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B0C6-C08A-44A6-B69F-8D72BD5E6F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0AFDE-7243-4EE0-893C-1911A9CA0AC6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B0C6-C08A-44A6-B69F-8D72BD5E6F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0AFDE-7243-4EE0-893C-1911A9CA0AC6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B0C6-C08A-44A6-B69F-8D72BD5E6F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0AFDE-7243-4EE0-893C-1911A9CA0AC6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B0C6-C08A-44A6-B69F-8D72BD5E6F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0AFDE-7243-4EE0-893C-1911A9CA0AC6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B0C6-C08A-44A6-B69F-8D72BD5E6F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0AFDE-7243-4EE0-893C-1911A9CA0AC6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B0C6-C08A-44A6-B69F-8D72BD5E6F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0AFDE-7243-4EE0-893C-1911A9CA0AC6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B0C6-C08A-44A6-B69F-8D72BD5E6F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0AFDE-7243-4EE0-893C-1911A9CA0AC6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B0C6-C08A-44A6-B69F-8D72BD5E6F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0AFDE-7243-4EE0-893C-1911A9CA0AC6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B0C6-C08A-44A6-B69F-8D72BD5E6F00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0AFDE-7243-4EE0-893C-1911A9CA0AC6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B0C6-C08A-44A6-B69F-8D72BD5E6F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EF0AFDE-7243-4EE0-893C-1911A9CA0AC6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DEBB0C6-C08A-44A6-B69F-8D72BD5E6F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220452"/>
            <a:ext cx="3313355" cy="170216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3933056"/>
            <a:ext cx="3309803" cy="1260629"/>
          </a:xfrm>
        </p:spPr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endParaRPr lang="en-US" dirty="0" smtClean="0"/>
          </a:p>
          <a:p>
            <a:endParaRPr lang="en-US" dirty="0"/>
          </a:p>
          <a:p>
            <a:r>
              <a:rPr lang="en-US" sz="1400" dirty="0" smtClean="0"/>
              <a:t>By Andy </a:t>
            </a:r>
            <a:r>
              <a:rPr lang="en-US" sz="1400" dirty="0" err="1" smtClean="0"/>
              <a:t>Maulana</a:t>
            </a:r>
            <a:r>
              <a:rPr lang="en-US" sz="1400" dirty="0" smtClean="0"/>
              <a:t> Yusuf</a:t>
            </a:r>
            <a:endParaRPr lang="en-US" sz="1400" dirty="0"/>
          </a:p>
        </p:txBody>
      </p:sp>
      <p:pic>
        <p:nvPicPr>
          <p:cNvPr id="1026" name="Picture 2" descr="C:\Users\Andi\Downloads\1200px-Java_programming_language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869160"/>
            <a:ext cx="864095" cy="158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1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Mengenal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endParaRPr lang="en-US" dirty="0" smtClean="0"/>
          </a:p>
          <a:p>
            <a:r>
              <a:rPr lang="en-US" dirty="0" err="1" smtClean="0"/>
              <a:t>Mengenal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Bahasa </a:t>
            </a:r>
            <a:r>
              <a:rPr lang="en-US" dirty="0" err="1" smtClean="0"/>
              <a:t>Pemograman</a:t>
            </a:r>
            <a:endParaRPr lang="en-US" dirty="0" smtClean="0"/>
          </a:p>
          <a:p>
            <a:r>
              <a:rPr lang="en-US" dirty="0" err="1" smtClean="0"/>
              <a:t>Menginstall</a:t>
            </a:r>
            <a:r>
              <a:rPr lang="en-US" dirty="0" smtClean="0"/>
              <a:t> Tools </a:t>
            </a:r>
            <a:r>
              <a:rPr lang="en-US" dirty="0" err="1" smtClean="0"/>
              <a:t>Pemograman</a:t>
            </a:r>
            <a:endParaRPr lang="en-US" dirty="0" smtClean="0"/>
          </a:p>
          <a:p>
            <a:r>
              <a:rPr lang="en-US" dirty="0" err="1" smtClean="0"/>
              <a:t>Membuat</a:t>
            </a:r>
            <a:r>
              <a:rPr lang="en-US" dirty="0" smtClean="0"/>
              <a:t> Program Hello World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53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endParaRPr lang="en-US" dirty="0"/>
          </a:p>
        </p:txBody>
      </p:sp>
      <p:sp>
        <p:nvSpPr>
          <p:cNvPr id="4" name="Flowchart: Multidocument 3"/>
          <p:cNvSpPr/>
          <p:nvPr/>
        </p:nvSpPr>
        <p:spPr>
          <a:xfrm>
            <a:off x="1115616" y="2564904"/>
            <a:ext cx="2232248" cy="159721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6" name="Flowchart: Document 5"/>
          <p:cNvSpPr/>
          <p:nvPr/>
        </p:nvSpPr>
        <p:spPr>
          <a:xfrm>
            <a:off x="5580112" y="4653136"/>
            <a:ext cx="2232248" cy="149560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Hasil</a:t>
            </a:r>
            <a:endParaRPr lang="en-US" dirty="0"/>
          </a:p>
        </p:txBody>
      </p:sp>
      <p:sp>
        <p:nvSpPr>
          <p:cNvPr id="7" name="Snip Diagonal Corner Rectangle 6"/>
          <p:cNvSpPr/>
          <p:nvPr/>
        </p:nvSpPr>
        <p:spPr>
          <a:xfrm>
            <a:off x="3636074" y="3933056"/>
            <a:ext cx="1440160" cy="144016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Proses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43808" y="2420888"/>
            <a:ext cx="648072" cy="64807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644008" y="3717032"/>
            <a:ext cx="648072" cy="64807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488324" y="4365104"/>
            <a:ext cx="648072" cy="64807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14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Bahasa </a:t>
            </a:r>
            <a:r>
              <a:rPr lang="en-US" dirty="0" err="1" smtClean="0"/>
              <a:t>Pemograman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3" y="2323652"/>
            <a:ext cx="3456500" cy="3508977"/>
          </a:xfrm>
        </p:spPr>
        <p:txBody>
          <a:bodyPr/>
          <a:lstStyle/>
          <a:p>
            <a:r>
              <a:rPr lang="en-US" dirty="0" smtClean="0"/>
              <a:t>Sequence</a:t>
            </a:r>
          </a:p>
          <a:p>
            <a:r>
              <a:rPr lang="en-US" dirty="0" smtClean="0"/>
              <a:t>Selection</a:t>
            </a:r>
          </a:p>
          <a:p>
            <a:r>
              <a:rPr lang="en-US" dirty="0" smtClean="0"/>
              <a:t>Repetition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40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 IJ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Tata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instalasi</a:t>
            </a:r>
            <a:endParaRPr lang="en-US" dirty="0" smtClean="0"/>
          </a:p>
          <a:p>
            <a:r>
              <a:rPr lang="en-US" dirty="0" smtClean="0"/>
              <a:t>Pre-</a:t>
            </a:r>
            <a:r>
              <a:rPr lang="en-US" dirty="0" err="1" smtClean="0"/>
              <a:t>paration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0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Hello </a:t>
            </a:r>
            <a:r>
              <a:rPr lang="en-US" dirty="0" err="1" smtClean="0"/>
              <a:t>Wolrd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200</TotalTime>
  <Words>48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Austin</vt:lpstr>
      <vt:lpstr>INTRODUCTION</vt:lpstr>
      <vt:lpstr>TABLE OF CONTENT</vt:lpstr>
      <vt:lpstr>Algoritma</vt:lpstr>
      <vt:lpstr>Struktur Dasar Bahasa Pemograman</vt:lpstr>
      <vt:lpstr>INTELL IJ IDEA</vt:lpstr>
      <vt:lpstr>Membuat Hello Wolrd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ismail - [2010]</dc:creator>
  <cp:lastModifiedBy>ismail - [2010]</cp:lastModifiedBy>
  <cp:revision>5</cp:revision>
  <dcterms:created xsi:type="dcterms:W3CDTF">2019-06-13T06:04:42Z</dcterms:created>
  <dcterms:modified xsi:type="dcterms:W3CDTF">2019-06-13T09:25:12Z</dcterms:modified>
</cp:coreProperties>
</file>