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84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8" r:id="rId45"/>
    <p:sldId id="309" r:id="rId46"/>
    <p:sldId id="310" r:id="rId47"/>
    <p:sldId id="303" r:id="rId48"/>
    <p:sldId id="304" r:id="rId49"/>
    <p:sldId id="305" r:id="rId50"/>
    <p:sldId id="306" r:id="rId51"/>
    <p:sldId id="307" r:id="rId52"/>
    <p:sldId id="311" r:id="rId53"/>
    <p:sldId id="312" r:id="rId54"/>
    <p:sldId id="313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9E48-7C1D-4DF6-B92A-17AEB5EE23DB}" type="datetimeFigureOut">
              <a:rPr lang="ru-RU" smtClean="0"/>
              <a:pPr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AEE-1F0A-4C1F-A239-35D40AE4FC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fo-tehnologii.ru/St_pr/index.html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fo-tehnologii.ru/AIS/index.html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1554512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Жизненный цикл (ЖЦ)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программного обеспечения (ПО) определяется как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период времени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который начинается с момента принятия решения о необходимости создания ПО и заканчивается в момент его полного изъятия из эксплуатации.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442332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разработки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действия и задачи, выполняемые разработчиком, и включает следующие действия: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Подготовительная работа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начинается с выбора модели ЖЦ ПО, соответствующей масштабу, значимости и сложности проекта. Действия и задачи процесса должны соответствовать выбранной модели. Разработчик должен выбрать, адаптировать к условиям проекта и использовать согласованные с заказчиком стандарты, методы и средства разработки, а также составить план выполнения работ.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требований к системе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подразумевает определение ее функциональных возможностей, пользовательских требований, требований к надежности и безопасности, требований к внешним интерфейсам и т.д. Требования с системе оцениваются исходя из критериев реализуемости и возможности проверки при тестировании.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Проектирование архитектуры системы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на высоком уровне заключается в определении компонентов ее оборудования, ПО и операций, выполняемых эксплуатирующим систему персоналом. Архитектура системы должна соответствовать требованиям, предъявляемым к системе, а также принятым проектным стандартам и методам.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641745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требований к ПО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предполагает определение следующих характеристик для каждого компонента ПО: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функциональных возможностей, включая характеристики производительности и среды функционирования компонента;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внешних интерфейсов;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спецификаций надежности и безопасности;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эргономических требований;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требований к используемым данным;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требований к установке и приемке;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требований к пользовательской документации;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требований к эксплуатации и сопровождению.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Требования к ПО оцениваются исходя из критериев соответствия требованиям к системе, реализуемости и возможности проверки при тестировании.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604473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Проектирование архитектуры ПО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включает задачи (для каждого компонента ПО):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трансформацию требований к ПО в архитектуру, определяющую на высоком уровне структуру ПО и состав ее компонентов;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и документирование программных интерфейсов ПО и баз данных;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предварительной версии пользовательской документации;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и документирование предварительных требований к тестам и планам интеграции ПО.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Архитектура компонентов ПО должна соответствовать требованиям, предъявляемым к ним, а также принятым проектным стандартам и методам.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4417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Детальное проектирование ПО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включает следующие задачи: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описание компонентов и интерфейсов между ними на более низком уровне, достаточном для их последующего самостоятельного кодирования и тестирования;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и документирование детального проекта базы данных;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обновление (при необходимости) пользовательской документации;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и документирование требований к тестам и плана тестирования компонентов ПО;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обновление плана интеграции ПО.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611186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Кодирование и тестирование ПО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охватывает задачи: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и документирование каждого компонента ПО и базы данных а также совокупности тестовых процедур и данных для их тестирования;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тестирование каждого компонента ПО и базы данных на соответствие предъявляемых к ним требованиям. Результаты тестирования компонентов должны быть документированы;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обновление (при необходимости) пользовательской документации;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обновление плана интеграции ПО.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/>
              <a:t>Интеграция ПО</a:t>
            </a:r>
            <a:r>
              <a:rPr lang="ru-RU" sz="3200" dirty="0"/>
              <a:t> предусматривает сборку разработанных компонентов ПО в соответствии с планом интеграции и тестирование агрегированных компонентов. Для каждого из агрегированных компонентов разрабатываются наборы тестов и тестовые процедуры, предназначенные для проверки каждого из квалификационных требований при последующем квалификационном тестировании.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0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/>
              <a:t>Квалификационное тестирование</a:t>
            </a:r>
            <a:r>
              <a:rPr lang="ru-RU" sz="3200" dirty="0"/>
              <a:t> - это набор критериев и условий, которые необходимо выполнить, чтобы квалифицировать программный продукт как соответствующий своим спецификациям и готовый к использованию в условиях эксплуатации.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2083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Квалификационное тестирование ПО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проводится разработчиком в присутствии заказчика (по возможности) для демонстрации того, что ПО удовлетворяет своим спецификациям и готово к использованию в условиях эксплуатации. Квалификационное тестирование выполняется для каждого компонента ПО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всем разделам требований при широком варьировании тестов. При этом также проверяются полнота технической и пользовательской документации и ее адекватность самим компонентам ПО.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29157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Интеграция системы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заключается в сборке всех ее компонентов, включая ПО и оборудование. После интеграции система, в свою очередь, подвергается квалификационному тестированию на соответствие совокупности требований к ней. При этом также производится оформление и проверка полного комплекта документации на систему.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Установка ПО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осуществляется разработчиком в соответствии с планом в той среде и на том оборудовании, которые предусмотрены договором. В процессе установки проверяется работоспособность ПО и баз данных. Если устанавливаемое программное обеспечение заменяет существующую систему, разработчик должен обеспечить их параллельное функционирование в соответствии с договором.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Приемка ПО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оценку результатов квалификационного тестирования ПО и системы и документирование результатов оценки, которые проводятся заказчиком с помощью разработчика. Разработчик выполняет окончательную передачу ПО заказчику в соответствии с договором, обеспечивая при этом необходимое обучение и поддержку.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-42195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эксплуатации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охватывает действия и задачи оператора – организации, эксплуатирующей систему и включает действия: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Подготовительная работа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включает проведение оператором следующих задач: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планирование действий и работ, выполняемых в процессе эксплуатации, и установку эксплуатационных стандартов;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определение процедур локализации и разрешения проблем, возникающих в процессе эксплуатации.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848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Нормативный документ, регламентирующий состав процессов ЖЦ ПО: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международный стандарт ISO/IEC 12207: 1995 “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Information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Technology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Software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Life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Cycle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Processes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ISO -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International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Organization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Standardization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Международная организация по стандартизации,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IEC -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International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Electrotechnical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Commission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Международная комиссия по электротехнике.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dirty="0" smtClean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Стандарт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определяет структуру ЖЦ, содержащую процессы, действия и задачи, которые должны быть выполнены во время создания ПО.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-68593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Эксплуатационное тестирование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осуществляется для каждой очередной редакции программного продукта, после чего она передается в эксплуатацию.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Эксплуатация системы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выполняется в предназначенной для этого среде в соответствии с пользовательской документацией.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Поддержка пользователей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заключается в оказании помощи и консультаций при обнаружении ошибок в процессе эксплуатации ПО.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-120909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сопровождения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предусматривает действия и задачи, выполняемые службой сопровождения. В соответствии со стандартом IEEE-90 под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сопровождением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понимается внесение изменений в ПО в целях исправления ошибок, повышения производительности или адаптации к изменившимся условиям работы или требованиям.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Изменения, вносимые в существующее программное обеспечение, не должны нарушать его целостность. Процесс сопровождения включает перенос ПО в другую среду (миграцию) и заканчивается снятием ПО с эксплуатации.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сопровождения охватывает следующие действия: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Подготовительная работа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службы сопровождения включает в себя следующие задачи: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планирование действий и работ, выполняемых в процессе сопровождения;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определение процедур локализации и разрешения проблем, возникающих в процессе сопровождения.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4069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проблем и запросов на модификацию ПО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выполняемый службой сопровождения, включает следующие задачи: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сообщения о возникшей проблеме или запроса на модификацию ПО относительно его влияния на организацию, существующую системы и интерфейсы с другими системами. При этом определяются следующие характеристики возможной модификации: тип (корректирующая, улучшающая, профилактическая или адаптирующая к новой среде); масштаб (размеры модификации, стоимость и время ее реализации); критичность (воздействие на производительность, надежность или безопасность);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оценка целесообразности проведения модификации и возможных вариантов ее проведения);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утверждение выбранного варианта модификации.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1096913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Модификация ПО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определение компонентов ПО, их версий и документации, подлежащих модификации, и внесение необходимых изменений в соответствии с правилами процесса разработки. Подготовленные изменения тестируются и проверяются по критериям, определенным в документации. При подтверждении корректности изменений в программах производится корректировка документации.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346614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Проверка и приемка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заключается в проверке целостности модифицированной системы и утверждении внесенных изменений.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b="1" i="1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 переносе ПО в другую среду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используются имеющиеся или разрабатываются новые средства переноса, затем выполняется конвертирование программ и данных в новую среду. С целью облегчить переход предусматривается параллельная эксплуатация ПО в старой и новой среде в течение некоторого периода, когда проводится необходимое обучение пользователей в новой среде.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1055102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Снятие ПО с эксплуатации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осуществляется по решению заказчика при участии эксплуатирующей организации, службы сопровождения и пользователей. При этом программные продукты и соответствующая документация подлежат архивированию в соответствии с договором.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-194587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Вспомогательные процессы ЖЦ ПО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документирования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формализованное описание информации, созданной в течение ЖЦ ПО. Данный процесс состоит из набора действий, с помощью которых планируют, проектируют, разрабатывают, выпускают, редактируют, распространяют и сопровождают документы, необходимые для всех заинтересованных лиц, таких, как руководство, технические специалисты и пользователи системы.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документирования включает действия: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подготовительную работу;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проектирование и разработку;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выпуск документации;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сопровождение.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-158584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управления конфигурацией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предполагает применение административных и технических процедур на всем протяжении ЖЦ ПО для определения состояния компонентов ПО в системе, управления модификациями ПО, описания и подготовки отчетов о состоянии компонентов ПО и запросов на модификацию, обеспечения полноты, совместимости и корректности ПО, управления хранением и поставкой ПО. Согласно стандарту IEEE - 90 под 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конфигурацией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 понимается совокупность ее функциональных и физических характеристик, установленных в технической документации и реализованных в ПО.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48252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 конфигурацией позволяет организовать, систематически учитывать и контролировать внесение изменений в ПО на всех стадиях ЖЦ ПО. Общие принципы и рекомендации по управлению конфигурацией ПО отражены в проекте стандарта ISO/IEC 12207-2: 1995 “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Information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Technology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Software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Life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Cycle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Processes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Part2.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Configuration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Management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Software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”.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77184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управления конфигурацией включает действия: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подготовительную работу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(планирование управления конфигурацией);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идентификацию конфигурации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(устанавливает правила, с помощью которых можно однозначно идентифицировать и различать компоненты ПО и их версии). Кроме того, каждому компоненту и его версиям соответствует однозначно обозначаемый комплект документации. В результате создается база для однозначного выбора и манипулирования версиями компонентов ПО, использующая ограниченную и упорядоченную систему символов, идентифицирующих различные версии ПО.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контроль конфигурации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(предназначен для систематической оценки предполагаемых модификаций ПО и координированной их реализации с учетом эффективности каждой модификации и затрат на ее выполнение). Он обеспечивает адекватность реально изменяющихся компонентов и их комплектной документации;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228042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 (или программный продукт) -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набор компьютерных программ, процедур и, возможно, связанной с ними документации и данных.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- совокупность взаимосвязанных действий, преобразующих некоторые входные данные в выходные.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Каждый процесс характеризуется определенными задачами и методами их решения, исходными данными, полученными от других процессов, и результатами.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Каждый процесс разделен на набор действий, каждое действие – на набор задач. Каждый процесс, действие или задача инициируется и выполняется другим процессом по мере необходимости, причем не существует заранее определенных последовательностей выполнения (естественно, при сохранении связей по входным данным).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512985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учет состояния конфигурации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(представляет собой регистрацию состояния компонентов ПО, подготовку отчетов обо всех реализованных и отвергнутых модификациях версий компонентов ПО). Совокупность отчетов обеспечивает однозначное отражение текущего состояния системы и ее компонентов, а также ведение истории модификаций;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оценку конфигурации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(заключается в оценке функциональной полноты компонентов ПО, а также соответствия их физического состояния текущему техническому описанию);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 выпуском и поставку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(охватывают изготовление эталонных копий программ и документации, их хранение и поставку пользователям в соответствии с порядком, принятым в организации).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723516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обеспечения качества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обеспечивает соответствующие гарантии того, что ПО и процессы его ЖЦ соответствуют заданным требованиям и утвержденным планам.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600" dirty="0" smtClean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 </a:t>
            </a:r>
            <a:r>
              <a:rPr kumimoji="0" lang="ru-RU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качеством ПО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понимается совокупность свойств, которые характеризуют способность ПО удовлетворять заданным требованиям.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428178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обеспечения качества включает действия: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подготовительная работу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(заключается в координации с другими вспомогательными процессами и планировании самого процесса обеспечения качества с учетом используемых стандартов, методов, процедур и средств);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обеспечение качества продукта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подразумевает гарантирование полного соответствия программных продуктов и их документации требованиям заказчика, предусмотренным в договоре;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обеспечение качества процесса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предполагает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гарантирование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соответствия процессов ЖЦ ПО, методов разработки, среды разработки и квалификации персонала условиям договора, установленным стандартам и процедурам;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обеспечение прочих показателей качества системы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осуществляется в соответствии с условиями договора и стандартом ISO 9001.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1564965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верификации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состоит в определении того, что программные продукты, являющиеся результатами некоторого действия, полностью удовлетворяют требованиям или условиям, обусловленным предшествующими действиями (верификация в узком смысле означает формальное доказательство правильности ПО).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612844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верификации включает следующие действия: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подготовительную работу;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верификацию;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процесс верификации проверяются следующие условия: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непротиворечивость требований к системе и степень учета потребностей пользователей;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возможности поставщика выполнять заданные требования;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соответствие выбранных процессов ЖЦ ПО условиям договора;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адекватность стандартов, процедур и среды разработки процесса ЖЦ ПО;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соответствие проектных спецификаций ПО заданным требованиям;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корректность описания в проектных спецификациях входных и выходных данных, последовательности событий, интерфейсов, логики;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соответствие кода проектным спецификациям и требованиям;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тестируемость и корректность кода, его соответствие принятым стандартам кодирования;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корректность интеграции компонентов ПО в систему;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адекватность, полнота и непротиворечивость документации.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77185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аттестации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определение полноты соответствия заданных требований и созданной системы или программного продукта их конечному функциональному назначению. Под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аттестацией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обычно понимается подтверждение и оценка достоверности проведенного тестирования. Аттестация должна гарантировать полное соответствие ПО спецификациям, требованиям и документации, а также возможность его безопасного и надежного применения пользователем. Аттестацию рекомендуется выполнять путем тестирования во всех возможных ситуациях и использовать при этом независимых специалистов. Аттестация может проводиться на начальных стадиях ЖЦ ПО или как часть работы по приемке ПО.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Аттестация, так же как и верификация, может осуществляться с различными степенями независимости. Если процесс аттестации выполняется организацией, не зависящей от поставщика, разработчика, оператора или службы сопровождения, то он называется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процессом независимой аттестации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-64264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совместной оценки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предназначен для оценки состояния работ по проекту и ПО. Он сосредоточен в основном на контроле планирования и управления ресурсами, персоналом, аппаратурой и инструментальными средствами проекта.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Оценка применяется как на уровне управления проектом, так и на уровне технической реализации проекта и проводится в течение всего срока договора. Данный процесс может выполняться двумя любыми сторонами, участвующими в договоре, при этом одна сторона проверяет другую.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совместной оценки включает действия: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подготовительную работу;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оценку управления проектом;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техническую оценку.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151179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аудита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представляет собой определение соответствия требованиям, планам и условиям договора. Аудит может выполняться двумя любыми сторонами, участвующими в договоре, когда одна сторона проверяет другую.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Аудит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– это ревизия (проверка), проводимая компетентным органом (лицом) в целях обеспечения независимой оценки степени соответствия ПО или процессов установленным требованиям. Аудит служит для установления соответствия реальных работ и отчетов требованиям, планам и контракту. Аудиторы не должны иметь прямой зависимости от разработчиков ПО. Они определяют состояние работ, использование ресурсов, соответствие документации требованиям и стандартам, корректность тестирования.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0" y="1036518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разрешения проблем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анализ и решение проблем (включая обнаруженные несоответствия) независимо от их происхождения или источника, которые обнаружены в ходе разработки, эксплуатации, сопровождения или других процессов. Каждая обнаруженная проблема должна быть идентифицирована, описана, проанализирована и разрешена.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-71478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Организационные процессы ЖЦ ПО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управления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состоит из действий и задач, которые могут выполняться любой стороной, управляющей своими ресурсами. Данная сторона (менеджер) отвечает за управление выпуском продукта, управление проектом и управление задачами соответствующих процессов, таких, как приобретение, поставка, разработка, эксплуатация, сопровождение и т.д.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управления включает следующие действия: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инициирование </a:t>
            </a:r>
            <a:r>
              <a:rPr lang="ru-RU" sz="2400" b="1" i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определение области управления</a:t>
            </a:r>
            <a:r>
              <a:rPr lang="ru-RU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планирование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подразумевает выполнение, как минимум, следующих задач: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составление графиков выполнения работ;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оценку затрат;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выделение требуемых ресурсов;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распределение ответственности;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оценку рисков, связанных с конкретными задачами;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создание инфраструктуры управления.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1659285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России первые основы построения и использования профилей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стандартов ЖЦ ПС 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заложены принятием в качестве базового стандарта 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ГОСТ Р ИСО/МЭК 12207.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Данный документ введен в действие с 1 июля 2000 г., тесно взаимоувязан с рядом стандартов, принятых ранее, и с некоторыми стандартами, разрабатываемыми в данное время на основе прямого применения стандартов ИСО.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-64264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создания инфраструктуры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охватывает выбор и поддержку (сопровождение технологии), стандартов и инструментальных средств, выбор и установку аппаратных и программных средств, используемых для разработки, эксплуатации или сопровождения ПО. Инфраструктура должна модифицироваться и сопровождаться в соответствии с изменениями требований к соответствующим процессам. Инфраструктура, в свою очередь, является одним из объектов управления конфигурацией.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усовершенствования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оценку, измерение, контроль и усовершенствование процессов ЖЦ ПО.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обучения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охватывает первоначальное обучение и последующее постоянное повышение квалификации персонала.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1036518"/>
            <a:ext cx="946854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Состав ЖЦ ПО обычно включает следующие стадии: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Формирование требований к ПО.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Проектирование.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Реализация.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Тестирование.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Ввод в действие.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Эксплуатация и сопровождение.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Снятие с эксплуатации.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631183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Построение моделей деятельности организаций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предусматривающее обработку материалов обследования и построение двух видов моделей: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модели “AS-IS” («как есть»)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отражающей существующее на момент обследования положение дел в организации и позволяющее понять, каким образом функционирует данная организация, а также выявить узкие места и сформулировать предложения по улучшению ситуации;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модели “TO-BE” («как должно быть»)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отражающей представление о новых технологиях работы организации.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Каждая из моделей включает в себя полную функциональную и информационную модель деятельности организации, а также, в случае необходимости, модель, описывающую динамику поведения организации.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918634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 настоящему времени наибольшее распространение получили следующие две модели ЖЦ ПО: каскадная (1970-1985) и спиральная (1986-1990).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Принципиальной особенностью каскадного подхода является: 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переход на следующую стадию осуществляется только после того, как будет полностью завершена работа на текущей стадии, и возвратов на пройденные стадии не предусматривается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Каждая стадия заканчивается получением некоторых результатов, которые служат в качестве исходных данных для следующей стадии.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1" descr="Каскадная модел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63676" cy="5276056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895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0" y="96451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Каждая стадия завершается выпуском комплекта документации, достаточной для того, чтобы разработка могла быть продолжена другой командой разработчиков. Критерием качества разработки при таком подходе является точность выполнения спецификаций технического задания.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1072523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Преимущества применения каскадного способа: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 каждой стадии формируется законченный набор проектной документации, отвечающий требованиям полноты и согласованности;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выполняемые в логической последовательности стадии работ позволяют планировать сроки завершения всех работ и соответствующие затраты.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8369" name="Рисунок 12" descr="Итерационный процесс создания программного обеспеч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7190" cy="5132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0" y="305068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Для преодоления перечисленных проблем в середине 80-х годов была предложена спиральная модель ЖЦ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Ее принципиальной особенностью является следующее: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прикладное ПО создается не сразу, как в случае каскадного подхода, а по частям с использованием метода </a:t>
            </a:r>
            <a:r>
              <a:rPr kumimoji="0" 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прототипирования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прототипом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понимается действующий программный компонент, реализующий отдельные функции и внешние интерфейсы разрабатываемого ПО.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Создание прототипов осуществляется в несколько итераций, или витков спирали. Каждая итерация соответствует созданию фрагмента или версии ПО, на ней уточняются цели и характеристики проекта, оценивается качество полученных результатов и планируются работы следующей итерации. На каждой итерации производится тщательная оценка риска превышения сроков и стоимости проекта, чтобы определить необходимость выполнения еще одной итерации, степень полноты и точности понимания требований к системе, а также целесообразность прекращения проекта. Спиральная модель избавляет пользователей и разработчиков от необходимости точного и полного формулирования требований к системе на начальной стадии, поскольку они уточняются на каждой итерации. Таким образом, углубляются и последовательно конкретизируются детали проекта, и в результате выбирается обоснованный вариант, который доводится до реализации.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918634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Спиральная 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модель определяет четыре действия, представляемые четырьмя квадрантами спирали: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Планирование — определение целей, вариантов и ограничений.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риска — анализ вариантов и распознавание/выбор риска.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Конструирование — разработка продукта следующего уровня.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Оценивание — оценка заказчиком текущих результатов конструирования.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Процессы создания автоматизированных систем (АС), в состав которых входит и ПО, регламентированы стандартами </a:t>
            </a:r>
          </a:p>
          <a:p>
            <a:r>
              <a:rPr lang="ru-RU" sz="3200" dirty="0" smtClean="0"/>
              <a:t>ГОСТ 34.601-90 «Информационная технология. Комплекс стандартов на автоматизированные системы. </a:t>
            </a:r>
            <a:r>
              <a:rPr lang="ru-RU" sz="3200" u="sng" dirty="0" smtClean="0">
                <a:hlinkClick r:id="rId2"/>
              </a:rPr>
              <a:t>Автоматизированные системы</a:t>
            </a:r>
            <a:r>
              <a:rPr lang="ru-RU" sz="3200" dirty="0" smtClean="0"/>
              <a:t>. Стадии создания», </a:t>
            </a:r>
          </a:p>
          <a:p>
            <a:r>
              <a:rPr lang="ru-RU" sz="3200" dirty="0" smtClean="0"/>
              <a:t>ГОСТ 34.602-89 «Информационная технология. Комплекс стандартов на автоматизированные системы. Техническое задание на создание автоматизированной системы» ,</a:t>
            </a:r>
          </a:p>
          <a:p>
            <a:r>
              <a:rPr lang="ru-RU" sz="3200" dirty="0" smtClean="0"/>
              <a:t>ГОСТ 34.603-92 «Информационная технология. Виды испытаний автоматизированных систем»</a:t>
            </a:r>
            <a:endParaRPr lang="ru-RU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1" name="Рисунок 13" descr="Спиральная модел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199"/>
            <a:ext cx="7524328" cy="5218021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5888305"/>
            <a:ext cx="53837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Спиральная модель: 1 - начальный сбор требований и планирование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0" y="982176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первом витке спирали определяются начальные цели, варианты и ограничения, распознается и анализируется риск. Если анализ риска показывает неопределенность требований, на помощь разработчику и заказчику приходит макетирование (используемое в квадранте конструирования). Для дальнейшего определения проблемных и уточненных требований может быть использовано моделирование. Заказчик оценивает инженерную (конструкторскую) работу и вносит предложения по модификации (квадрант оценки заказчиком). Следующая фаза планирования и анализа риска базируется на предложениях заказчика. В каждом цикле по спирали результаты анализа риска формируются  в виде «продолжать, не продолжать». Если риск слишком велик, проект может быть остановлен.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0" y="151179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Достоинства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спиральной модели: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наиболее реально (в виде эволюции) отображает разработку программного обеспечения;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позволяет явно учитывать риск на каждом витке эволюции разработки;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включает шаг системного подхода в итерационную структуру разработки;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использует моделирование для уменьшения риска и совершенствования программного изделия.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Недостатки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спиральной модели: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новизна (отсутствует достаточная статистика эффективности модели);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повышенные требования к заказчику;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трудности контроля и управления временем разработки.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910763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Подход RAD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Одним из возможных подходов к разработке прикладного ПО в рамках спиральной модели ЖЦ является получивший широкое распространение способ так называемой 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быстрой разработки приложений, или RAD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Rapid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Application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Development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).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582068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ЖЦ ПО в соответствии с подходом RAD включает 4 стадии: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и планирование требований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предусматривает действия: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определение функций, которые должна выполнять система;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выделение наиболее приоритетных функций, требующих проработки в первую очередь;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описание информационных потребностей.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2800" dirty="0" smtClean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Формулирование требований к системе осуществляется в основном силами пользователей под руководством специалистов-разработчиков.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-156597"/>
            <a:ext cx="9144000" cy="71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соответствии с ISO/IEC 12207: 1995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все процессы ЖЦ ПО разделены на три группы: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Основные процессы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приобретение;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поставка;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эксплуатация;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сопровождение.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Вспомогательные процессы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документирование;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 конфигурацией;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обеспечение качества;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верификация;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аттестация;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совместная оценка;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аудит;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разрешение проблем.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Организационные процессы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управление;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усовершенствование;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создание инфраструктуры;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обучение.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58847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Основные процессы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приобретения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состоит из действий и задач заказчика: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Действие - инициирование приобретения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включает задачи: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определение заказчиком своих потребностей в приобретении;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анализ требований к системе;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принятие решения относительно приобретения;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проверку наличия необходимой документации, гарантий, сертификатов, лицензий и поддержки в случае приобретения ПО;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подготовку и утверждение плана приобретения, включающего требования к системе, тип договора, ответственность сторон.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Действие – подготовка заявочных предложений.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Заявочные предложения должны содержать: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требования к системе;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перечень программных продуктов;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условия и соглашения;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технические ограничения (например, среда функционирования системы).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32863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Действие - подготовка и корректировка договора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включает задачи: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определение заказчиком процедуры выбора поставщика, включающей критерии оценки предложений возможных поставщиков;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выбор конкретного поставщика на основе анализа предложений.;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подготовку и заключение договора с поставщиком;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внесение изменений (при необходимости) в договор в процессе его выполнения.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Действие - надзор за деятельностью поставщика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- осуществляется в соответствии с действиями, предусмотренными в процессах совместной оценки и аудита.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 процессе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приемки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подготавливаются и выполняются необходимые тесты.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Завершение работ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по договору осуществляется в случае удовлетворения всех условий приемки.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Процесс поставки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охватывает действия и задачи, выполняемые поставщиком, который снабжает заказчика программным продуктом или услугой. Данный процесс включает действия: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Инициирование поставки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заключается в рассмотрении поставщиком заявочных предложений и принятии решения согласиться с выставленными требованиями и условиями или предложить свои.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209253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Планирование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включает задачи: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принятие решения поставщиком относительно выполнения работ своими силами или с привлечением субподрядчика;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разработку поставщиком плана управления проектом, содержащего организационную структуру проекта, разграничение ответственности, технические требования к среде разработки и ресурсам, управление субподрядчиком.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3805</Words>
  <Application>Microsoft Office PowerPoint</Application>
  <PresentationFormat>Экран (4:3)</PresentationFormat>
  <Paragraphs>244</Paragraphs>
  <Slides>54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</dc:creator>
  <cp:lastModifiedBy>si</cp:lastModifiedBy>
  <cp:revision>11</cp:revision>
  <dcterms:created xsi:type="dcterms:W3CDTF">2013-09-10T14:47:34Z</dcterms:created>
  <dcterms:modified xsi:type="dcterms:W3CDTF">2015-10-08T14:41:01Z</dcterms:modified>
</cp:coreProperties>
</file>