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BBA81A-C905-47D5-B753-35C505F79BB6}">
          <p14:sldIdLst>
            <p14:sldId id="256"/>
            <p14:sldId id="259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4033-0F49-4DF5-B4B1-800F4585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CB34A-19D1-4842-B117-7DC8903F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83EEA-0404-46FF-BF99-0007148D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03786-F0FF-4F7B-A87D-92BEBDFC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C2D61-A834-4BA2-BBF4-253522ED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965D3-D6F9-4BAC-876D-E62030EF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8A435-0D4B-4DD4-82AA-494E15A2A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CFC53-34E2-4349-8DEE-78DB5544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85855-6B24-46DD-96FD-C5314F86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A5585-999F-4403-B473-8A655751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532052-50C6-4F6D-B153-F6098D8B5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0148F-5E80-40C9-BAA9-51D0137B3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72616-E46E-4CF0-9D6C-C8AFC54A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6A6E6-770D-48F3-BE92-5DE752B9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8255E-E17F-4895-98B1-FAF581DA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AC852-B79F-47C8-989E-1B27A7A5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2976-2E18-4017-BBB9-200AE7A8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B21D0-9830-4798-A7BD-B26E75F0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3769A-367F-4A8D-80CA-37B48BFA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BE5F9-F48D-4F14-91D2-676044D8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57BE1-D2A0-4221-B7CA-0788F239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FC1B5-A559-4608-9C99-7F5F91D7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D2EA3-BF00-4135-A524-D7D0DFAC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935D2-F104-4932-9102-C25C6CA0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D0456-350E-4947-898F-80E2F7F9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91A2-02C7-44C0-ACD7-8750F955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8767E-F1A1-4C41-B8C4-F09C0D50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2FF64-88E2-4ACA-ADFF-822B5E4C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A9516-D3C5-44B4-BBF9-072BDDD5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64AB5-D119-4CC5-9EBB-1DD8AB22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6A83F-8FE5-4E2C-A39B-D1FF92CA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456E-E37E-4CFB-88EF-C89BBDF9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D6291-CAC1-46B2-8869-02C6ADDE5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5DF80-2E4F-40DB-B050-10EEF2E1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F4BAA4-0DE1-4374-A430-514FA3ADE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D76047-602C-4C1E-A6DD-787879A97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421CD9-372E-49EB-9A81-D22ADB22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5AB44A-A493-46C4-AE37-53A846B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4C062B-129A-44A1-B64F-048E5A49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6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6F2BE-4BBA-4D4D-B2DD-7F49C4B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61C887-660A-4F85-A42D-5CF97D3E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2C33FA-1158-4829-ABD6-601F316C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32B58-C6D8-4DFA-8CEF-CE391312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8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4A8A18-865F-4370-BA1E-6761E97B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108DE1-CDBD-4479-BDD2-8D19E6B5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04ECB-4FC6-45C4-BE1D-08B9CA25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6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B7A91-C3CA-4552-8AD0-7F4DFF3A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E1E3F-B43B-4F20-91B0-FED236CC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332E14-BFF1-4AEE-A8A6-E4B3BDC44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311A6E-78DE-4516-8148-F48A8FD7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A9B40F-86CE-4D4A-893A-42266A03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C1296-4BA4-4241-BD43-D75FE3FB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76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F36FC-D887-4BE4-906C-FE065022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95843-2ED9-4C8E-9263-6CD20934C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E5456E-EE62-4CD3-9A42-3A4FE981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9DD29-F47F-45AA-B8E3-6A00FE9A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0C40C-A1B7-4B4C-A46E-71EFB2D9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79396-EE18-4936-968F-65BEEC56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A4BB7-A319-43F1-AA79-995DA88D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E096A-BE2B-48A6-B921-47FF5F956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CBE44-BA87-4ABE-A037-52AEF3DFD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7DF4-9974-4618-9689-0EAF40AA0322}" type="datetimeFigureOut">
              <a:rPr lang="ko-KR" altLang="en-US" smtClean="0"/>
              <a:t>2020-12-17-Thursday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BE714-D8FC-4DA0-9F94-58ED053D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B3640-919A-4CF6-A178-8FE302A28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65522-7824-480D-9A81-4FE48F51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C2EDAF-A553-4F84-939C-74A9F55BF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3"/>
            <a:ext cx="7451678" cy="3915593"/>
          </a:xfrm>
        </p:spPr>
        <p:txBody>
          <a:bodyPr>
            <a:normAutofit/>
          </a:bodyPr>
          <a:lstStyle/>
          <a:p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ko-KR" altLang="en-US" sz="5400" dirty="0">
                <a:solidFill>
                  <a:schemeClr val="bg1"/>
                </a:solidFill>
              </a:rPr>
              <a:t>첫번째 프로젝트</a:t>
            </a:r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br>
              <a:rPr lang="en-US" altLang="ko-KR" sz="5400" dirty="0">
                <a:solidFill>
                  <a:schemeClr val="bg1"/>
                </a:solidFill>
              </a:rPr>
            </a:br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en-US" altLang="ko-KR" sz="5400" dirty="0">
                <a:solidFill>
                  <a:schemeClr val="bg1"/>
                </a:solidFill>
              </a:rPr>
              <a:t>: </a:t>
            </a:r>
            <a:r>
              <a:rPr lang="ko-KR" altLang="en-US" sz="5400" dirty="0">
                <a:solidFill>
                  <a:schemeClr val="bg1"/>
                </a:solidFill>
              </a:rPr>
              <a:t>게시판 만들기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Jumbotron Example">
            <a:extLst>
              <a:ext uri="{FF2B5EF4-FFF2-40B4-BE49-F238E27FC236}">
                <a16:creationId xmlns:a16="http://schemas.microsoft.com/office/drawing/2014/main" id="{D927BD06-81E9-4FA8-957D-710529CC4E89}"/>
              </a:ext>
            </a:extLst>
          </p:cNvPr>
          <p:cNvGrpSpPr/>
          <p:nvPr/>
        </p:nvGrpSpPr>
        <p:grpSpPr>
          <a:xfrm>
            <a:off x="1698889" y="390137"/>
            <a:ext cx="9242895" cy="5646175"/>
            <a:chOff x="1472733" y="440127"/>
            <a:chExt cx="9242895" cy="5646175"/>
          </a:xfrm>
        </p:grpSpPr>
        <p:sp>
          <p:nvSpPr>
            <p:cNvPr id="5" name="Navbar Shape">
              <a:extLst>
                <a:ext uri="{FF2B5EF4-FFF2-40B4-BE49-F238E27FC236}">
                  <a16:creationId xmlns:a16="http://schemas.microsoft.com/office/drawing/2014/main" id="{A7844675-13C6-47FF-8222-0EC1D45E43A1}"/>
                </a:ext>
              </a:extLst>
            </p:cNvPr>
            <p:cNvSpPr/>
            <p:nvPr/>
          </p:nvSpPr>
          <p:spPr>
            <a:xfrm>
              <a:off x="1472733" y="440127"/>
              <a:ext cx="9239256" cy="4953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첫번째 프로젝트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! 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Input">
              <a:extLst>
                <a:ext uri="{FF2B5EF4-FFF2-40B4-BE49-F238E27FC236}">
                  <a16:creationId xmlns:a16="http://schemas.microsoft.com/office/drawing/2014/main" id="{F17735F0-E0A9-4370-80EB-DAF3E3E096F8}"/>
                </a:ext>
              </a:extLst>
            </p:cNvPr>
            <p:cNvSpPr/>
            <p:nvPr/>
          </p:nvSpPr>
          <p:spPr>
            <a:xfrm>
              <a:off x="9822199" y="486900"/>
              <a:ext cx="699227" cy="307726"/>
            </a:xfrm>
            <a:prstGeom prst="roundRect">
              <a:avLst>
                <a:gd name="adj" fmla="val 10785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05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Input">
              <a:extLst>
                <a:ext uri="{FF2B5EF4-FFF2-40B4-BE49-F238E27FC236}">
                  <a16:creationId xmlns:a16="http://schemas.microsoft.com/office/drawing/2014/main" id="{A74F825E-D88A-4672-BAC6-082CDF14A69D}"/>
                </a:ext>
              </a:extLst>
            </p:cNvPr>
            <p:cNvSpPr/>
            <p:nvPr/>
          </p:nvSpPr>
          <p:spPr>
            <a:xfrm>
              <a:off x="8990799" y="495131"/>
              <a:ext cx="831400" cy="307726"/>
            </a:xfrm>
            <a:prstGeom prst="roundRect">
              <a:avLst>
                <a:gd name="adj" fmla="val 10785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05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Jumbotron">
              <a:extLst>
                <a:ext uri="{FF2B5EF4-FFF2-40B4-BE49-F238E27FC236}">
                  <a16:creationId xmlns:a16="http://schemas.microsoft.com/office/drawing/2014/main" id="{E160DF30-FAC4-4E19-844E-AC4AC6116759}"/>
                </a:ext>
              </a:extLst>
            </p:cNvPr>
            <p:cNvGrpSpPr/>
            <p:nvPr/>
          </p:nvGrpSpPr>
          <p:grpSpPr>
            <a:xfrm>
              <a:off x="1472733" y="1011951"/>
              <a:ext cx="9239256" cy="5074351"/>
              <a:chOff x="1208835" y="1121091"/>
              <a:chExt cx="9239256" cy="5074351"/>
            </a:xfrm>
          </p:grpSpPr>
          <p:sp>
            <p:nvSpPr>
              <p:cNvPr id="23" name="Jumbotron">
                <a:extLst>
                  <a:ext uri="{FF2B5EF4-FFF2-40B4-BE49-F238E27FC236}">
                    <a16:creationId xmlns:a16="http://schemas.microsoft.com/office/drawing/2014/main" id="{B0DF62F9-83E9-45D6-894B-6BF2FD03B2CD}"/>
                  </a:ext>
                </a:extLst>
              </p:cNvPr>
              <p:cNvSpPr/>
              <p:nvPr/>
            </p:nvSpPr>
            <p:spPr>
              <a:xfrm>
                <a:off x="1208835" y="1121091"/>
                <a:ext cx="9239256" cy="5074351"/>
              </a:xfrm>
              <a:prstGeom prst="roundRect">
                <a:avLst>
                  <a:gd name="adj" fmla="val 2079"/>
                </a:avLst>
              </a:prstGeom>
              <a:solidFill>
                <a:schemeClr val="tx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48640" tIns="274320" rIns="548640" bIns="2743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1200"/>
                  </a:spcAft>
                </a:pPr>
                <a:r>
                  <a:rPr lang="en-US" sz="4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WELCOME!</a:t>
                </a:r>
              </a:p>
              <a:p>
                <a:pPr>
                  <a:spcAft>
                    <a:spcPts val="1200"/>
                  </a:spcAft>
                </a:pPr>
                <a:endPara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1200"/>
                  </a:spcAft>
                </a:pPr>
                <a:endPara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This is a template for a simple marketing or informational website. It includes a large callout called a jumbotron and three supporting pieces of content. Use it as a starting point to create something more unique.</a:t>
                </a:r>
              </a:p>
            </p:txBody>
          </p:sp>
          <p:sp>
            <p:nvSpPr>
              <p:cNvPr id="24" name="Button">
                <a:extLst>
                  <a:ext uri="{FF2B5EF4-FFF2-40B4-BE49-F238E27FC236}">
                    <a16:creationId xmlns:a16="http://schemas.microsoft.com/office/drawing/2014/main" id="{40DD384E-9CFD-46E0-8313-5F1ADC636956}"/>
                  </a:ext>
                </a:extLst>
              </p:cNvPr>
              <p:cNvSpPr/>
              <p:nvPr/>
            </p:nvSpPr>
            <p:spPr>
              <a:xfrm>
                <a:off x="5441496" y="4873840"/>
                <a:ext cx="781209" cy="418981"/>
              </a:xfrm>
              <a:prstGeom prst="roundRect">
                <a:avLst>
                  <a:gd name="adj" fmla="val 11182"/>
                </a:avLst>
              </a:prstGeom>
              <a:solidFill>
                <a:srgbClr val="0070C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28016" tIns="91440" rIns="128016" bIns="9144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5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LOGIN</a:t>
                </a:r>
              </a:p>
            </p:txBody>
          </p:sp>
        </p:grpSp>
        <p:sp>
          <p:nvSpPr>
            <p:cNvPr id="10" name="h2">
              <a:extLst>
                <a:ext uri="{FF2B5EF4-FFF2-40B4-BE49-F238E27FC236}">
                  <a16:creationId xmlns:a16="http://schemas.microsoft.com/office/drawing/2014/main" id="{7111F3A0-6DCC-494F-A2CB-781C12129C65}"/>
                </a:ext>
              </a:extLst>
            </p:cNvPr>
            <p:cNvSpPr txBox="1"/>
            <p:nvPr/>
          </p:nvSpPr>
          <p:spPr>
            <a:xfrm>
              <a:off x="1615609" y="3975541"/>
              <a:ext cx="65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2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19" name="Line">
              <a:extLst>
                <a:ext uri="{FF2B5EF4-FFF2-40B4-BE49-F238E27FC236}">
                  <a16:creationId xmlns:a16="http://schemas.microsoft.com/office/drawing/2014/main" id="{57481484-5AE1-47B8-A3F1-DD7A59F04444}"/>
                </a:ext>
              </a:extLst>
            </p:cNvPr>
            <p:cNvCxnSpPr/>
            <p:nvPr/>
          </p:nvCxnSpPr>
          <p:spPr>
            <a:xfrm>
              <a:off x="1476372" y="858904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191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76141-E073-48F7-93EA-42788288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919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JOIN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C304149-8E4F-4B70-B6D1-747482A08E4E}"/>
              </a:ext>
            </a:extLst>
          </p:cNvPr>
          <p:cNvSpPr/>
          <p:nvPr/>
        </p:nvSpPr>
        <p:spPr>
          <a:xfrm>
            <a:off x="1293679" y="2030129"/>
            <a:ext cx="9903134" cy="603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D9BB35-867C-4A9E-B271-CF9B1FCF4796}"/>
              </a:ext>
            </a:extLst>
          </p:cNvPr>
          <p:cNvSpPr/>
          <p:nvPr/>
        </p:nvSpPr>
        <p:spPr>
          <a:xfrm>
            <a:off x="1293679" y="3037366"/>
            <a:ext cx="9903135" cy="603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99B5E0-07FC-4B8A-BDC9-843FA0C7F058}"/>
              </a:ext>
            </a:extLst>
          </p:cNvPr>
          <p:cNvSpPr/>
          <p:nvPr/>
        </p:nvSpPr>
        <p:spPr>
          <a:xfrm>
            <a:off x="1293679" y="4151159"/>
            <a:ext cx="9914021" cy="599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2B2D8B-4ED8-42C3-9028-B1F35CCEA988}"/>
              </a:ext>
            </a:extLst>
          </p:cNvPr>
          <p:cNvSpPr/>
          <p:nvPr/>
        </p:nvSpPr>
        <p:spPr>
          <a:xfrm>
            <a:off x="1304566" y="5168238"/>
            <a:ext cx="9914021" cy="603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B9074-07FA-4F05-840D-7DA3DFC582B3}"/>
              </a:ext>
            </a:extLst>
          </p:cNvPr>
          <p:cNvSpPr/>
          <p:nvPr/>
        </p:nvSpPr>
        <p:spPr>
          <a:xfrm>
            <a:off x="5094514" y="6019545"/>
            <a:ext cx="2391508" cy="60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JOIN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4CD49-9AEF-4AED-893A-8DC6AAF5DD2C}"/>
              </a:ext>
            </a:extLst>
          </p:cNvPr>
          <p:cNvSpPr/>
          <p:nvPr/>
        </p:nvSpPr>
        <p:spPr>
          <a:xfrm>
            <a:off x="1304566" y="4899211"/>
            <a:ext cx="1095270" cy="174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bg1"/>
                </a:solidFill>
              </a:rPr>
              <a:t>CONFIRM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1B293DE-EDE3-4431-B2D7-5E7461B3A798}"/>
              </a:ext>
            </a:extLst>
          </p:cNvPr>
          <p:cNvSpPr/>
          <p:nvPr/>
        </p:nvSpPr>
        <p:spPr>
          <a:xfrm>
            <a:off x="1293679" y="3808334"/>
            <a:ext cx="1095270" cy="24797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password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10E8BBD-0411-4D78-A718-2EAE48504BF9}"/>
              </a:ext>
            </a:extLst>
          </p:cNvPr>
          <p:cNvSpPr/>
          <p:nvPr/>
        </p:nvSpPr>
        <p:spPr>
          <a:xfrm>
            <a:off x="1304566" y="2717280"/>
            <a:ext cx="1386672" cy="2225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name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60ABBF2-D211-4185-B7BF-4B01FC76E9F6}"/>
              </a:ext>
            </a:extLst>
          </p:cNvPr>
          <p:cNvSpPr/>
          <p:nvPr/>
        </p:nvSpPr>
        <p:spPr>
          <a:xfrm>
            <a:off x="1304566" y="1758794"/>
            <a:ext cx="1095270" cy="2225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626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0E380-C987-434B-994E-518130F6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56028A-FC25-4F11-A5C2-65E550F1CDE2}"/>
              </a:ext>
            </a:extLst>
          </p:cNvPr>
          <p:cNvSpPr/>
          <p:nvPr/>
        </p:nvSpPr>
        <p:spPr>
          <a:xfrm>
            <a:off x="2209395" y="1955501"/>
            <a:ext cx="8454190" cy="6534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519B894-D4B0-437A-981A-C1E2081BB5F5}"/>
              </a:ext>
            </a:extLst>
          </p:cNvPr>
          <p:cNvSpPr/>
          <p:nvPr/>
        </p:nvSpPr>
        <p:spPr>
          <a:xfrm>
            <a:off x="2209395" y="3457719"/>
            <a:ext cx="8529691" cy="6534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BC693B-2BAE-406E-9584-1ED965730AAB}"/>
              </a:ext>
            </a:extLst>
          </p:cNvPr>
          <p:cNvSpPr/>
          <p:nvPr/>
        </p:nvSpPr>
        <p:spPr>
          <a:xfrm>
            <a:off x="5101388" y="5422231"/>
            <a:ext cx="2245895" cy="90220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DC4184-0AA6-479D-BBA1-49A7FB02F2C3}"/>
              </a:ext>
            </a:extLst>
          </p:cNvPr>
          <p:cNvSpPr/>
          <p:nvPr/>
        </p:nvSpPr>
        <p:spPr>
          <a:xfrm>
            <a:off x="2357306" y="1535185"/>
            <a:ext cx="1266738" cy="31039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B6D367-DB59-4798-9999-3898490F21BE}"/>
              </a:ext>
            </a:extLst>
          </p:cNvPr>
          <p:cNvSpPr/>
          <p:nvPr/>
        </p:nvSpPr>
        <p:spPr>
          <a:xfrm>
            <a:off x="2209395" y="3101538"/>
            <a:ext cx="1221702" cy="19561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PASSWORD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088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165CB0-C79A-4AA8-A003-709D4C554A51}"/>
              </a:ext>
            </a:extLst>
          </p:cNvPr>
          <p:cNvSpPr/>
          <p:nvPr/>
        </p:nvSpPr>
        <p:spPr>
          <a:xfrm>
            <a:off x="1179094" y="417094"/>
            <a:ext cx="9833811" cy="38501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Article</a:t>
            </a:r>
            <a:endParaRPr lang="ko-KR" altLang="en-US" sz="40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0511C5A-286B-4059-AAFD-602F734C2743}"/>
              </a:ext>
            </a:extLst>
          </p:cNvPr>
          <p:cNvSpPr/>
          <p:nvPr/>
        </p:nvSpPr>
        <p:spPr>
          <a:xfrm>
            <a:off x="1748589" y="1510964"/>
            <a:ext cx="9264316" cy="882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C4FFA9-2E6A-41CA-96F2-15BC5040188C}"/>
              </a:ext>
            </a:extLst>
          </p:cNvPr>
          <p:cNvSpPr/>
          <p:nvPr/>
        </p:nvSpPr>
        <p:spPr>
          <a:xfrm>
            <a:off x="1748589" y="3009899"/>
            <a:ext cx="9264316" cy="25506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40D6CC2-476E-4D59-A889-FE8FB9A9D76F}"/>
              </a:ext>
            </a:extLst>
          </p:cNvPr>
          <p:cNvSpPr/>
          <p:nvPr/>
        </p:nvSpPr>
        <p:spPr>
          <a:xfrm>
            <a:off x="1748589" y="5911517"/>
            <a:ext cx="3384884" cy="60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 SUBMIT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300E3B6-534E-4198-ABB8-38E1ACC4BD2D}"/>
              </a:ext>
            </a:extLst>
          </p:cNvPr>
          <p:cNvSpPr/>
          <p:nvPr/>
        </p:nvSpPr>
        <p:spPr>
          <a:xfrm>
            <a:off x="1941095" y="1153027"/>
            <a:ext cx="1764631" cy="2586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C1F6AB-4C40-4171-BD80-1236E769791E}"/>
              </a:ext>
            </a:extLst>
          </p:cNvPr>
          <p:cNvSpPr/>
          <p:nvPr/>
        </p:nvSpPr>
        <p:spPr>
          <a:xfrm>
            <a:off x="1844841" y="2580770"/>
            <a:ext cx="1957137" cy="2987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75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E81ACE-560D-4497-9460-B27B0092D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91226"/>
              </p:ext>
            </p:extLst>
          </p:nvPr>
        </p:nvGraphicFramePr>
        <p:xfrm>
          <a:off x="1838848" y="2180493"/>
          <a:ext cx="9204291" cy="257636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2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5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403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title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views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username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Otto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@mdo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Thornton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@fat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Larry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Bird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@twitter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00A8947-26E9-478B-9DD8-4CE205E4E561}"/>
              </a:ext>
            </a:extLst>
          </p:cNvPr>
          <p:cNvSpPr/>
          <p:nvPr/>
        </p:nvSpPr>
        <p:spPr>
          <a:xfrm>
            <a:off x="1587388" y="1101090"/>
            <a:ext cx="8509000" cy="11136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게시물 목록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95C6E3-CA7C-4AC9-8AC4-3BCC91B5CC7B}"/>
              </a:ext>
            </a:extLst>
          </p:cNvPr>
          <p:cNvSpPr/>
          <p:nvPr/>
        </p:nvSpPr>
        <p:spPr>
          <a:xfrm>
            <a:off x="4587240" y="4960620"/>
            <a:ext cx="2857500" cy="365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DA294E-430D-4C3A-976D-E1926A6F3533}"/>
              </a:ext>
            </a:extLst>
          </p:cNvPr>
          <p:cNvCxnSpPr/>
          <p:nvPr/>
        </p:nvCxnSpPr>
        <p:spPr>
          <a:xfrm>
            <a:off x="5074920" y="4960620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52B3CE-11FA-4886-91CD-1405F2D0958B}"/>
              </a:ext>
            </a:extLst>
          </p:cNvPr>
          <p:cNvCxnSpPr/>
          <p:nvPr/>
        </p:nvCxnSpPr>
        <p:spPr>
          <a:xfrm>
            <a:off x="5577840" y="4960620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CBF28A-83F8-409E-B0F7-FBDB9B5061E6}"/>
              </a:ext>
            </a:extLst>
          </p:cNvPr>
          <p:cNvCxnSpPr/>
          <p:nvPr/>
        </p:nvCxnSpPr>
        <p:spPr>
          <a:xfrm>
            <a:off x="6515100" y="4960620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F1A9FEC-6024-4BEF-AD1C-BF64FF6DC7D7}"/>
              </a:ext>
            </a:extLst>
          </p:cNvPr>
          <p:cNvCxnSpPr>
            <a:cxnSpLocks/>
          </p:cNvCxnSpPr>
          <p:nvPr/>
        </p:nvCxnSpPr>
        <p:spPr>
          <a:xfrm>
            <a:off x="6073140" y="4960620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4B4B67-22FB-44CF-B912-BBE2F155ED80}"/>
              </a:ext>
            </a:extLst>
          </p:cNvPr>
          <p:cNvCxnSpPr/>
          <p:nvPr/>
        </p:nvCxnSpPr>
        <p:spPr>
          <a:xfrm>
            <a:off x="6987540" y="4960620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7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95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Segoe UI</vt:lpstr>
      <vt:lpstr>Segoe UI Semibold</vt:lpstr>
      <vt:lpstr>Office 테마</vt:lpstr>
      <vt:lpstr> 첫번째 프로젝트    : 게시판 만들기</vt:lpstr>
      <vt:lpstr>PowerPoint 프레젠테이션</vt:lpstr>
      <vt:lpstr>JOIN</vt:lpstr>
      <vt:lpstr>LOGIN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첫번째 프로젝트    : 게시판 만들기</dc:title>
  <dc:creator>kgstnwls@naver.com</dc:creator>
  <cp:lastModifiedBy>kgstnwls@naver.com</cp:lastModifiedBy>
  <cp:revision>18</cp:revision>
  <dcterms:created xsi:type="dcterms:W3CDTF">2020-12-16T07:56:29Z</dcterms:created>
  <dcterms:modified xsi:type="dcterms:W3CDTF">2020-12-17T07:01:29Z</dcterms:modified>
</cp:coreProperties>
</file>