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Annotation base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Spring Annotation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creating the Spring configuration not use XML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3624263" cy="2334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45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Spring Annotation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Spring Annotation is turned off -&gt; turn on before using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60960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13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Some important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@Required</a:t>
            </a:r>
          </a:p>
          <a:p>
            <a:r>
              <a:rPr lang="en-US" sz="2600" dirty="0"/>
              <a:t>@</a:t>
            </a:r>
            <a:r>
              <a:rPr lang="en-US" sz="2600" dirty="0" err="1"/>
              <a:t>Autowired</a:t>
            </a:r>
            <a:endParaRPr lang="en-US" sz="2600" dirty="0"/>
          </a:p>
          <a:p>
            <a:r>
              <a:rPr lang="en-US" sz="2600" dirty="0"/>
              <a:t>@Qualifier</a:t>
            </a:r>
            <a:endParaRPr lang="en-US" sz="26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4684395" cy="2671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7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Example Annotation- @Configuration &amp; @Bean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400" dirty="0"/>
              <a:t>The above code is equivalent to the following XML content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4769"/>
            <a:ext cx="36861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70675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78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Example Annotation- </a:t>
            </a:r>
            <a:r>
              <a:rPr lang="en-US" sz="3200" dirty="0" smtClean="0"/>
              <a:t>@Import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4" y="1561683"/>
            <a:ext cx="25050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2667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4" y="4191000"/>
            <a:ext cx="55245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66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Annotation base Configuration</vt:lpstr>
      <vt:lpstr>Spring Annotation Base</vt:lpstr>
      <vt:lpstr>Spring Annotation Base</vt:lpstr>
      <vt:lpstr>Some important annotation</vt:lpstr>
      <vt:lpstr>Example Annotation- @Configuration &amp; @Bean</vt:lpstr>
      <vt:lpstr>Example Annotation- @Import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base Configuration</dc:title>
  <dc:creator>VU</dc:creator>
  <cp:lastModifiedBy>VU</cp:lastModifiedBy>
  <cp:revision>2</cp:revision>
  <dcterms:created xsi:type="dcterms:W3CDTF">2006-08-16T00:00:00Z</dcterms:created>
  <dcterms:modified xsi:type="dcterms:W3CDTF">2019-09-29T18:18:40Z</dcterms:modified>
</cp:coreProperties>
</file>