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Bean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Spring Bean is the </a:t>
            </a:r>
            <a:r>
              <a:rPr lang="en-US" sz="2600" dirty="0"/>
              <a:t>object in the Spring </a:t>
            </a:r>
            <a:r>
              <a:rPr lang="en-US" sz="2600" dirty="0" smtClean="0"/>
              <a:t>framework</a:t>
            </a:r>
          </a:p>
          <a:p>
            <a:r>
              <a:rPr lang="en-US" sz="2600" dirty="0"/>
              <a:t>I</a:t>
            </a:r>
            <a:r>
              <a:rPr lang="en-US" sz="2600" dirty="0" smtClean="0"/>
              <a:t>nstantiated </a:t>
            </a:r>
            <a:r>
              <a:rPr lang="en-US" sz="2600" dirty="0"/>
              <a:t>through the Spring </a:t>
            </a:r>
            <a:r>
              <a:rPr lang="en-US" sz="2600" dirty="0" smtClean="0"/>
              <a:t>container</a:t>
            </a:r>
          </a:p>
          <a:p>
            <a:r>
              <a:rPr lang="en-US" sz="2600" dirty="0" smtClean="0"/>
              <a:t>Configure </a:t>
            </a:r>
            <a:r>
              <a:rPr lang="en-US" sz="2600" dirty="0"/>
              <a:t>Bean with Java code using </a:t>
            </a:r>
            <a:r>
              <a:rPr lang="en-US" sz="2600" dirty="0" smtClean="0"/>
              <a:t>annotations: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/>
              <a:t>org.springframework.context.annotation.Bean</a:t>
            </a:r>
            <a:r>
              <a:rPr lang="en-US" sz="2200" dirty="0"/>
              <a:t>: annotation on method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/>
              <a:t>org.springframework.context.annotation.Configuration</a:t>
            </a:r>
            <a:r>
              <a:rPr lang="en-US" sz="2200" dirty="0"/>
              <a:t>: annotation on class</a:t>
            </a:r>
          </a:p>
        </p:txBody>
      </p:sp>
    </p:spTree>
    <p:extLst>
      <p:ext uri="{BB962C8B-B14F-4D97-AF65-F5344CB8AC3E}">
        <p14:creationId xmlns:p14="http://schemas.microsoft.com/office/powerpoint/2010/main" val="30561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6 bean scope: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singleton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prototype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request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session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application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 smtClean="0"/>
              <a:t>Websocket</a:t>
            </a:r>
            <a:endParaRPr lang="en-US" sz="22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US" sz="2200" dirty="0"/>
              <a:t>annotation </a:t>
            </a:r>
            <a:r>
              <a:rPr lang="en-US" sz="2200" dirty="0" err="1"/>
              <a:t>org.springframework.context.annotation.Scope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56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most common </a:t>
            </a:r>
            <a:r>
              <a:rPr lang="en-US" sz="2600" dirty="0" smtClean="0"/>
              <a:t>is: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/>
              <a:t>Get bean by name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/>
              <a:t>Get </a:t>
            </a:r>
            <a:r>
              <a:rPr lang="en-US" sz="2200" dirty="0"/>
              <a:t>bean by </a:t>
            </a:r>
            <a:r>
              <a:rPr lang="en-US" sz="2200" dirty="0" smtClean="0"/>
              <a:t>class:</a:t>
            </a:r>
          </a:p>
          <a:p>
            <a:endParaRPr lang="en-US" sz="26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939790" cy="3068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 types of lifecycle </a:t>
            </a:r>
            <a:r>
              <a:rPr lang="en-US" sz="2800" dirty="0"/>
              <a:t>callback </a:t>
            </a:r>
            <a:r>
              <a:rPr lang="en-US" sz="2600" dirty="0" smtClean="0"/>
              <a:t>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Initialization </a:t>
            </a:r>
            <a:r>
              <a:rPr lang="en-US" sz="2400" dirty="0" smtClean="0"/>
              <a:t>method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Destruction </a:t>
            </a:r>
            <a:r>
              <a:rPr lang="en-US" sz="2400"/>
              <a:t>method</a:t>
            </a:r>
            <a:r>
              <a:rPr lang="en-US" sz="2200" smtClean="0"/>
              <a:t>: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3 ways to define </a:t>
            </a:r>
            <a:r>
              <a:rPr lang="en-US" sz="2800" dirty="0"/>
              <a:t>lifecycle </a:t>
            </a:r>
            <a:r>
              <a:rPr lang="en-US" sz="2800" dirty="0" smtClean="0"/>
              <a:t>callback: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/>
              <a:t>initMethod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 smtClean="0"/>
              <a:t>destroyMethod</a:t>
            </a:r>
            <a:endParaRPr lang="en-US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PostConstruct</a:t>
            </a:r>
            <a:r>
              <a:rPr lang="en-US" sz="2200" dirty="0"/>
              <a:t> </a:t>
            </a:r>
            <a:r>
              <a:rPr lang="en-US" sz="2200" dirty="0" smtClean="0"/>
              <a:t>&amp; @</a:t>
            </a:r>
            <a:r>
              <a:rPr lang="en-US" sz="2200" dirty="0" err="1" smtClean="0"/>
              <a:t>PreDestroy</a:t>
            </a:r>
            <a:endParaRPr lang="en-US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Implement 2 interface </a:t>
            </a:r>
            <a:r>
              <a:rPr lang="en-US" sz="2200" dirty="0" err="1"/>
              <a:t>InitializingBean</a:t>
            </a:r>
            <a:r>
              <a:rPr lang="en-US" sz="2200" dirty="0"/>
              <a:t> &amp; </a:t>
            </a:r>
            <a:r>
              <a:rPr lang="en-US" sz="2200" dirty="0" err="1"/>
              <a:t>DisposableBean</a:t>
            </a:r>
            <a:r>
              <a:rPr lang="en-US" sz="2200" dirty="0"/>
              <a:t> then override method </a:t>
            </a:r>
            <a:r>
              <a:rPr lang="en-US" sz="2200" dirty="0" err="1"/>
              <a:t>afterPropertiesSet</a:t>
            </a:r>
            <a:r>
              <a:rPr lang="en-US" sz="2200" dirty="0"/>
              <a:t>() &amp; destroy()</a:t>
            </a:r>
            <a:endParaRPr lang="en-US" sz="22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206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Component </a:t>
            </a:r>
            <a:r>
              <a:rPr lang="en-US" sz="2600" dirty="0"/>
              <a:t>is </a:t>
            </a:r>
            <a:r>
              <a:rPr lang="en-US" sz="2600" dirty="0" smtClean="0"/>
              <a:t>the </a:t>
            </a:r>
            <a:r>
              <a:rPr lang="en-US" sz="2600" dirty="0"/>
              <a:t>most frequently </a:t>
            </a:r>
            <a:r>
              <a:rPr lang="en-US" sz="2600" dirty="0" smtClean="0"/>
              <a:t>beans</a:t>
            </a:r>
          </a:p>
          <a:p>
            <a:r>
              <a:rPr lang="en-US" sz="2600" dirty="0"/>
              <a:t>4 stereotype </a:t>
            </a:r>
            <a:r>
              <a:rPr lang="en-US" sz="2600" dirty="0" smtClean="0"/>
              <a:t>annotation: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@Component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@Controller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RestController</a:t>
            </a:r>
            <a:endParaRPr lang="en-US" sz="2200" dirty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@Service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smtClean="0"/>
              <a:t>Repository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20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Bean</vt:lpstr>
      <vt:lpstr>Bean Definition</vt:lpstr>
      <vt:lpstr>Bean Scope</vt:lpstr>
      <vt:lpstr>Get Bean</vt:lpstr>
      <vt:lpstr>Bean Lifecycle</vt:lpstr>
      <vt:lpstr>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Bean</dc:title>
  <dc:creator>VU</dc:creator>
  <cp:lastModifiedBy>VU</cp:lastModifiedBy>
  <cp:revision>3</cp:revision>
  <dcterms:created xsi:type="dcterms:W3CDTF">2006-08-16T00:00:00Z</dcterms:created>
  <dcterms:modified xsi:type="dcterms:W3CDTF">2019-09-29T18:02:25Z</dcterms:modified>
</cp:coreProperties>
</file>