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Data - JPA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3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JPA is a specification standard for mapping between java and relational objects through ORM (Object Relational Mapping) </a:t>
            </a:r>
            <a:r>
              <a:rPr lang="en-US" dirty="0" smtClean="0"/>
              <a:t>technology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3800"/>
            <a:ext cx="23622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733800"/>
            <a:ext cx="2405960" cy="22719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702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JPA Architecture</a:t>
            </a:r>
            <a:endParaRPr lang="en-US" dirty="0"/>
          </a:p>
        </p:txBody>
      </p:sp>
      <p:pic>
        <p:nvPicPr>
          <p:cNvPr id="6" name="Content Placeholder 5" descr="C:\Users\VU\Desktop\jpa-arch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4800362" cy="30248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046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JPA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Entity: mapping with DB table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62200"/>
            <a:ext cx="561022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842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JPA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Entity Manager</a:t>
            </a:r>
            <a:r>
              <a:rPr lang="en-US" sz="2600" dirty="0"/>
              <a:t>: </a:t>
            </a:r>
            <a:r>
              <a:rPr lang="en-US" sz="2600" dirty="0" smtClean="0"/>
              <a:t>an </a:t>
            </a:r>
            <a:r>
              <a:rPr lang="en-US" sz="2600" dirty="0"/>
              <a:t>interface that provides APIs for interacting with </a:t>
            </a:r>
            <a:r>
              <a:rPr lang="en-US" sz="2600" dirty="0" smtClean="0"/>
              <a:t>Entities</a:t>
            </a:r>
          </a:p>
          <a:p>
            <a:r>
              <a:rPr lang="en-US" sz="2600" dirty="0" smtClean="0"/>
              <a:t>Some Basic function of </a:t>
            </a:r>
            <a:r>
              <a:rPr lang="en-US" sz="2800" dirty="0" err="1" smtClean="0"/>
              <a:t>EntityManager</a:t>
            </a:r>
            <a:r>
              <a:rPr lang="en-US" sz="2800" dirty="0" smtClean="0"/>
              <a:t>: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Persist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Merge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Remove 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Find</a:t>
            </a:r>
            <a:endParaRPr lang="en-US" sz="2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99" y="3581400"/>
            <a:ext cx="5648325" cy="21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849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JPA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Entity Manager Factory: Create instance of </a:t>
            </a:r>
            <a:r>
              <a:rPr lang="en-US" sz="2600" dirty="0"/>
              <a:t>Entity Manager 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715611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JPA Entity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Some basic relationships: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/>
              <a:t>@</a:t>
            </a:r>
            <a:r>
              <a:rPr lang="en-US" sz="2200" dirty="0" err="1"/>
              <a:t>ManyToOne</a:t>
            </a:r>
            <a:endParaRPr lang="en-US" sz="2200" dirty="0"/>
          </a:p>
          <a:p>
            <a:pPr lvl="1">
              <a:buFont typeface="Courier New" pitchFamily="49" charset="0"/>
              <a:buChar char="o"/>
            </a:pPr>
            <a:r>
              <a:rPr lang="en-US" sz="2200" dirty="0"/>
              <a:t>@</a:t>
            </a:r>
            <a:r>
              <a:rPr lang="en-US" sz="2200" dirty="0" err="1"/>
              <a:t>OneToMany</a:t>
            </a:r>
            <a:r>
              <a:rPr lang="en-US" sz="2200" dirty="0"/>
              <a:t> 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/>
              <a:t>@</a:t>
            </a:r>
            <a:r>
              <a:rPr lang="en-US" sz="2200" dirty="0" err="1"/>
              <a:t>OneToOne</a:t>
            </a:r>
            <a:endParaRPr lang="en-US" sz="2200" dirty="0"/>
          </a:p>
          <a:p>
            <a:pPr lvl="1">
              <a:buFont typeface="Courier New" pitchFamily="49" charset="0"/>
              <a:buChar char="o"/>
            </a:pPr>
            <a:r>
              <a:rPr lang="en-US" sz="2200" dirty="0"/>
              <a:t>@</a:t>
            </a:r>
            <a:r>
              <a:rPr lang="en-US" sz="2200" dirty="0" err="1"/>
              <a:t>ManyToMany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16818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JPA </a:t>
            </a:r>
            <a:r>
              <a:rPr lang="en-US" dirty="0" smtClean="0"/>
              <a:t>- JPQL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JPQL is the query language on </a:t>
            </a:r>
            <a:r>
              <a:rPr lang="en-US" sz="2600" dirty="0" smtClean="0"/>
              <a:t>Object</a:t>
            </a:r>
          </a:p>
          <a:p>
            <a:r>
              <a:rPr lang="en-US" sz="2600" dirty="0"/>
              <a:t>Structure and syntax of </a:t>
            </a:r>
            <a:r>
              <a:rPr lang="en-US" sz="2600" dirty="0" smtClean="0"/>
              <a:t>JPQL are the same with SQL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43200"/>
            <a:ext cx="3514725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2194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105</Words>
  <Application>Microsoft Office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Spring Data - JPA</vt:lpstr>
      <vt:lpstr>JPA</vt:lpstr>
      <vt:lpstr>JPA Architecture</vt:lpstr>
      <vt:lpstr>JPA Architecture</vt:lpstr>
      <vt:lpstr>JPA Architecture</vt:lpstr>
      <vt:lpstr>JPA Architecture</vt:lpstr>
      <vt:lpstr>JPA Entity Relationships</vt:lpstr>
      <vt:lpstr>JPA - JPQL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Data - JPA</dc:title>
  <dc:creator>VU</dc:creator>
  <cp:lastModifiedBy>VU</cp:lastModifiedBy>
  <cp:revision>2</cp:revision>
  <dcterms:created xsi:type="dcterms:W3CDTF">2006-08-16T00:00:00Z</dcterms:created>
  <dcterms:modified xsi:type="dcterms:W3CDTF">2019-09-29T18:35:48Z</dcterms:modified>
</cp:coreProperties>
</file>