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066800"/>
            <a:ext cx="6172200" cy="18943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Annotation base Configuration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00600" y="4953000"/>
            <a:ext cx="3276600" cy="864078"/>
          </a:xfrm>
        </p:spPr>
        <p:txBody>
          <a:bodyPr/>
          <a:lstStyle/>
          <a:p>
            <a:r>
              <a:rPr lang="en-US" b="0" dirty="0">
                <a:latin typeface="Calibri (Body)"/>
                <a:cs typeface="Arial" pitchFamily="34" charset="0"/>
              </a:rPr>
              <a:t>Compiler: </a:t>
            </a:r>
            <a:r>
              <a:rPr lang="en-US" b="0" dirty="0" err="1">
                <a:latin typeface="Calibri (Body)"/>
                <a:cs typeface="Arial" pitchFamily="34" charset="0"/>
              </a:rPr>
              <a:t>Lê</a:t>
            </a:r>
            <a:r>
              <a:rPr lang="en-US" b="0" dirty="0">
                <a:latin typeface="Calibri (Body)"/>
                <a:cs typeface="Arial" pitchFamily="34" charset="0"/>
              </a:rPr>
              <a:t> </a:t>
            </a:r>
            <a:r>
              <a:rPr lang="en-US" b="0" dirty="0" err="1">
                <a:latin typeface="Calibri (Body)"/>
                <a:cs typeface="Arial" pitchFamily="34" charset="0"/>
              </a:rPr>
              <a:t>Anh</a:t>
            </a:r>
            <a:r>
              <a:rPr lang="en-US" b="0" dirty="0">
                <a:latin typeface="Calibri (Body)"/>
                <a:cs typeface="Arial" pitchFamily="34" charset="0"/>
              </a:rPr>
              <a:t> </a:t>
            </a:r>
            <a:r>
              <a:rPr lang="en-US" b="0" dirty="0" err="1">
                <a:latin typeface="Calibri (Body)"/>
                <a:cs typeface="Arial" pitchFamily="34" charset="0"/>
              </a:rPr>
              <a:t>Vũ</a:t>
            </a:r>
            <a:endParaRPr lang="en-US" b="0" dirty="0">
              <a:latin typeface="Calibri (Body)"/>
              <a:cs typeface="Arial" pitchFamily="34" charset="0"/>
            </a:endParaRPr>
          </a:p>
          <a:p>
            <a:r>
              <a:rPr lang="en-US" b="0" dirty="0">
                <a:latin typeface="Calibri (Body)"/>
                <a:cs typeface="Arial" pitchFamily="34" charset="0"/>
              </a:rPr>
              <a:t>Email: levu@yahoo-corp.jp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8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Agenda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 (Body)"/>
              </a:rPr>
              <a:t>Spring Annotation Base</a:t>
            </a:r>
          </a:p>
          <a:p>
            <a:r>
              <a:rPr lang="en-US" sz="2200" dirty="0">
                <a:latin typeface="Calibri (Body)"/>
              </a:rPr>
              <a:t>Some important annotation</a:t>
            </a:r>
          </a:p>
          <a:p>
            <a:r>
              <a:rPr lang="en-US" sz="2200" dirty="0">
                <a:latin typeface="Calibri (Body)"/>
              </a:rPr>
              <a:t>Example Annotation- @Configuration &amp; @Bean</a:t>
            </a:r>
          </a:p>
          <a:p>
            <a:r>
              <a:rPr lang="en-US" sz="2200" dirty="0">
                <a:latin typeface="Calibri (Body)"/>
              </a:rPr>
              <a:t>Example Annotation- @Import</a:t>
            </a:r>
          </a:p>
        </p:txBody>
      </p:sp>
    </p:spTree>
    <p:extLst>
      <p:ext uri="{BB962C8B-B14F-4D97-AF65-F5344CB8AC3E}">
        <p14:creationId xmlns:p14="http://schemas.microsoft.com/office/powerpoint/2010/main" val="298335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Spring Annotation Base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>
                <a:latin typeface="Calibri (Body)"/>
              </a:rPr>
              <a:t>Support creating the Spring configuration not use XML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16" y="2362200"/>
            <a:ext cx="3624263" cy="2334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45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Spring Annotation Base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>
                <a:latin typeface="Calibri (Body)"/>
              </a:rPr>
              <a:t>By default Spring Annotation is turned off -&gt; turn on before using</a:t>
            </a:r>
            <a:endParaRPr lang="en-US" sz="2200" dirty="0" smtClean="0">
              <a:latin typeface="Calibri (Body)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6096000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13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Some important annotation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>
                <a:latin typeface="Calibri (Body)"/>
              </a:rPr>
              <a:t>@Required</a:t>
            </a:r>
          </a:p>
          <a:p>
            <a:r>
              <a:rPr lang="en-US" sz="2200" dirty="0">
                <a:latin typeface="Calibri (Body)"/>
              </a:rPr>
              <a:t>@</a:t>
            </a:r>
            <a:r>
              <a:rPr lang="en-US" sz="2200" dirty="0" err="1">
                <a:latin typeface="Calibri (Body)"/>
              </a:rPr>
              <a:t>Autowired</a:t>
            </a:r>
            <a:endParaRPr lang="en-US" sz="2200" dirty="0">
              <a:latin typeface="Calibri (Body)"/>
            </a:endParaRPr>
          </a:p>
          <a:p>
            <a:r>
              <a:rPr lang="en-US" sz="2200" dirty="0">
                <a:latin typeface="Calibri (Body)"/>
              </a:rPr>
              <a:t>@Qualifier</a:t>
            </a:r>
            <a:endParaRPr lang="en-US" sz="2200" dirty="0" smtClean="0">
              <a:latin typeface="Calibri (Body)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4684395" cy="2671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7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Example Annotation- @Configuration &amp; @Bean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 smtClean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200" dirty="0">
                <a:latin typeface="Calibri (Body)"/>
              </a:rPr>
              <a:t>The above code is equivalent to the following XML content</a:t>
            </a:r>
            <a:endParaRPr lang="en-US" sz="2200" dirty="0" smtClean="0">
              <a:latin typeface="Calibri (Body)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4769"/>
            <a:ext cx="36861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7067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78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Example Annotation- </a:t>
            </a:r>
            <a:r>
              <a:rPr lang="en-US" sz="3200" b="1" dirty="0" smtClean="0">
                <a:solidFill>
                  <a:schemeClr val="tx1"/>
                </a:solidFill>
              </a:rPr>
              <a:t>@Import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 smtClean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4" y="1561683"/>
            <a:ext cx="25050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0"/>
            <a:ext cx="26670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4" y="4191000"/>
            <a:ext cx="55245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66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</TotalTime>
  <Words>85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Annotation base Configuration</vt:lpstr>
      <vt:lpstr>Agenda</vt:lpstr>
      <vt:lpstr>Spring Annotation Base</vt:lpstr>
      <vt:lpstr>Spring Annotation Base</vt:lpstr>
      <vt:lpstr>Some important annotation</vt:lpstr>
      <vt:lpstr>Example Annotation- @Configuration &amp; @Bean</vt:lpstr>
      <vt:lpstr>Example Annotation- @Import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 base Configuration</dc:title>
  <dc:creator>VU</dc:creator>
  <cp:lastModifiedBy>VU</cp:lastModifiedBy>
  <cp:revision>3</cp:revision>
  <dcterms:created xsi:type="dcterms:W3CDTF">2006-08-16T00:00:00Z</dcterms:created>
  <dcterms:modified xsi:type="dcterms:W3CDTF">2019-10-06T16:08:13Z</dcterms:modified>
</cp:coreProperties>
</file>