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Spring Data -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953000"/>
            <a:ext cx="3200400" cy="940278"/>
          </a:xfrm>
        </p:spPr>
        <p:txBody>
          <a:bodyPr/>
          <a:lstStyle/>
          <a:p>
            <a:r>
              <a:rPr lang="en-US" b="0" dirty="0">
                <a:latin typeface="Calibri (Body)"/>
                <a:cs typeface="Arial" pitchFamily="34" charset="0"/>
              </a:rPr>
              <a:t>Compiler: </a:t>
            </a:r>
            <a:r>
              <a:rPr lang="en-US" b="0" dirty="0" err="1">
                <a:latin typeface="Calibri (Body)"/>
                <a:cs typeface="Arial" pitchFamily="34" charset="0"/>
              </a:rPr>
              <a:t>Lê</a:t>
            </a:r>
            <a:r>
              <a:rPr lang="en-US" b="0" dirty="0">
                <a:latin typeface="Calibri (Body)"/>
                <a:cs typeface="Arial" pitchFamily="34" charset="0"/>
              </a:rPr>
              <a:t> </a:t>
            </a:r>
            <a:r>
              <a:rPr lang="en-US" b="0" dirty="0" err="1">
                <a:latin typeface="Calibri (Body)"/>
                <a:cs typeface="Arial" pitchFamily="34" charset="0"/>
              </a:rPr>
              <a:t>Anh</a:t>
            </a:r>
            <a:r>
              <a:rPr lang="en-US" b="0" dirty="0">
                <a:latin typeface="Calibri (Body)"/>
                <a:cs typeface="Arial" pitchFamily="34" charset="0"/>
              </a:rPr>
              <a:t> </a:t>
            </a:r>
            <a:r>
              <a:rPr lang="en-US" b="0" dirty="0" err="1">
                <a:latin typeface="Calibri (Body)"/>
                <a:cs typeface="Arial" pitchFamily="34" charset="0"/>
              </a:rPr>
              <a:t>Vũ</a:t>
            </a:r>
            <a:endParaRPr lang="en-US" b="0" dirty="0">
              <a:latin typeface="Calibri (Body)"/>
              <a:cs typeface="Arial" pitchFamily="34" charset="0"/>
            </a:endParaRPr>
          </a:p>
          <a:p>
            <a:r>
              <a:rPr lang="en-US" b="0" dirty="0">
                <a:latin typeface="Calibri (Body)"/>
                <a:cs typeface="Arial" pitchFamily="34" charset="0"/>
              </a:rPr>
              <a:t>Email: levu@yahoo-corp.jp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Agenda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(Body)"/>
              </a:rPr>
              <a:t>JPA</a:t>
            </a:r>
          </a:p>
          <a:p>
            <a:r>
              <a:rPr lang="en-US" sz="2200" dirty="0">
                <a:latin typeface="Calibri (Body)"/>
              </a:rPr>
              <a:t>JPA Architecture</a:t>
            </a:r>
          </a:p>
          <a:p>
            <a:r>
              <a:rPr lang="en-US" sz="2200" dirty="0">
                <a:latin typeface="Calibri (Body)"/>
              </a:rPr>
              <a:t>JPA Entity Relationships</a:t>
            </a:r>
          </a:p>
          <a:p>
            <a:r>
              <a:rPr lang="en-US" sz="2200" dirty="0">
                <a:latin typeface="Calibri (Body)"/>
              </a:rPr>
              <a:t>JPA - JPQL</a:t>
            </a:r>
          </a:p>
        </p:txBody>
      </p:sp>
    </p:spTree>
    <p:extLst>
      <p:ext uri="{BB962C8B-B14F-4D97-AF65-F5344CB8AC3E}">
        <p14:creationId xmlns:p14="http://schemas.microsoft.com/office/powerpoint/2010/main" val="380516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JPA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(Body)"/>
              </a:rPr>
              <a:t>JPA is a specification standard for mapping between java and relational objects through ORM (Object Relational Mapping) </a:t>
            </a:r>
            <a:r>
              <a:rPr lang="en-US" sz="2200" dirty="0" smtClean="0">
                <a:latin typeface="Calibri (Body)"/>
              </a:rPr>
              <a:t>technology</a:t>
            </a:r>
            <a:endParaRPr lang="en-US" sz="2200" dirty="0">
              <a:latin typeface="Calibri (Body)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23622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2405960" cy="227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0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JPA 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C:\Users\VU\Desktop\jpa-arch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800362" cy="3024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46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JPA 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</a:rPr>
              <a:t>Entity: mapping with DB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56102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42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JPA 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</a:rPr>
              <a:t>Entity Manager</a:t>
            </a:r>
            <a:r>
              <a:rPr lang="en-US" sz="2200" dirty="0">
                <a:latin typeface="Calibri (Body)"/>
              </a:rPr>
              <a:t>: </a:t>
            </a:r>
            <a:r>
              <a:rPr lang="en-US" sz="2200" dirty="0" smtClean="0">
                <a:latin typeface="Calibri (Body)"/>
              </a:rPr>
              <a:t>an </a:t>
            </a:r>
            <a:r>
              <a:rPr lang="en-US" sz="2200" dirty="0">
                <a:latin typeface="Calibri (Body)"/>
              </a:rPr>
              <a:t>interface that provides APIs for interacting with </a:t>
            </a:r>
            <a:r>
              <a:rPr lang="en-US" sz="2200" dirty="0" smtClean="0">
                <a:latin typeface="Calibri (Body)"/>
              </a:rPr>
              <a:t>Entities</a:t>
            </a:r>
          </a:p>
          <a:p>
            <a:r>
              <a:rPr lang="en-US" sz="2200" dirty="0" smtClean="0">
                <a:latin typeface="Calibri (Body)"/>
              </a:rPr>
              <a:t>Some Basic function of </a:t>
            </a:r>
            <a:r>
              <a:rPr lang="en-US" sz="2200" dirty="0" err="1" smtClean="0">
                <a:latin typeface="Calibri (Body)"/>
              </a:rPr>
              <a:t>EntityManager</a:t>
            </a:r>
            <a:r>
              <a:rPr lang="en-US" sz="2200" dirty="0" smtClean="0">
                <a:latin typeface="Calibri (Body)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>
                <a:latin typeface="Calibri (Body)"/>
              </a:rPr>
              <a:t>Persist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>
                <a:latin typeface="Calibri (Body)"/>
              </a:rPr>
              <a:t>Merge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>
                <a:latin typeface="Calibri (Body)"/>
              </a:rPr>
              <a:t>Remove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 smtClean="0">
                <a:latin typeface="Calibri (Body)"/>
              </a:rPr>
              <a:t>Find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581400"/>
            <a:ext cx="5648325" cy="21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4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JPA 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</a:rPr>
              <a:t>Entity Manager Factory: Create instance of </a:t>
            </a:r>
            <a:r>
              <a:rPr lang="en-US" sz="2200" dirty="0">
                <a:latin typeface="Calibri (Body)"/>
              </a:rPr>
              <a:t>Entity Manager </a:t>
            </a:r>
            <a:endParaRPr lang="en-US" sz="2200" dirty="0" smtClean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56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JPA Entity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alibri (Body)"/>
              </a:rPr>
              <a:t>Some basic relationships: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</a:t>
            </a:r>
            <a:r>
              <a:rPr lang="en-US" sz="2200" dirty="0" err="1">
                <a:latin typeface="Calibri (Body)"/>
              </a:rPr>
              <a:t>ManyToOne</a:t>
            </a:r>
            <a:endParaRPr lang="en-US" sz="2200" dirty="0">
              <a:latin typeface="Calibri (Body)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</a:t>
            </a:r>
            <a:r>
              <a:rPr lang="en-US" sz="2200" dirty="0" err="1">
                <a:latin typeface="Calibri (Body)"/>
              </a:rPr>
              <a:t>OneToMany</a:t>
            </a:r>
            <a:r>
              <a:rPr lang="en-US" sz="2200" dirty="0">
                <a:latin typeface="Calibri (Body)"/>
              </a:rPr>
              <a:t>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</a:t>
            </a:r>
            <a:r>
              <a:rPr lang="en-US" sz="2200" dirty="0" err="1">
                <a:latin typeface="Calibri (Body)"/>
              </a:rPr>
              <a:t>OneToOne</a:t>
            </a:r>
            <a:endParaRPr lang="en-US" sz="2200" dirty="0">
              <a:latin typeface="Calibri (Body)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200" dirty="0">
                <a:latin typeface="Calibri (Body)"/>
              </a:rPr>
              <a:t>@</a:t>
            </a:r>
            <a:r>
              <a:rPr lang="en-US" sz="2200" dirty="0" err="1">
                <a:latin typeface="Calibri (Body)"/>
              </a:rPr>
              <a:t>ManyToMany</a:t>
            </a:r>
            <a:endParaRPr lang="en-US" sz="2200" dirty="0" smtClean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6818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JPA </a:t>
            </a:r>
            <a:r>
              <a:rPr lang="en-US" sz="3200" b="1" dirty="0" smtClean="0">
                <a:solidFill>
                  <a:schemeClr val="tx1"/>
                </a:solidFill>
              </a:rPr>
              <a:t>- JPQL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(Body)"/>
              </a:rPr>
              <a:t>JPQL is the query language on </a:t>
            </a:r>
            <a:r>
              <a:rPr lang="en-US" sz="2200" dirty="0" smtClean="0">
                <a:latin typeface="Calibri (Body)"/>
              </a:rPr>
              <a:t>Object</a:t>
            </a:r>
          </a:p>
          <a:p>
            <a:r>
              <a:rPr lang="en-US" sz="2200" dirty="0">
                <a:latin typeface="Calibri (Body)"/>
              </a:rPr>
              <a:t>Structure and syntax of </a:t>
            </a:r>
            <a:r>
              <a:rPr lang="en-US" sz="2200" dirty="0" smtClean="0">
                <a:latin typeface="Calibri (Body)"/>
              </a:rPr>
              <a:t>JPQL are the same with SQL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51472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194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</TotalTime>
  <Words>123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Spring Data - JPA</vt:lpstr>
      <vt:lpstr>Agenda</vt:lpstr>
      <vt:lpstr>JPA</vt:lpstr>
      <vt:lpstr>JPA Architecture</vt:lpstr>
      <vt:lpstr>JPA Architecture</vt:lpstr>
      <vt:lpstr>JPA Architecture</vt:lpstr>
      <vt:lpstr>JPA Architecture</vt:lpstr>
      <vt:lpstr>JPA Entity Relationships</vt:lpstr>
      <vt:lpstr>JPA - JPQL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- JPA</dc:title>
  <dc:creator>VU</dc:creator>
  <cp:lastModifiedBy>VU</cp:lastModifiedBy>
  <cp:revision>3</cp:revision>
  <dcterms:created xsi:type="dcterms:W3CDTF">2006-08-16T00:00:00Z</dcterms:created>
  <dcterms:modified xsi:type="dcterms:W3CDTF">2019-10-06T16:04:26Z</dcterms:modified>
</cp:coreProperties>
</file>