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93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1" r:id="rId14"/>
    <p:sldId id="270" r:id="rId15"/>
    <p:sldId id="268" r:id="rId16"/>
    <p:sldId id="295" r:id="rId17"/>
    <p:sldId id="296" r:id="rId18"/>
    <p:sldId id="297" r:id="rId19"/>
    <p:sldId id="298" r:id="rId20"/>
    <p:sldId id="299" r:id="rId21"/>
    <p:sldId id="275" r:id="rId22"/>
    <p:sldId id="272" r:id="rId23"/>
    <p:sldId id="294" r:id="rId24"/>
    <p:sldId id="277" r:id="rId25"/>
    <p:sldId id="276" r:id="rId26"/>
    <p:sldId id="278" r:id="rId27"/>
    <p:sldId id="279" r:id="rId28"/>
    <p:sldId id="281" r:id="rId29"/>
    <p:sldId id="282" r:id="rId30"/>
    <p:sldId id="283" r:id="rId31"/>
    <p:sldId id="285" r:id="rId32"/>
    <p:sldId id="286" r:id="rId33"/>
    <p:sldId id="284" r:id="rId34"/>
    <p:sldId id="287" r:id="rId35"/>
    <p:sldId id="288" r:id="rId36"/>
    <p:sldId id="289" r:id="rId37"/>
    <p:sldId id="290" r:id="rId38"/>
    <p:sldId id="291" r:id="rId39"/>
    <p:sldId id="292" r:id="rId40"/>
    <p:sldId id="257" r:id="rId41"/>
    <p:sldId id="300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FCD"/>
    <a:srgbClr val="AFC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3"/>
    <p:restoredTop sz="94708"/>
  </p:normalViewPr>
  <p:slideViewPr>
    <p:cSldViewPr snapToGrid="0" snapToObjects="1">
      <p:cViewPr varScale="1">
        <p:scale>
          <a:sx n="151" d="100"/>
          <a:sy n="151" d="100"/>
        </p:scale>
        <p:origin x="2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70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60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49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36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5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4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4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23F7-7687-8B42-BD4B-DD32B9942EC3}" type="datetimeFigureOut">
              <a:rPr lang="ru-RU" smtClean="0"/>
              <a:t>15.03.2018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9243-32F1-7C48-BE53-F1B378BEF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7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jum18_rapidoid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jum18_loadtest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sto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28D3-E6F1-2F47-8B69-955C9A554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732" y="1600664"/>
            <a:ext cx="7772400" cy="23876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Высокопроизводительное</a:t>
            </a:r>
            <a:b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Java-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приложение в сердце </a:t>
            </a:r>
            <a:r>
              <a:rPr lang="ru-RU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стриминговой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 архитектуры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41ED-617C-AD4C-935C-5B2D64632A07}"/>
              </a:ext>
            </a:extLst>
          </p:cNvPr>
          <p:cNvSpPr txBox="1"/>
          <p:nvPr/>
        </p:nvSpPr>
        <p:spPr>
          <a:xfrm>
            <a:off x="323557" y="62601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Алексей Кирпичников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FD66F-53E1-754D-BE2B-6832D8878E7B}"/>
              </a:ext>
            </a:extLst>
          </p:cNvPr>
          <p:cNvSpPr txBox="1"/>
          <p:nvPr/>
        </p:nvSpPr>
        <p:spPr>
          <a:xfrm>
            <a:off x="5261317" y="626012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java.ural.Meetup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, март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2018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5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626BB4-7E98-7A4F-9965-9CFE0334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488950"/>
            <a:ext cx="80645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03656-D30A-C445-9666-82EAFA8CEB13}"/>
              </a:ext>
            </a:extLst>
          </p:cNvPr>
          <p:cNvSpPr txBox="1"/>
          <p:nvPr/>
        </p:nvSpPr>
        <p:spPr>
          <a:xfrm>
            <a:off x="3639029" y="2827606"/>
            <a:ext cx="1710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err="1">
                <a:latin typeface="Consolas" panose="020B0609020204030204" pitchFamily="49" charset="0"/>
                <a:cs typeface="Consolas" panose="020B0609020204030204" pitchFamily="49" charset="0"/>
              </a:rPr>
              <a:t>Логи</a:t>
            </a:r>
            <a:endParaRPr lang="ru-RU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BE72B1-34C0-4B41-9D42-A389C37174F2}"/>
              </a:ext>
            </a:extLst>
          </p:cNvPr>
          <p:cNvSpPr/>
          <p:nvPr/>
        </p:nvSpPr>
        <p:spPr>
          <a:xfrm>
            <a:off x="755374" y="2260289"/>
            <a:ext cx="78055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"@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timestamp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"2017-11-13T13:11:17.0275008Z",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AppDomain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Store.Api.exe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"REVISE-CONS-08",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Level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"INFO",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LoggerName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Incoming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GET 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/v1/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shops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5842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BE72B1-34C0-4B41-9D42-A389C37174F2}"/>
              </a:ext>
            </a:extLst>
          </p:cNvPr>
          <p:cNvSpPr/>
          <p:nvPr/>
        </p:nvSpPr>
        <p:spPr>
          <a:xfrm>
            <a:off x="755374" y="2260289"/>
            <a:ext cx="78055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"@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timestamp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"2017-11-13T13:11:17.0275008Z",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AppDomain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Store.Api.exe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u-RU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": "REVISE-CONS-08",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Level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"INFO",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LoggerName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Incoming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GET 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/v1/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shops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6525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9DC745-160A-B34D-B13E-A3622213D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083" y="476617"/>
            <a:ext cx="9580002" cy="589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03656-D30A-C445-9666-82EAFA8CEB13}"/>
              </a:ext>
            </a:extLst>
          </p:cNvPr>
          <p:cNvSpPr txBox="1"/>
          <p:nvPr/>
        </p:nvSpPr>
        <p:spPr>
          <a:xfrm>
            <a:off x="2303729" y="2827606"/>
            <a:ext cx="4381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Трассировки</a:t>
            </a:r>
          </a:p>
        </p:txBody>
      </p:sp>
    </p:spTree>
    <p:extLst>
      <p:ext uri="{BB962C8B-B14F-4D97-AF65-F5344CB8AC3E}">
        <p14:creationId xmlns:p14="http://schemas.microsoft.com/office/powerpoint/2010/main" val="131959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1CD36DBC-3F6E-8B4C-8D2C-27264AF1C814}"/>
              </a:ext>
            </a:extLst>
          </p:cNvPr>
          <p:cNvCxnSpPr>
            <a:cxnSpLocks/>
          </p:cNvCxnSpPr>
          <p:nvPr/>
        </p:nvCxnSpPr>
        <p:spPr>
          <a:xfrm>
            <a:off x="0" y="2877430"/>
            <a:ext cx="1046375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0A5B474B-65C2-2242-8FEC-C89E4D89071E}"/>
              </a:ext>
            </a:extLst>
          </p:cNvPr>
          <p:cNvSpPr/>
          <p:nvPr/>
        </p:nvSpPr>
        <p:spPr>
          <a:xfrm>
            <a:off x="1046375" y="2547397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11A389C-5EAF-4543-8F01-F3FE928B84FE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1609777" y="3110799"/>
            <a:ext cx="313291" cy="325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AB8F23-9BB8-494E-8138-AF8C0F1136B4}"/>
              </a:ext>
            </a:extLst>
          </p:cNvPr>
          <p:cNvSpPr txBox="1"/>
          <p:nvPr/>
        </p:nvSpPr>
        <p:spPr>
          <a:xfrm>
            <a:off x="1923068" y="3174241"/>
            <a:ext cx="11705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charset="0"/>
                <a:ea typeface="Consolas" charset="0"/>
                <a:cs typeface="Consolas" charset="0"/>
              </a:rPr>
              <a:t>фронт</a:t>
            </a:r>
          </a:p>
        </p:txBody>
      </p:sp>
    </p:spTree>
    <p:extLst>
      <p:ext uri="{BB962C8B-B14F-4D97-AF65-F5344CB8AC3E}">
        <p14:creationId xmlns:p14="http://schemas.microsoft.com/office/powerpoint/2010/main" val="330609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A5CC5B-E1CA-C642-BCBA-0FCB5483B77C}"/>
              </a:ext>
            </a:extLst>
          </p:cNvPr>
          <p:cNvCxnSpPr>
            <a:cxnSpLocks/>
          </p:cNvCxnSpPr>
          <p:nvPr/>
        </p:nvCxnSpPr>
        <p:spPr>
          <a:xfrm>
            <a:off x="0" y="2877430"/>
            <a:ext cx="1046375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DBC1DCC8-C257-4547-BA40-0F513523994F}"/>
              </a:ext>
            </a:extLst>
          </p:cNvPr>
          <p:cNvSpPr/>
          <p:nvPr/>
        </p:nvSpPr>
        <p:spPr>
          <a:xfrm>
            <a:off x="1046375" y="2547397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F68BB5A-C276-EA43-AFA9-A519511C3645}"/>
              </a:ext>
            </a:extLst>
          </p:cNvPr>
          <p:cNvCxnSpPr>
            <a:cxnSpLocks/>
            <a:stCxn id="6" idx="7"/>
            <a:endCxn id="5" idx="1"/>
          </p:cNvCxnSpPr>
          <p:nvPr/>
        </p:nvCxnSpPr>
        <p:spPr>
          <a:xfrm flipV="1">
            <a:off x="3227633" y="1625962"/>
            <a:ext cx="339130" cy="155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6E38B6-6F0A-BF4F-A070-61C28CBC5D51}"/>
              </a:ext>
            </a:extLst>
          </p:cNvPr>
          <p:cNvSpPr txBox="1"/>
          <p:nvPr/>
        </p:nvSpPr>
        <p:spPr>
          <a:xfrm>
            <a:off x="3566763" y="1364352"/>
            <a:ext cx="23535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charset="0"/>
                <a:ea typeface="Consolas" charset="0"/>
                <a:cs typeface="Consolas" charset="0"/>
              </a:rPr>
              <a:t>авторизация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DB556D-AD1D-8340-BF40-51926AB2EA42}"/>
              </a:ext>
            </a:extLst>
          </p:cNvPr>
          <p:cNvSpPr/>
          <p:nvPr/>
        </p:nvSpPr>
        <p:spPr>
          <a:xfrm>
            <a:off x="2664231" y="168475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26E79E3-D431-3443-A00C-6FAFA50D2180}"/>
              </a:ext>
            </a:extLst>
          </p:cNvPr>
          <p:cNvCxnSpPr>
            <a:cxnSpLocks/>
            <a:stCxn id="3" idx="7"/>
            <a:endCxn id="6" idx="2"/>
          </p:cNvCxnSpPr>
          <p:nvPr/>
        </p:nvCxnSpPr>
        <p:spPr>
          <a:xfrm flipV="1">
            <a:off x="1609777" y="201478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D7A25A69-266B-FE47-958D-7D706713D800}"/>
              </a:ext>
            </a:extLst>
          </p:cNvPr>
          <p:cNvSpPr/>
          <p:nvPr/>
        </p:nvSpPr>
        <p:spPr>
          <a:xfrm>
            <a:off x="2659756" y="254343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9F27C66-1552-2348-BB23-021156EF72AD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 flipV="1">
            <a:off x="1706441" y="287346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9724D0-3346-F84B-B138-E2963700AC60}"/>
              </a:ext>
            </a:extLst>
          </p:cNvPr>
          <p:cNvSpPr txBox="1"/>
          <p:nvPr/>
        </p:nvSpPr>
        <p:spPr>
          <a:xfrm>
            <a:off x="3572908" y="2224080"/>
            <a:ext cx="156485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dirty="0" err="1">
                <a:latin typeface="Consolas" charset="0"/>
                <a:ea typeface="Consolas" charset="0"/>
                <a:cs typeface="Consolas" charset="0"/>
              </a:rPr>
              <a:t>биллинг</a:t>
            </a:r>
            <a:endParaRPr lang="ru-RU" sz="28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9AF1705-46C7-CC43-892F-E3E1BCDBCA19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27633" y="2485690"/>
            <a:ext cx="345275" cy="165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46DD9C2E-A85E-0343-AA4F-329A4AD28D1A}"/>
              </a:ext>
            </a:extLst>
          </p:cNvPr>
          <p:cNvSpPr/>
          <p:nvPr/>
        </p:nvSpPr>
        <p:spPr>
          <a:xfrm>
            <a:off x="2659756" y="340210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7DFB123-8D30-CA4E-A965-19B9E849E0E5}"/>
              </a:ext>
            </a:extLst>
          </p:cNvPr>
          <p:cNvSpPr/>
          <p:nvPr/>
        </p:nvSpPr>
        <p:spPr>
          <a:xfrm>
            <a:off x="2659426" y="426078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161B580-611A-A848-9A8D-1BA75A3A3D77}"/>
              </a:ext>
            </a:extLst>
          </p:cNvPr>
          <p:cNvCxnSpPr>
            <a:cxnSpLocks/>
            <a:stCxn id="3" idx="5"/>
            <a:endCxn id="12" idx="2"/>
          </p:cNvCxnSpPr>
          <p:nvPr/>
        </p:nvCxnSpPr>
        <p:spPr>
          <a:xfrm>
            <a:off x="1609777" y="3110799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6957FA8-9A14-954D-B69B-DCD44E6E5AD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376408" y="3203497"/>
            <a:ext cx="1283018" cy="13873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D06058A-3668-414F-8FA6-2D18ECD0A5C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229393" y="3354903"/>
            <a:ext cx="337370" cy="167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7DC5F37-4C54-034F-8BF6-66C5A0A017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239208" y="4158765"/>
            <a:ext cx="327555" cy="2218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D59A5F6-344A-BD4F-9462-0A7F5A9A0D6F}"/>
              </a:ext>
            </a:extLst>
          </p:cNvPr>
          <p:cNvSpPr txBox="1"/>
          <p:nvPr/>
        </p:nvSpPr>
        <p:spPr>
          <a:xfrm>
            <a:off x="3566763" y="3093293"/>
            <a:ext cx="23535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charset="0"/>
                <a:ea typeface="Consolas" charset="0"/>
                <a:cs typeface="Consolas" charset="0"/>
              </a:rPr>
              <a:t>база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53A4C0-240A-6E4B-83E1-712236692116}"/>
              </a:ext>
            </a:extLst>
          </p:cNvPr>
          <p:cNvSpPr txBox="1"/>
          <p:nvPr/>
        </p:nvSpPr>
        <p:spPr>
          <a:xfrm>
            <a:off x="3566763" y="3897155"/>
            <a:ext cx="33393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onsolas" charset="0"/>
                <a:ea typeface="Consolas" charset="0"/>
                <a:cs typeface="Consolas" charset="0"/>
              </a:rPr>
              <a:t>хранилище файлов</a:t>
            </a:r>
          </a:p>
        </p:txBody>
      </p:sp>
    </p:spTree>
    <p:extLst>
      <p:ext uri="{BB962C8B-B14F-4D97-AF65-F5344CB8AC3E}">
        <p14:creationId xmlns:p14="http://schemas.microsoft.com/office/powerpoint/2010/main" val="26342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8D3E494-96B7-3940-9E20-87EA914A7119}"/>
              </a:ext>
            </a:extLst>
          </p:cNvPr>
          <p:cNvCxnSpPr>
            <a:cxnSpLocks/>
          </p:cNvCxnSpPr>
          <p:nvPr/>
        </p:nvCxnSpPr>
        <p:spPr>
          <a:xfrm>
            <a:off x="0" y="2877430"/>
            <a:ext cx="1046375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D1BEBAD4-CBF1-5647-B0AD-FA16D53E9273}"/>
              </a:ext>
            </a:extLst>
          </p:cNvPr>
          <p:cNvSpPr/>
          <p:nvPr/>
        </p:nvSpPr>
        <p:spPr>
          <a:xfrm>
            <a:off x="1046375" y="2547397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3CA0002E-2A02-4940-BDA5-6EB0EBA117BF}"/>
              </a:ext>
            </a:extLst>
          </p:cNvPr>
          <p:cNvSpPr/>
          <p:nvPr/>
        </p:nvSpPr>
        <p:spPr>
          <a:xfrm>
            <a:off x="2664231" y="168475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43CCD4C-B86F-3543-A6E7-C0395F0D9104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1609777" y="201478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D70AEA97-6354-3F4A-B09A-08BAD8A62483}"/>
              </a:ext>
            </a:extLst>
          </p:cNvPr>
          <p:cNvSpPr/>
          <p:nvPr/>
        </p:nvSpPr>
        <p:spPr>
          <a:xfrm>
            <a:off x="2659756" y="254343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2223D1F-9DB8-9049-AFCB-AEC8FCE356B6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706441" y="287346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BB634D93-EE59-8B4C-B9D7-5A47123341DF}"/>
              </a:ext>
            </a:extLst>
          </p:cNvPr>
          <p:cNvSpPr/>
          <p:nvPr/>
        </p:nvSpPr>
        <p:spPr>
          <a:xfrm>
            <a:off x="2659756" y="340210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56A20F3-F56D-B141-A54E-88C148EE3848}"/>
              </a:ext>
            </a:extLst>
          </p:cNvPr>
          <p:cNvSpPr/>
          <p:nvPr/>
        </p:nvSpPr>
        <p:spPr>
          <a:xfrm>
            <a:off x="2659426" y="426078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0C542525-9CCA-2B4D-8D55-A8863A1F1BE0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09777" y="3110799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241DD5B-6C5B-0F4F-9A64-D3E82D1C97A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76408" y="3203497"/>
            <a:ext cx="1283018" cy="13873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8045365-BC3D-6047-97E3-8D0F3DE71D26}"/>
              </a:ext>
            </a:extLst>
          </p:cNvPr>
          <p:cNvCxnSpPr>
            <a:cxnSpLocks/>
          </p:cNvCxnSpPr>
          <p:nvPr/>
        </p:nvCxnSpPr>
        <p:spPr>
          <a:xfrm flipV="1">
            <a:off x="3218353" y="2010823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3FC5FAA-06FA-814E-A053-F428508D35A8}"/>
              </a:ext>
            </a:extLst>
          </p:cNvPr>
          <p:cNvCxnSpPr>
            <a:cxnSpLocks/>
          </p:cNvCxnSpPr>
          <p:nvPr/>
        </p:nvCxnSpPr>
        <p:spPr>
          <a:xfrm flipV="1">
            <a:off x="3315017" y="2869498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EBDA681-B1BF-9A43-ACF4-C96B3C0E1FE0}"/>
              </a:ext>
            </a:extLst>
          </p:cNvPr>
          <p:cNvCxnSpPr>
            <a:cxnSpLocks/>
          </p:cNvCxnSpPr>
          <p:nvPr/>
        </p:nvCxnSpPr>
        <p:spPr>
          <a:xfrm>
            <a:off x="3218353" y="3106833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4B378E1C-88BD-344D-8FF2-8B369DAF0DB1}"/>
              </a:ext>
            </a:extLst>
          </p:cNvPr>
          <p:cNvSpPr/>
          <p:nvPr/>
        </p:nvSpPr>
        <p:spPr>
          <a:xfrm>
            <a:off x="4272807" y="168079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64454104-F4D4-7F49-8007-C4D224D5783C}"/>
              </a:ext>
            </a:extLst>
          </p:cNvPr>
          <p:cNvSpPr/>
          <p:nvPr/>
        </p:nvSpPr>
        <p:spPr>
          <a:xfrm>
            <a:off x="4268332" y="2539465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0613723-ACF6-A84A-A804-C1AE5F5A4165}"/>
              </a:ext>
            </a:extLst>
          </p:cNvPr>
          <p:cNvSpPr/>
          <p:nvPr/>
        </p:nvSpPr>
        <p:spPr>
          <a:xfrm>
            <a:off x="4268332" y="339814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95B4918-81B5-494B-AD2C-A45B43C54AF2}"/>
              </a:ext>
            </a:extLst>
          </p:cNvPr>
          <p:cNvCxnSpPr>
            <a:cxnSpLocks/>
          </p:cNvCxnSpPr>
          <p:nvPr/>
        </p:nvCxnSpPr>
        <p:spPr>
          <a:xfrm flipV="1">
            <a:off x="4826929" y="200469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2E1CE5B-DECF-2E4A-A5FE-E4E71A3FAF98}"/>
              </a:ext>
            </a:extLst>
          </p:cNvPr>
          <p:cNvCxnSpPr>
            <a:cxnSpLocks/>
          </p:cNvCxnSpPr>
          <p:nvPr/>
        </p:nvCxnSpPr>
        <p:spPr>
          <a:xfrm flipV="1">
            <a:off x="4923593" y="286337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B170C841-30A3-BD4C-8EFF-21856260C64D}"/>
              </a:ext>
            </a:extLst>
          </p:cNvPr>
          <p:cNvSpPr/>
          <p:nvPr/>
        </p:nvSpPr>
        <p:spPr>
          <a:xfrm>
            <a:off x="5881383" y="167466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16D7A8A-15E4-D641-A73A-F28DCE726C48}"/>
              </a:ext>
            </a:extLst>
          </p:cNvPr>
          <p:cNvSpPr/>
          <p:nvPr/>
        </p:nvSpPr>
        <p:spPr>
          <a:xfrm>
            <a:off x="5876908" y="253334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Shape 57">
            <a:extLst>
              <a:ext uri="{FF2B5EF4-FFF2-40B4-BE49-F238E27FC236}">
                <a16:creationId xmlns:a16="http://schemas.microsoft.com/office/drawing/2014/main" id="{A93DB6E1-EE91-7A4F-B704-B3CDC7D41D81}"/>
              </a:ext>
            </a:extLst>
          </p:cNvPr>
          <p:cNvSpPr txBox="1">
            <a:spLocks/>
          </p:cNvSpPr>
          <p:nvPr/>
        </p:nvSpPr>
        <p:spPr>
          <a:xfrm>
            <a:off x="7485484" y="2529333"/>
            <a:ext cx="728158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000" b="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6268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B15908F8-ACC6-9E44-930D-3732711486B7}"/>
              </a:ext>
            </a:extLst>
          </p:cNvPr>
          <p:cNvCxnSpPr>
            <a:cxnSpLocks/>
          </p:cNvCxnSpPr>
          <p:nvPr/>
        </p:nvCxnSpPr>
        <p:spPr>
          <a:xfrm>
            <a:off x="0" y="2877430"/>
            <a:ext cx="1046375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5F7BF96B-DEC1-C744-B0EF-7A826CE4072A}"/>
              </a:ext>
            </a:extLst>
          </p:cNvPr>
          <p:cNvSpPr/>
          <p:nvPr/>
        </p:nvSpPr>
        <p:spPr>
          <a:xfrm>
            <a:off x="1046375" y="2547397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0C97ECD-8012-3247-83D8-5988E76342A3}"/>
              </a:ext>
            </a:extLst>
          </p:cNvPr>
          <p:cNvSpPr/>
          <p:nvPr/>
        </p:nvSpPr>
        <p:spPr>
          <a:xfrm>
            <a:off x="2664231" y="168475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DA330E5-744B-7648-A09C-809C96B11BC7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1609777" y="201478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D521B592-0BF7-914E-80CB-57B4391DAC61}"/>
              </a:ext>
            </a:extLst>
          </p:cNvPr>
          <p:cNvSpPr/>
          <p:nvPr/>
        </p:nvSpPr>
        <p:spPr>
          <a:xfrm>
            <a:off x="2659756" y="254343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C93C26-B01C-724B-9B3F-354BC10E26C4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706441" y="287346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2D47D6C6-6E7F-264F-971E-FB9E3775490D}"/>
              </a:ext>
            </a:extLst>
          </p:cNvPr>
          <p:cNvSpPr/>
          <p:nvPr/>
        </p:nvSpPr>
        <p:spPr>
          <a:xfrm>
            <a:off x="2659756" y="340210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3240423-F0C5-2E46-BF14-34BD48DC7D8A}"/>
              </a:ext>
            </a:extLst>
          </p:cNvPr>
          <p:cNvSpPr/>
          <p:nvPr/>
        </p:nvSpPr>
        <p:spPr>
          <a:xfrm>
            <a:off x="2659426" y="426078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16C535C-8617-714E-92DA-B53034E48819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09777" y="3110799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9D29871-7681-CD4F-B73C-8AC936A5626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76408" y="3203497"/>
            <a:ext cx="1283018" cy="13873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08BA067-EADD-6A48-8435-B3AC286952F8}"/>
              </a:ext>
            </a:extLst>
          </p:cNvPr>
          <p:cNvCxnSpPr>
            <a:cxnSpLocks/>
          </p:cNvCxnSpPr>
          <p:nvPr/>
        </p:nvCxnSpPr>
        <p:spPr>
          <a:xfrm flipV="1">
            <a:off x="3218353" y="2010823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59D7542-9EA1-604A-AC60-CC25A587E15B}"/>
              </a:ext>
            </a:extLst>
          </p:cNvPr>
          <p:cNvCxnSpPr>
            <a:cxnSpLocks/>
          </p:cNvCxnSpPr>
          <p:nvPr/>
        </p:nvCxnSpPr>
        <p:spPr>
          <a:xfrm flipV="1">
            <a:off x="3315017" y="2869498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6DAF86-6938-8E47-8496-94C1C8E50199}"/>
              </a:ext>
            </a:extLst>
          </p:cNvPr>
          <p:cNvCxnSpPr>
            <a:cxnSpLocks/>
          </p:cNvCxnSpPr>
          <p:nvPr/>
        </p:nvCxnSpPr>
        <p:spPr>
          <a:xfrm>
            <a:off x="3218353" y="3106833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8C353B18-8D61-9546-B696-60C32EC54968}"/>
              </a:ext>
            </a:extLst>
          </p:cNvPr>
          <p:cNvSpPr/>
          <p:nvPr/>
        </p:nvSpPr>
        <p:spPr>
          <a:xfrm>
            <a:off x="4272807" y="168079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9BD8C50-B157-E144-BE92-60FAE79F05B3}"/>
              </a:ext>
            </a:extLst>
          </p:cNvPr>
          <p:cNvSpPr/>
          <p:nvPr/>
        </p:nvSpPr>
        <p:spPr>
          <a:xfrm>
            <a:off x="4268332" y="2539465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8D0AC57-7A2F-1B45-A3CE-E89F00490D07}"/>
              </a:ext>
            </a:extLst>
          </p:cNvPr>
          <p:cNvSpPr/>
          <p:nvPr/>
        </p:nvSpPr>
        <p:spPr>
          <a:xfrm>
            <a:off x="4268332" y="339814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F6BC44E-C3DE-4841-88AF-D74AABF495F4}"/>
              </a:ext>
            </a:extLst>
          </p:cNvPr>
          <p:cNvCxnSpPr>
            <a:cxnSpLocks/>
          </p:cNvCxnSpPr>
          <p:nvPr/>
        </p:nvCxnSpPr>
        <p:spPr>
          <a:xfrm flipV="1">
            <a:off x="4826929" y="200469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8D1C775-0D38-7A4B-8C6A-BF5FC20B96E3}"/>
              </a:ext>
            </a:extLst>
          </p:cNvPr>
          <p:cNvCxnSpPr>
            <a:cxnSpLocks/>
          </p:cNvCxnSpPr>
          <p:nvPr/>
        </p:nvCxnSpPr>
        <p:spPr>
          <a:xfrm flipV="1">
            <a:off x="4923593" y="286337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4A8BB18B-2819-BD41-BC14-171079A1F043}"/>
              </a:ext>
            </a:extLst>
          </p:cNvPr>
          <p:cNvSpPr/>
          <p:nvPr/>
        </p:nvSpPr>
        <p:spPr>
          <a:xfrm>
            <a:off x="5881383" y="167466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1AC1A72-F3A1-CC4C-ADE2-6C6A991CABB5}"/>
              </a:ext>
            </a:extLst>
          </p:cNvPr>
          <p:cNvSpPr/>
          <p:nvPr/>
        </p:nvSpPr>
        <p:spPr>
          <a:xfrm>
            <a:off x="5876908" y="253334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Shape 57">
            <a:extLst>
              <a:ext uri="{FF2B5EF4-FFF2-40B4-BE49-F238E27FC236}">
                <a16:creationId xmlns:a16="http://schemas.microsoft.com/office/drawing/2014/main" id="{6A714E4B-3741-B543-898B-F498E5FE90D4}"/>
              </a:ext>
            </a:extLst>
          </p:cNvPr>
          <p:cNvSpPr txBox="1">
            <a:spLocks/>
          </p:cNvSpPr>
          <p:nvPr/>
        </p:nvSpPr>
        <p:spPr>
          <a:xfrm>
            <a:off x="7485484" y="2529333"/>
            <a:ext cx="728158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000" b="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992BBCC-86FA-434F-AD09-80FB29BF6F60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1046375" y="2877430"/>
            <a:ext cx="60964" cy="1645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7837CC-9F9F-684A-B538-912053DA9DCF}"/>
              </a:ext>
            </a:extLst>
          </p:cNvPr>
          <p:cNvSpPr txBox="1"/>
          <p:nvPr/>
        </p:nvSpPr>
        <p:spPr>
          <a:xfrm>
            <a:off x="331213" y="4522881"/>
            <a:ext cx="15522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traceId</a:t>
            </a:r>
            <a:endParaRPr lang="ru-RU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5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4FA697-CBD0-1544-9B07-B3BD5F56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98700"/>
            <a:ext cx="5029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39DD45AF-9BEC-9C49-BEC1-175D7AD92927}"/>
              </a:ext>
            </a:extLst>
          </p:cNvPr>
          <p:cNvCxnSpPr>
            <a:cxnSpLocks/>
          </p:cNvCxnSpPr>
          <p:nvPr/>
        </p:nvCxnSpPr>
        <p:spPr>
          <a:xfrm>
            <a:off x="0" y="2877430"/>
            <a:ext cx="1046375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EDD83D42-1A45-CA4C-9B62-B57924875669}"/>
              </a:ext>
            </a:extLst>
          </p:cNvPr>
          <p:cNvSpPr/>
          <p:nvPr/>
        </p:nvSpPr>
        <p:spPr>
          <a:xfrm>
            <a:off x="1046375" y="2547397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91C104B-2989-2B4B-9D2E-992B94382FEB}"/>
              </a:ext>
            </a:extLst>
          </p:cNvPr>
          <p:cNvSpPr/>
          <p:nvPr/>
        </p:nvSpPr>
        <p:spPr>
          <a:xfrm>
            <a:off x="2664231" y="168475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2D34842-F5B7-B043-88D7-2E0744FDB658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1609777" y="201478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E3F6F398-EC26-1E4C-9229-72F550339368}"/>
              </a:ext>
            </a:extLst>
          </p:cNvPr>
          <p:cNvSpPr/>
          <p:nvPr/>
        </p:nvSpPr>
        <p:spPr>
          <a:xfrm>
            <a:off x="2659756" y="254343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2531232-317A-3A44-96FC-AFA53AA356AC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1706441" y="287346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57554CA-CA86-524F-B81B-B53E0AA31C62}"/>
              </a:ext>
            </a:extLst>
          </p:cNvPr>
          <p:cNvSpPr/>
          <p:nvPr/>
        </p:nvSpPr>
        <p:spPr>
          <a:xfrm>
            <a:off x="2659756" y="340210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B40330F-70A8-3B44-BB43-BE92614E2322}"/>
              </a:ext>
            </a:extLst>
          </p:cNvPr>
          <p:cNvSpPr/>
          <p:nvPr/>
        </p:nvSpPr>
        <p:spPr>
          <a:xfrm>
            <a:off x="2659426" y="426078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E83208A-4E6D-684F-8F4B-3ED78712BBEA}"/>
              </a:ext>
            </a:extLst>
          </p:cNvPr>
          <p:cNvCxnSpPr>
            <a:cxnSpLocks/>
            <a:stCxn id="3" idx="5"/>
            <a:endCxn id="8" idx="2"/>
          </p:cNvCxnSpPr>
          <p:nvPr/>
        </p:nvCxnSpPr>
        <p:spPr>
          <a:xfrm>
            <a:off x="1609777" y="3110799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B3FB7B1-ADEC-3940-8C76-C1629A638CC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76408" y="3203497"/>
            <a:ext cx="1283018" cy="138731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B9A07EC-57F2-A64E-AED7-9AF91E3DB0C0}"/>
              </a:ext>
            </a:extLst>
          </p:cNvPr>
          <p:cNvCxnSpPr>
            <a:cxnSpLocks/>
          </p:cNvCxnSpPr>
          <p:nvPr/>
        </p:nvCxnSpPr>
        <p:spPr>
          <a:xfrm flipV="1">
            <a:off x="3218353" y="2010823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ACF7EA0-7F5C-6D4E-92FA-FB8AE8B1F842}"/>
              </a:ext>
            </a:extLst>
          </p:cNvPr>
          <p:cNvCxnSpPr>
            <a:cxnSpLocks/>
          </p:cNvCxnSpPr>
          <p:nvPr/>
        </p:nvCxnSpPr>
        <p:spPr>
          <a:xfrm flipV="1">
            <a:off x="3315017" y="2869498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59DC540-3540-8B4C-8D3D-DE44CC116549}"/>
              </a:ext>
            </a:extLst>
          </p:cNvPr>
          <p:cNvCxnSpPr>
            <a:cxnSpLocks/>
          </p:cNvCxnSpPr>
          <p:nvPr/>
        </p:nvCxnSpPr>
        <p:spPr>
          <a:xfrm>
            <a:off x="3218353" y="3106833"/>
            <a:ext cx="1049979" cy="62134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0B67A942-A4D6-144D-AB6B-5F9F30E65478}"/>
              </a:ext>
            </a:extLst>
          </p:cNvPr>
          <p:cNvSpPr/>
          <p:nvPr/>
        </p:nvSpPr>
        <p:spPr>
          <a:xfrm>
            <a:off x="4272807" y="168079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A9586C2-6273-874C-9B8E-AE2C088C96A4}"/>
              </a:ext>
            </a:extLst>
          </p:cNvPr>
          <p:cNvSpPr/>
          <p:nvPr/>
        </p:nvSpPr>
        <p:spPr>
          <a:xfrm>
            <a:off x="4268332" y="2539465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00B48FB-6253-2641-ABA3-5B32F66A4040}"/>
              </a:ext>
            </a:extLst>
          </p:cNvPr>
          <p:cNvSpPr/>
          <p:nvPr/>
        </p:nvSpPr>
        <p:spPr>
          <a:xfrm>
            <a:off x="4268332" y="3398140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53B3391-4207-A04A-9933-0C66E0A67328}"/>
              </a:ext>
            </a:extLst>
          </p:cNvPr>
          <p:cNvCxnSpPr>
            <a:cxnSpLocks/>
          </p:cNvCxnSpPr>
          <p:nvPr/>
        </p:nvCxnSpPr>
        <p:spPr>
          <a:xfrm flipV="1">
            <a:off x="4826929" y="2004699"/>
            <a:ext cx="1054454" cy="62927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29819BC-CFCD-B944-8B25-449D2D81F96A}"/>
              </a:ext>
            </a:extLst>
          </p:cNvPr>
          <p:cNvCxnSpPr>
            <a:cxnSpLocks/>
          </p:cNvCxnSpPr>
          <p:nvPr/>
        </p:nvCxnSpPr>
        <p:spPr>
          <a:xfrm flipV="1">
            <a:off x="4923593" y="2863374"/>
            <a:ext cx="953315" cy="396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75C7DC88-A780-994C-860F-1E9F45AABBBE}"/>
              </a:ext>
            </a:extLst>
          </p:cNvPr>
          <p:cNvSpPr/>
          <p:nvPr/>
        </p:nvSpPr>
        <p:spPr>
          <a:xfrm>
            <a:off x="5881383" y="1674666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278C11AD-E0FD-444A-AEB4-C3969168473B}"/>
              </a:ext>
            </a:extLst>
          </p:cNvPr>
          <p:cNvSpPr/>
          <p:nvPr/>
        </p:nvSpPr>
        <p:spPr>
          <a:xfrm>
            <a:off x="5876908" y="2533341"/>
            <a:ext cx="660066" cy="66006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Shape 57">
            <a:extLst>
              <a:ext uri="{FF2B5EF4-FFF2-40B4-BE49-F238E27FC236}">
                <a16:creationId xmlns:a16="http://schemas.microsoft.com/office/drawing/2014/main" id="{99C27046-BE1E-DF46-ACED-53E22DE1B2A8}"/>
              </a:ext>
            </a:extLst>
          </p:cNvPr>
          <p:cNvSpPr txBox="1">
            <a:spLocks/>
          </p:cNvSpPr>
          <p:nvPr/>
        </p:nvSpPr>
        <p:spPr>
          <a:xfrm>
            <a:off x="7485484" y="2529333"/>
            <a:ext cx="728158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3000" b="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C765941-94C4-4643-B5E6-D80FE5107CF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335384" y="2863374"/>
            <a:ext cx="1658954" cy="1397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9ED04A-A2B4-D14F-9A77-91DB4EE75966}"/>
              </a:ext>
            </a:extLst>
          </p:cNvPr>
          <p:cNvSpPr txBox="1"/>
          <p:nvPr/>
        </p:nvSpPr>
        <p:spPr>
          <a:xfrm>
            <a:off x="6507666" y="4260781"/>
            <a:ext cx="9733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span</a:t>
            </a:r>
            <a:endParaRPr lang="ru-RU" sz="28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9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FA719D-DE6D-EF40-ACEB-28BDA03A4B21}"/>
              </a:ext>
            </a:extLst>
          </p:cNvPr>
          <p:cNvSpPr/>
          <p:nvPr/>
        </p:nvSpPr>
        <p:spPr>
          <a:xfrm>
            <a:off x="397565" y="1720840"/>
            <a:ext cx="84018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TraceId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"bade332746024d6ea45d33237e36c361",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SpanId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"ad23e9c9000000000000000000000000",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OperationName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"HTTP",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BeginTimestamp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"2017-11-13T15:49:17.2180000+03:00",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EndTimestamp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"2017-11-13T15:49:37.3906473+03:00",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Annotations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OriginHost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"vm-livechat2",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OriginId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LiveChat.Service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IsClientSpan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endParaRPr lang="ru-RU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64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03656-D30A-C445-9666-82EAFA8CEB13}"/>
              </a:ext>
            </a:extLst>
          </p:cNvPr>
          <p:cNvSpPr txBox="1"/>
          <p:nvPr/>
        </p:nvSpPr>
        <p:spPr>
          <a:xfrm>
            <a:off x="2876003" y="2827606"/>
            <a:ext cx="3236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270377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4FA697-CBD0-1544-9B07-B3BD5F56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98700"/>
            <a:ext cx="5029200" cy="2260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F44A3-45F2-B144-9005-DA968F67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20" y="3069000"/>
            <a:ext cx="1382400" cy="72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1193B5-B6EC-7646-B586-D6A78ECD4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070443"/>
            <a:ext cx="1465201" cy="72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7CC884-B73B-8B47-BE4E-9FCAD0B8C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099" y="1265961"/>
            <a:ext cx="1195200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59FA2AD-BB2C-A240-BC06-83D471C4D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44" y="535794"/>
            <a:ext cx="2052000" cy="720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B61FD3-4B29-174F-B96F-FC5E806B3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084" y="634137"/>
            <a:ext cx="280335" cy="2260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DB998E-2BED-1948-A471-A534496E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541" y="489367"/>
            <a:ext cx="280335" cy="2260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8732AF-8FB5-A44B-85FD-F523BD491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251" y="978298"/>
            <a:ext cx="280335" cy="2260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9A9BB1-5A82-8640-A7DA-E5E5D16D0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516" y="766577"/>
            <a:ext cx="280335" cy="2260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3EBFCDF-2152-D141-86CE-F54E44C63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745" y="1180561"/>
            <a:ext cx="280335" cy="2260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D1F034B-26C4-C945-8613-40F937874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801" y="923432"/>
            <a:ext cx="280335" cy="22607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6355E4-813F-0746-A135-183C26A52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28" y="3082959"/>
            <a:ext cx="280335" cy="22607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062898-C6B6-8C40-91A6-CF5056D87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285" y="2938189"/>
            <a:ext cx="280335" cy="2260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094DFC-EE56-5D46-A004-0ED8C1CA4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95" y="3427120"/>
            <a:ext cx="280335" cy="2260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00B9E7D-FE37-F04B-8B2C-3549C9DF1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260" y="3215399"/>
            <a:ext cx="280335" cy="22607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24C4AC2-7E1B-DB4B-AC03-69A94E8C9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489" y="3629383"/>
            <a:ext cx="280335" cy="22607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EE0B28F-CCEC-2E44-BB81-B51737A27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545" y="3372254"/>
            <a:ext cx="280335" cy="22607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596CE4-150E-EF4F-8045-91329A439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374" y="5086834"/>
            <a:ext cx="280335" cy="22607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8DAFC5-AF26-1F42-B5B3-5E1CB3F87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831" y="4942064"/>
            <a:ext cx="280335" cy="22607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E38818B-4478-564F-A318-0A332E853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541" y="5430995"/>
            <a:ext cx="280335" cy="22607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EC595B3-73A2-A647-B6E3-2B1010996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806" y="5219274"/>
            <a:ext cx="280335" cy="22607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11A8A5A-BC61-144E-A8C0-B257CEE5D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35" y="5633258"/>
            <a:ext cx="280335" cy="22607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78589E9-91F7-2449-99DE-4AD7EC75A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091" y="5376129"/>
            <a:ext cx="280335" cy="2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7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FA719D-DE6D-EF40-ACEB-28BDA03A4B21}"/>
              </a:ext>
            </a:extLst>
          </p:cNvPr>
          <p:cNvSpPr/>
          <p:nvPr/>
        </p:nvSpPr>
        <p:spPr>
          <a:xfrm>
            <a:off x="397565" y="1720840"/>
            <a:ext cx="840187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TraceId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"bade332746024d6ea45d33237e36c361",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SpanId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"ad23e9c9000000000000000000000000",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OperationName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"HTTP",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u-RU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BeginTimestamp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": "2017-11-13T15:49:17.2180000+03:00",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EndTimestamp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"2017-11-13T15:49:37.3906473+03:00",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Annotations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u-RU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OriginHost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": "vm-livechat2",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OriginId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LiveChat.Service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IsClientSpan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false</a:t>
            </a:r>
            <a:endParaRPr lang="ru-RU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49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BE72B1-34C0-4B41-9D42-A389C37174F2}"/>
              </a:ext>
            </a:extLst>
          </p:cNvPr>
          <p:cNvSpPr/>
          <p:nvPr/>
        </p:nvSpPr>
        <p:spPr>
          <a:xfrm>
            <a:off x="755374" y="2260289"/>
            <a:ext cx="780553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"@</a:t>
            </a:r>
            <a:r>
              <a:rPr lang="ru-RU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timestamp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": "2017-11-13T13:11:17.0275008Z",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AppDomain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Store.Api.exe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ru-RU" sz="20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HostName</a:t>
            </a:r>
            <a:r>
              <a:rPr lang="ru-RU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": "REVISE-CONS-08",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Level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"INFO",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LoggerName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  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Message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": "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Incoming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 GET 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/v1/</a:t>
            </a:r>
            <a:r>
              <a:rPr lang="ru-RU" sz="2000" dirty="0" err="1">
                <a:latin typeface="Consolas" charset="0"/>
                <a:ea typeface="Consolas" charset="0"/>
                <a:cs typeface="Consolas" charset="0"/>
              </a:rPr>
              <a:t>shops</a:t>
            </a:r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",</a:t>
            </a:r>
          </a:p>
          <a:p>
            <a:r>
              <a:rPr lang="ru-RU" sz="2000" dirty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6547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2C9A6-DA6D-E840-A884-C6D135799DC2}"/>
              </a:ext>
            </a:extLst>
          </p:cNvPr>
          <p:cNvSpPr txBox="1"/>
          <p:nvPr/>
        </p:nvSpPr>
        <p:spPr>
          <a:xfrm>
            <a:off x="293500" y="2978848"/>
            <a:ext cx="868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MyService.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host01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.request-time.p95  875  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1520758574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862E0-C6AB-DA4F-9977-5E6F323A70C7}"/>
              </a:ext>
            </a:extLst>
          </p:cNvPr>
          <p:cNvSpPr txBox="1"/>
          <p:nvPr/>
        </p:nvSpPr>
        <p:spPr>
          <a:xfrm>
            <a:off x="293500" y="3440513"/>
            <a:ext cx="885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MyService.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host01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.request-time.p99  1564  </a:t>
            </a:r>
            <a:r>
              <a:rPr lang="ru-RU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1520758574</a:t>
            </a:r>
          </a:p>
        </p:txBody>
      </p:sp>
    </p:spTree>
    <p:extLst>
      <p:ext uri="{BB962C8B-B14F-4D97-AF65-F5344CB8AC3E}">
        <p14:creationId xmlns:p14="http://schemas.microsoft.com/office/powerpoint/2010/main" val="41348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863BD1-3113-3744-9E28-044AEA5F08B6}"/>
              </a:ext>
            </a:extLst>
          </p:cNvPr>
          <p:cNvSpPr/>
          <p:nvPr/>
        </p:nvSpPr>
        <p:spPr>
          <a:xfrm>
            <a:off x="1099930" y="927653"/>
            <a:ext cx="360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4C4751-6260-184B-B23A-BBBCF6F0308A}"/>
              </a:ext>
            </a:extLst>
          </p:cNvPr>
          <p:cNvSpPr/>
          <p:nvPr/>
        </p:nvSpPr>
        <p:spPr>
          <a:xfrm>
            <a:off x="4699929" y="927653"/>
            <a:ext cx="1369567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9A47A-8DC6-BD4E-BB1B-4959E05904B6}"/>
              </a:ext>
            </a:extLst>
          </p:cNvPr>
          <p:cNvSpPr txBox="1"/>
          <p:nvPr/>
        </p:nvSpPr>
        <p:spPr>
          <a:xfrm rot="16200000">
            <a:off x="4405919" y="2127488"/>
            <a:ext cx="19575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Client</a:t>
            </a:r>
            <a:endParaRPr lang="ru-RU" sz="3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B3AF0C-4E25-6D45-AE74-AFE98E27A026}"/>
              </a:ext>
            </a:extLst>
          </p:cNvPr>
          <p:cNvSpPr/>
          <p:nvPr/>
        </p:nvSpPr>
        <p:spPr>
          <a:xfrm>
            <a:off x="1099930" y="927653"/>
            <a:ext cx="821205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BE871A-C983-5546-A91D-F0E699BBC1B0}"/>
              </a:ext>
            </a:extLst>
          </p:cNvPr>
          <p:cNvSpPr/>
          <p:nvPr/>
        </p:nvSpPr>
        <p:spPr>
          <a:xfrm>
            <a:off x="1102277" y="2317049"/>
            <a:ext cx="821205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FA2F8-6000-2547-9D29-6670C0B88563}"/>
              </a:ext>
            </a:extLst>
          </p:cNvPr>
          <p:cNvSpPr/>
          <p:nvPr/>
        </p:nvSpPr>
        <p:spPr>
          <a:xfrm>
            <a:off x="1102277" y="3706445"/>
            <a:ext cx="1662058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7A30B0B-38F8-8E42-AF13-6E3330D6441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21135" y="1338256"/>
            <a:ext cx="2778794" cy="2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62EE290-4BD2-E14B-AB9B-D515D34EF8DC}"/>
              </a:ext>
            </a:extLst>
          </p:cNvPr>
          <p:cNvCxnSpPr/>
          <p:nvPr/>
        </p:nvCxnSpPr>
        <p:spPr>
          <a:xfrm>
            <a:off x="1915599" y="2727544"/>
            <a:ext cx="2778794" cy="2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B25F909-5D97-CD4F-B7E2-26C39C099694}"/>
              </a:ext>
            </a:extLst>
          </p:cNvPr>
          <p:cNvCxnSpPr/>
          <p:nvPr/>
        </p:nvCxnSpPr>
        <p:spPr>
          <a:xfrm>
            <a:off x="2756452" y="4116832"/>
            <a:ext cx="193794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6AA44A4C-50D9-A84E-891F-66B66A35ACD7}"/>
              </a:ext>
            </a:extLst>
          </p:cNvPr>
          <p:cNvSpPr/>
          <p:nvPr/>
        </p:nvSpPr>
        <p:spPr>
          <a:xfrm>
            <a:off x="6069496" y="2485228"/>
            <a:ext cx="3074504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4D361-877E-4048-AE24-FF4C45616C92}"/>
              </a:ext>
            </a:extLst>
          </p:cNvPr>
          <p:cNvSpPr txBox="1"/>
          <p:nvPr/>
        </p:nvSpPr>
        <p:spPr>
          <a:xfrm>
            <a:off x="2756452" y="1321251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метрики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2642F-CC77-1749-8504-2CC6C7460E2B}"/>
              </a:ext>
            </a:extLst>
          </p:cNvPr>
          <p:cNvSpPr txBox="1"/>
          <p:nvPr/>
        </p:nvSpPr>
        <p:spPr>
          <a:xfrm>
            <a:off x="2899930" y="233763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логи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1E65C-E660-2245-855F-3DF601535179}"/>
              </a:ext>
            </a:extLst>
          </p:cNvPr>
          <p:cNvSpPr txBox="1"/>
          <p:nvPr/>
        </p:nvSpPr>
        <p:spPr>
          <a:xfrm>
            <a:off x="2936584" y="372697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трассировки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E6011-A3B0-DC43-8E83-54B417ABAF20}"/>
              </a:ext>
            </a:extLst>
          </p:cNvPr>
          <p:cNvSpPr txBox="1"/>
          <p:nvPr/>
        </p:nvSpPr>
        <p:spPr>
          <a:xfrm>
            <a:off x="7323657" y="1690583"/>
            <a:ext cx="56618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7961B776-21D4-A74F-B002-D0D93B151514}"/>
              </a:ext>
            </a:extLst>
          </p:cNvPr>
          <p:cNvSpPr/>
          <p:nvPr/>
        </p:nvSpPr>
        <p:spPr>
          <a:xfrm rot="16200000">
            <a:off x="1258694" y="4737217"/>
            <a:ext cx="733464" cy="31432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7" name="Стрелка вправо 16">
            <a:extLst>
              <a:ext uri="{FF2B5EF4-FFF2-40B4-BE49-F238E27FC236}">
                <a16:creationId xmlns:a16="http://schemas.microsoft.com/office/drawing/2014/main" id="{5C664038-3D4F-B149-82FE-6D65D2257785}"/>
              </a:ext>
            </a:extLst>
          </p:cNvPr>
          <p:cNvSpPr/>
          <p:nvPr/>
        </p:nvSpPr>
        <p:spPr>
          <a:xfrm rot="5400000">
            <a:off x="1934383" y="4741227"/>
            <a:ext cx="733464" cy="31432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FA3DD-36FF-E444-A5C0-D7850718C34C}"/>
              </a:ext>
            </a:extLst>
          </p:cNvPr>
          <p:cNvSpPr txBox="1"/>
          <p:nvPr/>
        </p:nvSpPr>
        <p:spPr>
          <a:xfrm>
            <a:off x="978997" y="5270502"/>
            <a:ext cx="19575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межсервисное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взаимодействие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4259811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863BD1-3113-3744-9E28-044AEA5F08B6}"/>
              </a:ext>
            </a:extLst>
          </p:cNvPr>
          <p:cNvSpPr/>
          <p:nvPr/>
        </p:nvSpPr>
        <p:spPr>
          <a:xfrm>
            <a:off x="1099930" y="927653"/>
            <a:ext cx="3600000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B4C4751-6260-184B-B23A-BBBCF6F0308A}"/>
              </a:ext>
            </a:extLst>
          </p:cNvPr>
          <p:cNvSpPr/>
          <p:nvPr/>
        </p:nvSpPr>
        <p:spPr>
          <a:xfrm>
            <a:off x="4699929" y="927653"/>
            <a:ext cx="1369567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9A47A-8DC6-BD4E-BB1B-4959E05904B6}"/>
              </a:ext>
            </a:extLst>
          </p:cNvPr>
          <p:cNvSpPr txBox="1"/>
          <p:nvPr/>
        </p:nvSpPr>
        <p:spPr>
          <a:xfrm rot="16200000">
            <a:off x="4405919" y="2127488"/>
            <a:ext cx="19575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Client</a:t>
            </a:r>
            <a:endParaRPr lang="ru-RU" sz="3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B3AF0C-4E25-6D45-AE74-AFE98E27A026}"/>
              </a:ext>
            </a:extLst>
          </p:cNvPr>
          <p:cNvSpPr/>
          <p:nvPr/>
        </p:nvSpPr>
        <p:spPr>
          <a:xfrm>
            <a:off x="1099930" y="927653"/>
            <a:ext cx="821205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BE871A-C983-5546-A91D-F0E699BBC1B0}"/>
              </a:ext>
            </a:extLst>
          </p:cNvPr>
          <p:cNvSpPr/>
          <p:nvPr/>
        </p:nvSpPr>
        <p:spPr>
          <a:xfrm>
            <a:off x="1102277" y="2317049"/>
            <a:ext cx="821205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FA2F8-6000-2547-9D29-6670C0B88563}"/>
              </a:ext>
            </a:extLst>
          </p:cNvPr>
          <p:cNvSpPr/>
          <p:nvPr/>
        </p:nvSpPr>
        <p:spPr>
          <a:xfrm>
            <a:off x="1102277" y="3706445"/>
            <a:ext cx="1662058" cy="821205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7A30B0B-38F8-8E42-AF13-6E3330D6441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21135" y="1338256"/>
            <a:ext cx="2778794" cy="2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62EE290-4BD2-E14B-AB9B-D515D34EF8DC}"/>
              </a:ext>
            </a:extLst>
          </p:cNvPr>
          <p:cNvCxnSpPr/>
          <p:nvPr/>
        </p:nvCxnSpPr>
        <p:spPr>
          <a:xfrm>
            <a:off x="1915599" y="2727544"/>
            <a:ext cx="2778794" cy="214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B25F909-5D97-CD4F-B7E2-26C39C099694}"/>
              </a:ext>
            </a:extLst>
          </p:cNvPr>
          <p:cNvCxnSpPr/>
          <p:nvPr/>
        </p:nvCxnSpPr>
        <p:spPr>
          <a:xfrm>
            <a:off x="2756452" y="4116832"/>
            <a:ext cx="1937941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6AA44A4C-50D9-A84E-891F-66B66A35ACD7}"/>
              </a:ext>
            </a:extLst>
          </p:cNvPr>
          <p:cNvSpPr/>
          <p:nvPr/>
        </p:nvSpPr>
        <p:spPr>
          <a:xfrm>
            <a:off x="6069496" y="2485228"/>
            <a:ext cx="3074504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4D361-877E-4048-AE24-FF4C45616C92}"/>
              </a:ext>
            </a:extLst>
          </p:cNvPr>
          <p:cNvSpPr txBox="1"/>
          <p:nvPr/>
        </p:nvSpPr>
        <p:spPr>
          <a:xfrm>
            <a:off x="2756452" y="1321251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метрики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2642F-CC77-1749-8504-2CC6C7460E2B}"/>
              </a:ext>
            </a:extLst>
          </p:cNvPr>
          <p:cNvSpPr txBox="1"/>
          <p:nvPr/>
        </p:nvSpPr>
        <p:spPr>
          <a:xfrm>
            <a:off x="2899930" y="233763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логи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1E65C-E660-2245-855F-3DF601535179}"/>
              </a:ext>
            </a:extLst>
          </p:cNvPr>
          <p:cNvSpPr txBox="1"/>
          <p:nvPr/>
        </p:nvSpPr>
        <p:spPr>
          <a:xfrm>
            <a:off x="2936584" y="3726973"/>
            <a:ext cx="15776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трассировки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E6011-A3B0-DC43-8E83-54B417ABAF20}"/>
              </a:ext>
            </a:extLst>
          </p:cNvPr>
          <p:cNvSpPr txBox="1"/>
          <p:nvPr/>
        </p:nvSpPr>
        <p:spPr>
          <a:xfrm>
            <a:off x="6751385" y="1690583"/>
            <a:ext cx="171072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endParaRPr lang="ru-RU" sz="54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Стрелка вправо 15">
            <a:extLst>
              <a:ext uri="{FF2B5EF4-FFF2-40B4-BE49-F238E27FC236}">
                <a16:creationId xmlns:a16="http://schemas.microsoft.com/office/drawing/2014/main" id="{7961B776-21D4-A74F-B002-D0D93B151514}"/>
              </a:ext>
            </a:extLst>
          </p:cNvPr>
          <p:cNvSpPr/>
          <p:nvPr/>
        </p:nvSpPr>
        <p:spPr>
          <a:xfrm rot="16200000">
            <a:off x="1258694" y="4737217"/>
            <a:ext cx="733464" cy="31432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7" name="Стрелка вправо 16">
            <a:extLst>
              <a:ext uri="{FF2B5EF4-FFF2-40B4-BE49-F238E27FC236}">
                <a16:creationId xmlns:a16="http://schemas.microsoft.com/office/drawing/2014/main" id="{5C664038-3D4F-B149-82FE-6D65D2257785}"/>
              </a:ext>
            </a:extLst>
          </p:cNvPr>
          <p:cNvSpPr/>
          <p:nvPr/>
        </p:nvSpPr>
        <p:spPr>
          <a:xfrm rot="5400000">
            <a:off x="1934383" y="4741227"/>
            <a:ext cx="733464" cy="314329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FA3DD-36FF-E444-A5C0-D7850718C34C}"/>
              </a:ext>
            </a:extLst>
          </p:cNvPr>
          <p:cNvSpPr txBox="1"/>
          <p:nvPr/>
        </p:nvSpPr>
        <p:spPr>
          <a:xfrm>
            <a:off x="978997" y="5270502"/>
            <a:ext cx="1957587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межсервисное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ru-RU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взаимодействие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78270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6216C-11B4-964C-8E93-68491D6EF08D}"/>
              </a:ext>
            </a:extLst>
          </p:cNvPr>
          <p:cNvSpPr/>
          <p:nvPr/>
        </p:nvSpPr>
        <p:spPr>
          <a:xfrm>
            <a:off x="1691685" y="1351722"/>
            <a:ext cx="1369567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93E06-92E4-9947-8019-028C441E6681}"/>
              </a:ext>
            </a:extLst>
          </p:cNvPr>
          <p:cNvSpPr txBox="1"/>
          <p:nvPr/>
        </p:nvSpPr>
        <p:spPr>
          <a:xfrm rot="16200000">
            <a:off x="1397675" y="2551557"/>
            <a:ext cx="19575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Gate</a:t>
            </a:r>
            <a:endParaRPr lang="ru-RU" sz="3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FBE186EE-9215-D148-8BA2-22AF7EA0F93F}"/>
              </a:ext>
            </a:extLst>
          </p:cNvPr>
          <p:cNvSpPr/>
          <p:nvPr/>
        </p:nvSpPr>
        <p:spPr>
          <a:xfrm>
            <a:off x="-92765" y="2909405"/>
            <a:ext cx="1784449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ED2193-7773-E743-8D3F-0531BD5A52F2}"/>
              </a:ext>
            </a:extLst>
          </p:cNvPr>
          <p:cNvSpPr/>
          <p:nvPr/>
        </p:nvSpPr>
        <p:spPr>
          <a:xfrm>
            <a:off x="3061252" y="2310208"/>
            <a:ext cx="3816626" cy="16830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4FD55-AF92-384C-A97D-8242B2E503BC}"/>
              </a:ext>
            </a:extLst>
          </p:cNvPr>
          <p:cNvSpPr txBox="1"/>
          <p:nvPr/>
        </p:nvSpPr>
        <p:spPr>
          <a:xfrm>
            <a:off x="447225" y="2698235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F56E7F7-D5A3-234C-ABEE-576D7EA0FA5E}"/>
              </a:ext>
            </a:extLst>
          </p:cNvPr>
          <p:cNvCxnSpPr>
            <a:stCxn id="5" idx="3"/>
          </p:cNvCxnSpPr>
          <p:nvPr/>
        </p:nvCxnSpPr>
        <p:spPr>
          <a:xfrm>
            <a:off x="6877878" y="3151721"/>
            <a:ext cx="2266122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50EA55-DE90-ED49-8E95-99B47561A161}"/>
              </a:ext>
            </a:extLst>
          </p:cNvPr>
          <p:cNvCxnSpPr/>
          <p:nvPr/>
        </p:nvCxnSpPr>
        <p:spPr>
          <a:xfrm flipV="1">
            <a:off x="6877878" y="1510748"/>
            <a:ext cx="2266122" cy="116531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54068F9-B0A2-6E42-8DAB-F3AFDE8A4E79}"/>
              </a:ext>
            </a:extLst>
          </p:cNvPr>
          <p:cNvCxnSpPr/>
          <p:nvPr/>
        </p:nvCxnSpPr>
        <p:spPr>
          <a:xfrm>
            <a:off x="6877878" y="3596697"/>
            <a:ext cx="2266122" cy="116531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52481-83DF-1742-90C5-83C080DEB372}"/>
              </a:ext>
            </a:extLst>
          </p:cNvPr>
          <p:cNvSpPr txBox="1"/>
          <p:nvPr/>
        </p:nvSpPr>
        <p:spPr>
          <a:xfrm>
            <a:off x="4686474" y="2698235"/>
            <a:ext cx="56618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?</a:t>
            </a:r>
            <a:endParaRPr lang="ru-RU" sz="54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58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4FA697-CBD0-1544-9B07-B3BD5F56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98700"/>
            <a:ext cx="5029200" cy="2260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F44A3-45F2-B144-9005-DA968F67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20" y="3069000"/>
            <a:ext cx="1382400" cy="7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BAD8FB-A38E-5547-983F-090BBA7A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11" y="3105247"/>
            <a:ext cx="910800" cy="7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121EE3-9953-3F4E-97EC-3E6AEC017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723" y="5070443"/>
            <a:ext cx="1166400" cy="72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1193B5-B6EC-7646-B586-D6A78ECD4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5070443"/>
            <a:ext cx="1465201" cy="72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7CC884-B73B-8B47-BE4E-9FCAD0B8C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099" y="1265961"/>
            <a:ext cx="1195200" cy="72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B097350-CAEC-C94B-BCA6-BA0C1B662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0794" y="539938"/>
            <a:ext cx="1501201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59FA2AD-BB2C-A240-BC06-83D471C4D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944" y="535794"/>
            <a:ext cx="2052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1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C0148AE3-2F96-B44A-B7F6-871F9EECC291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8112100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Хранит данные несколько дней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9001-51B4-A944-BACC-E4033B7B76D2}"/>
              </a:ext>
            </a:extLst>
          </p:cNvPr>
          <p:cNvSpPr txBox="1"/>
          <p:nvPr/>
        </p:nvSpPr>
        <p:spPr>
          <a:xfrm>
            <a:off x="525463" y="478301"/>
            <a:ext cx="247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Брокер</a:t>
            </a:r>
          </a:p>
        </p:txBody>
      </p:sp>
    </p:spTree>
    <p:extLst>
      <p:ext uri="{BB962C8B-B14F-4D97-AF65-F5344CB8AC3E}">
        <p14:creationId xmlns:p14="http://schemas.microsoft.com/office/powerpoint/2010/main" val="137771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C0148AE3-2F96-B44A-B7F6-871F9EECC291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8112100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Хранит данные несколько дней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Доставляет миллионы сообщений в секунду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9001-51B4-A944-BACC-E4033B7B76D2}"/>
              </a:ext>
            </a:extLst>
          </p:cNvPr>
          <p:cNvSpPr txBox="1"/>
          <p:nvPr/>
        </p:nvSpPr>
        <p:spPr>
          <a:xfrm>
            <a:off x="525463" y="478301"/>
            <a:ext cx="247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Брокер</a:t>
            </a:r>
          </a:p>
        </p:txBody>
      </p:sp>
    </p:spTree>
    <p:extLst>
      <p:ext uri="{BB962C8B-B14F-4D97-AF65-F5344CB8AC3E}">
        <p14:creationId xmlns:p14="http://schemas.microsoft.com/office/powerpoint/2010/main" val="377418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C0148AE3-2F96-B44A-B7F6-871F9EECC291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8112100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Хранит данные несколько дней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Доставляет миллионы сообщений в секунду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sz="2800" dirty="0">
                <a:solidFill>
                  <a:schemeClr val="tx1"/>
                </a:solidFill>
              </a:rPr>
              <a:t> Не теряет данные в штатных ситуациях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9001-51B4-A944-BACC-E4033B7B76D2}"/>
              </a:ext>
            </a:extLst>
          </p:cNvPr>
          <p:cNvSpPr txBox="1"/>
          <p:nvPr/>
        </p:nvSpPr>
        <p:spPr>
          <a:xfrm>
            <a:off x="525463" y="478301"/>
            <a:ext cx="2473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Брокер</a:t>
            </a:r>
          </a:p>
        </p:txBody>
      </p:sp>
    </p:spTree>
    <p:extLst>
      <p:ext uri="{BB962C8B-B14F-4D97-AF65-F5344CB8AC3E}">
        <p14:creationId xmlns:p14="http://schemas.microsoft.com/office/powerpoint/2010/main" val="704482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6216C-11B4-964C-8E93-68491D6EF08D}"/>
              </a:ext>
            </a:extLst>
          </p:cNvPr>
          <p:cNvSpPr/>
          <p:nvPr/>
        </p:nvSpPr>
        <p:spPr>
          <a:xfrm>
            <a:off x="1691685" y="1351722"/>
            <a:ext cx="1369567" cy="3600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93E06-92E4-9947-8019-028C441E6681}"/>
              </a:ext>
            </a:extLst>
          </p:cNvPr>
          <p:cNvSpPr txBox="1"/>
          <p:nvPr/>
        </p:nvSpPr>
        <p:spPr>
          <a:xfrm rot="16200000">
            <a:off x="1397675" y="2551557"/>
            <a:ext cx="195758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3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Gate</a:t>
            </a:r>
            <a:endParaRPr lang="ru-RU" sz="3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FBE186EE-9215-D148-8BA2-22AF7EA0F93F}"/>
              </a:ext>
            </a:extLst>
          </p:cNvPr>
          <p:cNvSpPr/>
          <p:nvPr/>
        </p:nvSpPr>
        <p:spPr>
          <a:xfrm>
            <a:off x="-92765" y="2909405"/>
            <a:ext cx="1784449" cy="48463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3ED2193-7773-E743-8D3F-0531BD5A52F2}"/>
              </a:ext>
            </a:extLst>
          </p:cNvPr>
          <p:cNvSpPr/>
          <p:nvPr/>
        </p:nvSpPr>
        <p:spPr>
          <a:xfrm>
            <a:off x="3061252" y="2310208"/>
            <a:ext cx="3816626" cy="16830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4FD55-AF92-384C-A97D-8242B2E503BC}"/>
              </a:ext>
            </a:extLst>
          </p:cNvPr>
          <p:cNvSpPr txBox="1"/>
          <p:nvPr/>
        </p:nvSpPr>
        <p:spPr>
          <a:xfrm>
            <a:off x="447225" y="2698235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HTTP</a:t>
            </a:r>
            <a:endParaRPr lang="ru-RU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F56E7F7-D5A3-234C-ABEE-576D7EA0FA5E}"/>
              </a:ext>
            </a:extLst>
          </p:cNvPr>
          <p:cNvCxnSpPr>
            <a:stCxn id="5" idx="3"/>
          </p:cNvCxnSpPr>
          <p:nvPr/>
        </p:nvCxnSpPr>
        <p:spPr>
          <a:xfrm>
            <a:off x="6877878" y="3151721"/>
            <a:ext cx="2266122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E50EA55-DE90-ED49-8E95-99B47561A161}"/>
              </a:ext>
            </a:extLst>
          </p:cNvPr>
          <p:cNvCxnSpPr/>
          <p:nvPr/>
        </p:nvCxnSpPr>
        <p:spPr>
          <a:xfrm flipV="1">
            <a:off x="6877878" y="1510748"/>
            <a:ext cx="2266122" cy="116531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154068F9-B0A2-6E42-8DAB-F3AFDE8A4E79}"/>
              </a:ext>
            </a:extLst>
          </p:cNvPr>
          <p:cNvCxnSpPr/>
          <p:nvPr/>
        </p:nvCxnSpPr>
        <p:spPr>
          <a:xfrm>
            <a:off x="6877878" y="3596697"/>
            <a:ext cx="2266122" cy="1165312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A52481-83DF-1742-90C5-83C080DEB372}"/>
              </a:ext>
            </a:extLst>
          </p:cNvPr>
          <p:cNvSpPr txBox="1"/>
          <p:nvPr/>
        </p:nvSpPr>
        <p:spPr>
          <a:xfrm>
            <a:off x="3732687" y="2690056"/>
            <a:ext cx="2473755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Kafka?</a:t>
            </a:r>
            <a:endParaRPr lang="ru-RU" sz="54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46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805-0ADE-1340-BBE7-E7999F879F87}"/>
              </a:ext>
            </a:extLst>
          </p:cNvPr>
          <p:cNvSpPr txBox="1"/>
          <p:nvPr/>
        </p:nvSpPr>
        <p:spPr>
          <a:xfrm>
            <a:off x="534572" y="2968283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bit.ly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/jum18_rapidoid</a:t>
            </a:r>
            <a:endParaRPr lang="ru-RU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F0183-E0D9-3E4E-9884-78FD880E0781}"/>
              </a:ext>
            </a:extLst>
          </p:cNvPr>
          <p:cNvSpPr txBox="1"/>
          <p:nvPr/>
        </p:nvSpPr>
        <p:spPr>
          <a:xfrm>
            <a:off x="525463" y="478301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Airlock Gate</a:t>
            </a:r>
            <a:endParaRPr lang="ru-RU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22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805-0ADE-1340-BBE7-E7999F879F87}"/>
              </a:ext>
            </a:extLst>
          </p:cNvPr>
          <p:cNvSpPr txBox="1"/>
          <p:nvPr/>
        </p:nvSpPr>
        <p:spPr>
          <a:xfrm>
            <a:off x="525463" y="2588454"/>
            <a:ext cx="8036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2×CPU E5-2609v4 @ 1.7GHz 8-core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64GB RAM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480GB SSD</a:t>
            </a:r>
          </a:p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1Gb network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F0183-E0D9-3E4E-9884-78FD880E0781}"/>
              </a:ext>
            </a:extLst>
          </p:cNvPr>
          <p:cNvSpPr txBox="1"/>
          <p:nvPr/>
        </p:nvSpPr>
        <p:spPr>
          <a:xfrm>
            <a:off x="525463" y="478301"/>
            <a:ext cx="4762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Airlock Gate</a:t>
            </a:r>
            <a:endParaRPr lang="ru-RU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2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805-0ADE-1340-BBE7-E7999F879F87}"/>
              </a:ext>
            </a:extLst>
          </p:cNvPr>
          <p:cNvSpPr txBox="1"/>
          <p:nvPr/>
        </p:nvSpPr>
        <p:spPr>
          <a:xfrm>
            <a:off x="525463" y="2588454"/>
            <a:ext cx="7782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2×CPU E5-2620 @ 2.0GHz 6</a:t>
            </a:r>
            <a:r>
              <a:rPr lang="ru-RU" sz="36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core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128GB RAM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1TB RAID6 HDD</a:t>
            </a:r>
            <a:b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1Gb network</a:t>
            </a:r>
            <a:endParaRPr lang="ru-RU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F0183-E0D9-3E4E-9884-78FD880E0781}"/>
              </a:ext>
            </a:extLst>
          </p:cNvPr>
          <p:cNvSpPr txBox="1"/>
          <p:nvPr/>
        </p:nvSpPr>
        <p:spPr>
          <a:xfrm>
            <a:off x="525463" y="478301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Airlock Gate + Kafka</a:t>
            </a:r>
            <a:endParaRPr lang="ru-RU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8F8D-F894-3F40-8BFE-4C34BF60C12D}"/>
              </a:ext>
            </a:extLst>
          </p:cNvPr>
          <p:cNvSpPr txBox="1"/>
          <p:nvPr/>
        </p:nvSpPr>
        <p:spPr>
          <a:xfrm>
            <a:off x="3976728" y="5160271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×3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13604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F3805-0ADE-1340-BBE7-E7999F879F87}"/>
              </a:ext>
            </a:extLst>
          </p:cNvPr>
          <p:cNvSpPr txBox="1"/>
          <p:nvPr/>
        </p:nvSpPr>
        <p:spPr>
          <a:xfrm>
            <a:off x="534572" y="2968283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bit.ly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/jum18_loadtest</a:t>
            </a:r>
            <a:endParaRPr lang="ru-RU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F0183-E0D9-3E4E-9884-78FD880E0781}"/>
              </a:ext>
            </a:extLst>
          </p:cNvPr>
          <p:cNvSpPr txBox="1"/>
          <p:nvPr/>
        </p:nvSpPr>
        <p:spPr>
          <a:xfrm>
            <a:off x="525463" y="478301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nsolas" panose="020B0609020204030204" pitchFamily="49" charset="0"/>
                <a:cs typeface="Consolas" panose="020B0609020204030204" pitchFamily="49" charset="0"/>
              </a:rPr>
              <a:t>Airlock Gate + Kafka</a:t>
            </a:r>
            <a:endParaRPr lang="ru-RU" sz="5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42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D48DE2-0BF7-5E46-AE1D-9DF5BB4E5F71}"/>
              </a:ext>
            </a:extLst>
          </p:cNvPr>
          <p:cNvSpPr/>
          <p:nvPr/>
        </p:nvSpPr>
        <p:spPr>
          <a:xfrm>
            <a:off x="469912" y="2215764"/>
            <a:ext cx="1135090" cy="1786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6148D5-AE25-8F43-8219-34EEC5B95516}"/>
              </a:ext>
            </a:extLst>
          </p:cNvPr>
          <p:cNvSpPr/>
          <p:nvPr/>
        </p:nvSpPr>
        <p:spPr>
          <a:xfrm>
            <a:off x="1603866" y="2215764"/>
            <a:ext cx="628018" cy="1786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8B990-D97D-534E-A23C-41C08145BB58}"/>
              </a:ext>
            </a:extLst>
          </p:cNvPr>
          <p:cNvSpPr txBox="1"/>
          <p:nvPr/>
        </p:nvSpPr>
        <p:spPr>
          <a:xfrm rot="16200000">
            <a:off x="1432806" y="2816491"/>
            <a:ext cx="9701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Client</a:t>
            </a:r>
            <a:endParaRPr lang="ru-RU" sz="1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419629-751D-9646-87F0-8553C2E53035}"/>
              </a:ext>
            </a:extLst>
          </p:cNvPr>
          <p:cNvSpPr/>
          <p:nvPr/>
        </p:nvSpPr>
        <p:spPr>
          <a:xfrm>
            <a:off x="469911" y="2215764"/>
            <a:ext cx="376565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ED458A-B677-2048-9C70-DBA14E7DADCD}"/>
              </a:ext>
            </a:extLst>
          </p:cNvPr>
          <p:cNvSpPr/>
          <p:nvPr/>
        </p:nvSpPr>
        <p:spPr>
          <a:xfrm>
            <a:off x="470987" y="2905147"/>
            <a:ext cx="376565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7A3639-9AFA-D34B-AE28-3C41705EA4BC}"/>
              </a:ext>
            </a:extLst>
          </p:cNvPr>
          <p:cNvSpPr/>
          <p:nvPr/>
        </p:nvSpPr>
        <p:spPr>
          <a:xfrm>
            <a:off x="470987" y="3594530"/>
            <a:ext cx="762140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A46D2C7-3E20-B545-98CD-E3023D901FE0}"/>
              </a:ext>
            </a:extLst>
          </p:cNvPr>
          <p:cNvCxnSpPr>
            <a:stCxn id="5" idx="3"/>
          </p:cNvCxnSpPr>
          <p:nvPr/>
        </p:nvCxnSpPr>
        <p:spPr>
          <a:xfrm>
            <a:off x="846475" y="2419495"/>
            <a:ext cx="774000" cy="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033059-10A6-B04B-877C-767415D72B89}"/>
              </a:ext>
            </a:extLst>
          </p:cNvPr>
          <p:cNvCxnSpPr/>
          <p:nvPr/>
        </p:nvCxnSpPr>
        <p:spPr>
          <a:xfrm>
            <a:off x="843937" y="3108824"/>
            <a:ext cx="774000" cy="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DBA8A2A-9861-584D-AA02-1AE3F43EB481}"/>
              </a:ext>
            </a:extLst>
          </p:cNvPr>
          <p:cNvCxnSpPr/>
          <p:nvPr/>
        </p:nvCxnSpPr>
        <p:spPr>
          <a:xfrm>
            <a:off x="1229511" y="3798154"/>
            <a:ext cx="378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82F980D6-E573-5541-A59F-E02C2CD001AD}"/>
              </a:ext>
            </a:extLst>
          </p:cNvPr>
          <p:cNvSpPr/>
          <p:nvPr/>
        </p:nvSpPr>
        <p:spPr>
          <a:xfrm>
            <a:off x="2231883" y="2988593"/>
            <a:ext cx="887128" cy="24046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F5B8CE21-946B-FD40-9057-E7B9CCCFE082}"/>
              </a:ext>
            </a:extLst>
          </p:cNvPr>
          <p:cNvSpPr/>
          <p:nvPr/>
        </p:nvSpPr>
        <p:spPr>
          <a:xfrm rot="16200000">
            <a:off x="528915" y="4111886"/>
            <a:ext cx="363926" cy="14413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185D26C1-2ED1-894B-8339-D7AC838C326F}"/>
              </a:ext>
            </a:extLst>
          </p:cNvPr>
          <p:cNvSpPr/>
          <p:nvPr/>
        </p:nvSpPr>
        <p:spPr>
          <a:xfrm rot="5400000">
            <a:off x="838754" y="4113876"/>
            <a:ext cx="363926" cy="14413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9792240-EC6E-1B49-99A4-A193627E2856}"/>
              </a:ext>
            </a:extLst>
          </p:cNvPr>
          <p:cNvGrpSpPr/>
          <p:nvPr/>
        </p:nvGrpSpPr>
        <p:grpSpPr>
          <a:xfrm>
            <a:off x="3148723" y="2215764"/>
            <a:ext cx="1967731" cy="1786227"/>
            <a:chOff x="1691685" y="1351722"/>
            <a:chExt cx="4235782" cy="360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D449D24-D91F-2C4A-8109-4532C64889A2}"/>
                </a:ext>
              </a:extLst>
            </p:cNvPr>
            <p:cNvSpPr/>
            <p:nvPr/>
          </p:nvSpPr>
          <p:spPr>
            <a:xfrm>
              <a:off x="1691685" y="1351722"/>
              <a:ext cx="1369567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EE4C15-F42E-8547-B6ED-2907ED3CD9EE}"/>
                </a:ext>
              </a:extLst>
            </p:cNvPr>
            <p:cNvSpPr txBox="1"/>
            <p:nvPr/>
          </p:nvSpPr>
          <p:spPr>
            <a:xfrm rot="16200000">
              <a:off x="1398850" y="2522322"/>
              <a:ext cx="1955235" cy="1258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Airlock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Gate</a:t>
              </a:r>
              <a:endParaRPr lang="ru-RU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73E3259-25DC-D34F-B088-10B38010B1A4}"/>
                </a:ext>
              </a:extLst>
            </p:cNvPr>
            <p:cNvSpPr/>
            <p:nvPr/>
          </p:nvSpPr>
          <p:spPr>
            <a:xfrm>
              <a:off x="3061252" y="2310208"/>
              <a:ext cx="2866215" cy="1683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B558E-0C18-DE49-A818-8EAAA8B47A7B}"/>
                </a:ext>
              </a:extLst>
            </p:cNvPr>
            <p:cNvSpPr txBox="1"/>
            <p:nvPr/>
          </p:nvSpPr>
          <p:spPr>
            <a:xfrm>
              <a:off x="3483509" y="2771306"/>
              <a:ext cx="1915806" cy="8063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Kafka</a:t>
              </a:r>
              <a:endParaRPr lang="ru-RU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EC4E063-A3A9-F84B-B04B-889A5DE304B1}"/>
              </a:ext>
            </a:extLst>
          </p:cNvPr>
          <p:cNvCxnSpPr/>
          <p:nvPr/>
        </p:nvCxnSpPr>
        <p:spPr>
          <a:xfrm>
            <a:off x="6227348" y="3098496"/>
            <a:ext cx="102113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5DB830E-D056-024A-AC76-5522488C213B}"/>
              </a:ext>
            </a:extLst>
          </p:cNvPr>
          <p:cNvCxnSpPr/>
          <p:nvPr/>
        </p:nvCxnSpPr>
        <p:spPr>
          <a:xfrm flipV="1">
            <a:off x="6227348" y="2359060"/>
            <a:ext cx="1021133" cy="597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2D9984-0EC5-DF4E-A9E8-A8D4A3502E6D}"/>
              </a:ext>
            </a:extLst>
          </p:cNvPr>
          <p:cNvCxnSpPr/>
          <p:nvPr/>
        </p:nvCxnSpPr>
        <p:spPr>
          <a:xfrm>
            <a:off x="6227348" y="3822086"/>
            <a:ext cx="1021133" cy="20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CD62CE8-5597-B248-A060-2BDC359BC50C}"/>
              </a:ext>
            </a:extLst>
          </p:cNvPr>
          <p:cNvSpPr/>
          <p:nvPr/>
        </p:nvSpPr>
        <p:spPr>
          <a:xfrm>
            <a:off x="5818298" y="2160506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B1DDC2F-F1AD-FC48-9C96-872CDDA2A539}"/>
              </a:ext>
            </a:extLst>
          </p:cNvPr>
          <p:cNvSpPr/>
          <p:nvPr/>
        </p:nvSpPr>
        <p:spPr>
          <a:xfrm>
            <a:off x="5818298" y="2893970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B49F102-7472-5A4B-82DF-06EB1A766A9C}"/>
              </a:ext>
            </a:extLst>
          </p:cNvPr>
          <p:cNvSpPr/>
          <p:nvPr/>
        </p:nvSpPr>
        <p:spPr>
          <a:xfrm>
            <a:off x="5818298" y="3620588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9CE0A-7B93-D441-B370-793010AF4A7C}"/>
              </a:ext>
            </a:extLst>
          </p:cNvPr>
          <p:cNvSpPr txBox="1"/>
          <p:nvPr/>
        </p:nvSpPr>
        <p:spPr>
          <a:xfrm>
            <a:off x="7487496" y="2205541"/>
            <a:ext cx="13131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Graphite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3FF2E-51A7-7D46-A9A0-7D29B0624D6A}"/>
              </a:ext>
            </a:extLst>
          </p:cNvPr>
          <p:cNvSpPr txBox="1"/>
          <p:nvPr/>
        </p:nvSpPr>
        <p:spPr>
          <a:xfrm>
            <a:off x="7551061" y="2939005"/>
            <a:ext cx="117211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Elastic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A283F-A044-2C42-A5CD-0DABC2081310}"/>
              </a:ext>
            </a:extLst>
          </p:cNvPr>
          <p:cNvSpPr txBox="1"/>
          <p:nvPr/>
        </p:nvSpPr>
        <p:spPr>
          <a:xfrm>
            <a:off x="7423931" y="367247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Contrails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37BE651-18BA-2240-8381-EC56D1EE85DC}"/>
              </a:ext>
            </a:extLst>
          </p:cNvPr>
          <p:cNvCxnSpPr/>
          <p:nvPr/>
        </p:nvCxnSpPr>
        <p:spPr>
          <a:xfrm flipV="1">
            <a:off x="6227611" y="2397528"/>
            <a:ext cx="1020870" cy="142556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4F5201-1450-D34B-AFAD-23A5100B427A}"/>
              </a:ext>
            </a:extLst>
          </p:cNvPr>
          <p:cNvSpPr txBox="1"/>
          <p:nvPr/>
        </p:nvSpPr>
        <p:spPr>
          <a:xfrm>
            <a:off x="5718892" y="4219696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8E56473-5854-3B46-A7DB-4B5678A388C6}"/>
              </a:ext>
            </a:extLst>
          </p:cNvPr>
          <p:cNvGrpSpPr/>
          <p:nvPr/>
        </p:nvGrpSpPr>
        <p:grpSpPr>
          <a:xfrm>
            <a:off x="5116717" y="2397528"/>
            <a:ext cx="701318" cy="1393842"/>
            <a:chOff x="6877878" y="1510748"/>
            <a:chExt cx="2266122" cy="3251261"/>
          </a:xfrm>
        </p:grpSpPr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FA02463-643C-5348-B573-6D5DB947331E}"/>
                </a:ext>
              </a:extLst>
            </p:cNvPr>
            <p:cNvCxnSpPr/>
            <p:nvPr/>
          </p:nvCxnSpPr>
          <p:spPr>
            <a:xfrm>
              <a:off x="6877878" y="3151721"/>
              <a:ext cx="22661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54224E47-D4ED-3848-84ED-4AED95FF5802}"/>
                </a:ext>
              </a:extLst>
            </p:cNvPr>
            <p:cNvCxnSpPr/>
            <p:nvPr/>
          </p:nvCxnSpPr>
          <p:spPr>
            <a:xfrm flipV="1">
              <a:off x="6877878" y="1510748"/>
              <a:ext cx="2266122" cy="11653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4F9E2551-0359-8748-9ABC-04DE4046D3C8}"/>
                </a:ext>
              </a:extLst>
            </p:cNvPr>
            <p:cNvCxnSpPr/>
            <p:nvPr/>
          </p:nvCxnSpPr>
          <p:spPr>
            <a:xfrm>
              <a:off x="6877878" y="3596697"/>
              <a:ext cx="2266122" cy="11653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5CF8140-CBFE-9547-9F7C-0E5C3283D5B8}"/>
              </a:ext>
            </a:extLst>
          </p:cNvPr>
          <p:cNvSpPr txBox="1"/>
          <p:nvPr/>
        </p:nvSpPr>
        <p:spPr>
          <a:xfrm>
            <a:off x="2703729" y="901895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Spaceport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3D12419-88F6-A741-900B-09F2BDDB516A}"/>
              </a:ext>
            </a:extLst>
          </p:cNvPr>
          <p:cNvSpPr/>
          <p:nvPr/>
        </p:nvSpPr>
        <p:spPr>
          <a:xfrm>
            <a:off x="2703466" y="861088"/>
            <a:ext cx="6742684" cy="4506042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78C39-6CD1-6C46-85E6-258B157D5D74}"/>
              </a:ext>
            </a:extLst>
          </p:cNvPr>
          <p:cNvSpPr txBox="1"/>
          <p:nvPr/>
        </p:nvSpPr>
        <p:spPr>
          <a:xfrm>
            <a:off x="638810" y="1678369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Launchpad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49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D48DE2-0BF7-5E46-AE1D-9DF5BB4E5F71}"/>
              </a:ext>
            </a:extLst>
          </p:cNvPr>
          <p:cNvSpPr/>
          <p:nvPr/>
        </p:nvSpPr>
        <p:spPr>
          <a:xfrm>
            <a:off x="469912" y="2215764"/>
            <a:ext cx="1135090" cy="1786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6148D5-AE25-8F43-8219-34EEC5B95516}"/>
              </a:ext>
            </a:extLst>
          </p:cNvPr>
          <p:cNvSpPr/>
          <p:nvPr/>
        </p:nvSpPr>
        <p:spPr>
          <a:xfrm>
            <a:off x="1603866" y="2215764"/>
            <a:ext cx="628018" cy="17862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8B990-D97D-534E-A23C-41C08145BB58}"/>
              </a:ext>
            </a:extLst>
          </p:cNvPr>
          <p:cNvSpPr txBox="1"/>
          <p:nvPr/>
        </p:nvSpPr>
        <p:spPr>
          <a:xfrm rot="16200000">
            <a:off x="1432806" y="2816491"/>
            <a:ext cx="97013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Airlock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Client</a:t>
            </a:r>
            <a:endParaRPr lang="ru-RU" sz="16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B419629-751D-9646-87F0-8553C2E53035}"/>
              </a:ext>
            </a:extLst>
          </p:cNvPr>
          <p:cNvSpPr/>
          <p:nvPr/>
        </p:nvSpPr>
        <p:spPr>
          <a:xfrm>
            <a:off x="469911" y="2215764"/>
            <a:ext cx="376565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ED458A-B677-2048-9C70-DBA14E7DADCD}"/>
              </a:ext>
            </a:extLst>
          </p:cNvPr>
          <p:cNvSpPr/>
          <p:nvPr/>
        </p:nvSpPr>
        <p:spPr>
          <a:xfrm>
            <a:off x="470987" y="2905147"/>
            <a:ext cx="376565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7A3639-9AFA-D34B-AE28-3C41705EA4BC}"/>
              </a:ext>
            </a:extLst>
          </p:cNvPr>
          <p:cNvSpPr/>
          <p:nvPr/>
        </p:nvSpPr>
        <p:spPr>
          <a:xfrm>
            <a:off x="470987" y="3594530"/>
            <a:ext cx="762140" cy="407461"/>
          </a:xfrm>
          <a:prstGeom prst="rect">
            <a:avLst/>
          </a:prstGeom>
          <a:pattFill prst="wdUpDiag">
            <a:fgClr>
              <a:schemeClr val="bg1"/>
            </a:fgClr>
            <a:bgClr>
              <a:srgbClr val="1E1E1E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A46D2C7-3E20-B545-98CD-E3023D901FE0}"/>
              </a:ext>
            </a:extLst>
          </p:cNvPr>
          <p:cNvCxnSpPr>
            <a:stCxn id="5" idx="3"/>
          </p:cNvCxnSpPr>
          <p:nvPr/>
        </p:nvCxnSpPr>
        <p:spPr>
          <a:xfrm>
            <a:off x="846475" y="2419495"/>
            <a:ext cx="774000" cy="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033059-10A6-B04B-877C-767415D72B89}"/>
              </a:ext>
            </a:extLst>
          </p:cNvPr>
          <p:cNvCxnSpPr/>
          <p:nvPr/>
        </p:nvCxnSpPr>
        <p:spPr>
          <a:xfrm>
            <a:off x="843937" y="3108824"/>
            <a:ext cx="774000" cy="106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DBA8A2A-9861-584D-AA02-1AE3F43EB481}"/>
              </a:ext>
            </a:extLst>
          </p:cNvPr>
          <p:cNvCxnSpPr/>
          <p:nvPr/>
        </p:nvCxnSpPr>
        <p:spPr>
          <a:xfrm>
            <a:off x="1229511" y="3798154"/>
            <a:ext cx="37800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трелка вправо 10">
            <a:extLst>
              <a:ext uri="{FF2B5EF4-FFF2-40B4-BE49-F238E27FC236}">
                <a16:creationId xmlns:a16="http://schemas.microsoft.com/office/drawing/2014/main" id="{82F980D6-E573-5541-A59F-E02C2CD001AD}"/>
              </a:ext>
            </a:extLst>
          </p:cNvPr>
          <p:cNvSpPr/>
          <p:nvPr/>
        </p:nvSpPr>
        <p:spPr>
          <a:xfrm>
            <a:off x="2231883" y="2988593"/>
            <a:ext cx="887128" cy="24046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F5B8CE21-946B-FD40-9057-E7B9CCCFE082}"/>
              </a:ext>
            </a:extLst>
          </p:cNvPr>
          <p:cNvSpPr/>
          <p:nvPr/>
        </p:nvSpPr>
        <p:spPr>
          <a:xfrm rot="16200000">
            <a:off x="528915" y="4111886"/>
            <a:ext cx="363926" cy="14413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185D26C1-2ED1-894B-8339-D7AC838C326F}"/>
              </a:ext>
            </a:extLst>
          </p:cNvPr>
          <p:cNvSpPr/>
          <p:nvPr/>
        </p:nvSpPr>
        <p:spPr>
          <a:xfrm rot="5400000">
            <a:off x="838754" y="4113876"/>
            <a:ext cx="363926" cy="14413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9792240-EC6E-1B49-99A4-A193627E2856}"/>
              </a:ext>
            </a:extLst>
          </p:cNvPr>
          <p:cNvGrpSpPr/>
          <p:nvPr/>
        </p:nvGrpSpPr>
        <p:grpSpPr>
          <a:xfrm>
            <a:off x="3148723" y="2215764"/>
            <a:ext cx="1967731" cy="1786227"/>
            <a:chOff x="1691685" y="1351722"/>
            <a:chExt cx="4235782" cy="3600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D449D24-D91F-2C4A-8109-4532C64889A2}"/>
                </a:ext>
              </a:extLst>
            </p:cNvPr>
            <p:cNvSpPr/>
            <p:nvPr/>
          </p:nvSpPr>
          <p:spPr>
            <a:xfrm>
              <a:off x="1691685" y="1351722"/>
              <a:ext cx="1369567" cy="3600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EE4C15-F42E-8547-B6ED-2907ED3CD9EE}"/>
                </a:ext>
              </a:extLst>
            </p:cNvPr>
            <p:cNvSpPr txBox="1"/>
            <p:nvPr/>
          </p:nvSpPr>
          <p:spPr>
            <a:xfrm rot="16200000">
              <a:off x="1398850" y="2522322"/>
              <a:ext cx="1955235" cy="1258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Airlock</a:t>
              </a: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Gate</a:t>
              </a:r>
              <a:endParaRPr lang="ru-RU" sz="16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573E3259-25DC-D34F-B088-10B38010B1A4}"/>
                </a:ext>
              </a:extLst>
            </p:cNvPr>
            <p:cNvSpPr/>
            <p:nvPr/>
          </p:nvSpPr>
          <p:spPr>
            <a:xfrm>
              <a:off x="3061252" y="2310208"/>
              <a:ext cx="2866215" cy="16830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6B558E-0C18-DE49-A818-8EAAA8B47A7B}"/>
                </a:ext>
              </a:extLst>
            </p:cNvPr>
            <p:cNvSpPr txBox="1"/>
            <p:nvPr/>
          </p:nvSpPr>
          <p:spPr>
            <a:xfrm>
              <a:off x="3483509" y="2771306"/>
              <a:ext cx="1915806" cy="8063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ysClr val="windowText" lastClr="000000"/>
                  </a:solidFill>
                  <a:latin typeface="Consolas" charset="0"/>
                  <a:ea typeface="Consolas" charset="0"/>
                  <a:cs typeface="Consolas" charset="0"/>
                </a:rPr>
                <a:t>Kafka</a:t>
              </a:r>
              <a:endParaRPr lang="ru-RU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EC4E063-A3A9-F84B-B04B-889A5DE304B1}"/>
              </a:ext>
            </a:extLst>
          </p:cNvPr>
          <p:cNvCxnSpPr/>
          <p:nvPr/>
        </p:nvCxnSpPr>
        <p:spPr>
          <a:xfrm>
            <a:off x="6227348" y="3098496"/>
            <a:ext cx="1021133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5DB830E-D056-024A-AC76-5522488C213B}"/>
              </a:ext>
            </a:extLst>
          </p:cNvPr>
          <p:cNvCxnSpPr/>
          <p:nvPr/>
        </p:nvCxnSpPr>
        <p:spPr>
          <a:xfrm flipV="1">
            <a:off x="6227348" y="2359060"/>
            <a:ext cx="1021133" cy="597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42D9984-0EC5-DF4E-A9E8-A8D4A3502E6D}"/>
              </a:ext>
            </a:extLst>
          </p:cNvPr>
          <p:cNvCxnSpPr/>
          <p:nvPr/>
        </p:nvCxnSpPr>
        <p:spPr>
          <a:xfrm>
            <a:off x="6227348" y="3822086"/>
            <a:ext cx="1021133" cy="20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ECD62CE8-5597-B248-A060-2BDC359BC50C}"/>
              </a:ext>
            </a:extLst>
          </p:cNvPr>
          <p:cNvSpPr/>
          <p:nvPr/>
        </p:nvSpPr>
        <p:spPr>
          <a:xfrm>
            <a:off x="5818298" y="2160506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1B1DDC2F-F1AD-FC48-9C96-872CDDA2A539}"/>
              </a:ext>
            </a:extLst>
          </p:cNvPr>
          <p:cNvSpPr/>
          <p:nvPr/>
        </p:nvSpPr>
        <p:spPr>
          <a:xfrm>
            <a:off x="5818298" y="2893970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B49F102-7472-5A4B-82DF-06EB1A766A9C}"/>
              </a:ext>
            </a:extLst>
          </p:cNvPr>
          <p:cNvSpPr/>
          <p:nvPr/>
        </p:nvSpPr>
        <p:spPr>
          <a:xfrm>
            <a:off x="5818298" y="3620588"/>
            <a:ext cx="409050" cy="4090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9CE0A-7B93-D441-B370-793010AF4A7C}"/>
              </a:ext>
            </a:extLst>
          </p:cNvPr>
          <p:cNvSpPr txBox="1"/>
          <p:nvPr/>
        </p:nvSpPr>
        <p:spPr>
          <a:xfrm>
            <a:off x="7487496" y="2205541"/>
            <a:ext cx="13131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Graphite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E3FF2E-51A7-7D46-A9A0-7D29B0624D6A}"/>
              </a:ext>
            </a:extLst>
          </p:cNvPr>
          <p:cNvSpPr txBox="1"/>
          <p:nvPr/>
        </p:nvSpPr>
        <p:spPr>
          <a:xfrm>
            <a:off x="7551061" y="2939005"/>
            <a:ext cx="117211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Elastic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A283F-A044-2C42-A5CD-0DABC2081310}"/>
              </a:ext>
            </a:extLst>
          </p:cNvPr>
          <p:cNvSpPr txBox="1"/>
          <p:nvPr/>
        </p:nvSpPr>
        <p:spPr>
          <a:xfrm>
            <a:off x="7423931" y="3672470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Contrails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37BE651-18BA-2240-8381-EC56D1EE85DC}"/>
              </a:ext>
            </a:extLst>
          </p:cNvPr>
          <p:cNvCxnSpPr/>
          <p:nvPr/>
        </p:nvCxnSpPr>
        <p:spPr>
          <a:xfrm flipV="1">
            <a:off x="6227611" y="2397528"/>
            <a:ext cx="1020870" cy="142556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4F5201-1450-D34B-AFAD-23A5100B427A}"/>
              </a:ext>
            </a:extLst>
          </p:cNvPr>
          <p:cNvSpPr txBox="1"/>
          <p:nvPr/>
        </p:nvSpPr>
        <p:spPr>
          <a:xfrm>
            <a:off x="5718892" y="4219696"/>
            <a:ext cx="60785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ru-RU" sz="2000" dirty="0">
              <a:solidFill>
                <a:sysClr val="windowText" lastClr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38E56473-5854-3B46-A7DB-4B5678A388C6}"/>
              </a:ext>
            </a:extLst>
          </p:cNvPr>
          <p:cNvGrpSpPr/>
          <p:nvPr/>
        </p:nvGrpSpPr>
        <p:grpSpPr>
          <a:xfrm>
            <a:off x="5116717" y="2397528"/>
            <a:ext cx="701318" cy="1393842"/>
            <a:chOff x="6877878" y="1510748"/>
            <a:chExt cx="2266122" cy="3251261"/>
          </a:xfrm>
        </p:grpSpPr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AFA02463-643C-5348-B573-6D5DB947331E}"/>
                </a:ext>
              </a:extLst>
            </p:cNvPr>
            <p:cNvCxnSpPr/>
            <p:nvPr/>
          </p:nvCxnSpPr>
          <p:spPr>
            <a:xfrm>
              <a:off x="6877878" y="3151721"/>
              <a:ext cx="22661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54224E47-D4ED-3848-84ED-4AED95FF5802}"/>
                </a:ext>
              </a:extLst>
            </p:cNvPr>
            <p:cNvCxnSpPr/>
            <p:nvPr/>
          </p:nvCxnSpPr>
          <p:spPr>
            <a:xfrm flipV="1">
              <a:off x="6877878" y="1510748"/>
              <a:ext cx="2266122" cy="11653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4F9E2551-0359-8748-9ABC-04DE4046D3C8}"/>
                </a:ext>
              </a:extLst>
            </p:cNvPr>
            <p:cNvCxnSpPr/>
            <p:nvPr/>
          </p:nvCxnSpPr>
          <p:spPr>
            <a:xfrm>
              <a:off x="6877878" y="3596697"/>
              <a:ext cx="2266122" cy="116531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5CF8140-CBFE-9547-9F7C-0E5C3283D5B8}"/>
              </a:ext>
            </a:extLst>
          </p:cNvPr>
          <p:cNvSpPr txBox="1"/>
          <p:nvPr/>
        </p:nvSpPr>
        <p:spPr>
          <a:xfrm>
            <a:off x="2703729" y="901895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Spaceport</a:t>
            </a:r>
            <a:endParaRPr lang="ru-RU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3D12419-88F6-A741-900B-09F2BDDB516A}"/>
              </a:ext>
            </a:extLst>
          </p:cNvPr>
          <p:cNvSpPr/>
          <p:nvPr/>
        </p:nvSpPr>
        <p:spPr>
          <a:xfrm>
            <a:off x="2703466" y="861088"/>
            <a:ext cx="6742684" cy="4506042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3FB3B-355B-0C40-8D22-3E530ADAAA05}"/>
              </a:ext>
            </a:extLst>
          </p:cNvPr>
          <p:cNvSpPr txBox="1"/>
          <p:nvPr/>
        </p:nvSpPr>
        <p:spPr>
          <a:xfrm>
            <a:off x="831764" y="5736776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vostok</a:t>
            </a:r>
            <a:endParaRPr lang="ru-RU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2556B9-95A2-F84C-945F-4F5F9288AFC4}"/>
              </a:ext>
            </a:extLst>
          </p:cNvPr>
          <p:cNvSpPr txBox="1"/>
          <p:nvPr/>
        </p:nvSpPr>
        <p:spPr>
          <a:xfrm>
            <a:off x="638810" y="1678369"/>
            <a:ext cx="14542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Launchpad</a:t>
            </a:r>
            <a:endParaRPr lang="ru-RU" sz="200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0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4FA697-CBD0-1544-9B07-B3BD5F56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98700"/>
            <a:ext cx="5029200" cy="2260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F44A3-45F2-B144-9005-DA968F67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20" y="3069000"/>
            <a:ext cx="1382400" cy="720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1193B5-B6EC-7646-B586-D6A78ECD4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070443"/>
            <a:ext cx="1465201" cy="72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7CC884-B73B-8B47-BE4E-9FCAD0B8C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099" y="1265961"/>
            <a:ext cx="1195200" cy="7200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59FA2AD-BB2C-A240-BC06-83D471C4D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44" y="535794"/>
            <a:ext cx="2052000" cy="720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B61FD3-4B29-174F-B96F-FC5E806B3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8084" y="634137"/>
            <a:ext cx="280335" cy="2260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DB998E-2BED-1948-A471-A534496E7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7541" y="489367"/>
            <a:ext cx="280335" cy="22607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8732AF-8FB5-A44B-85FD-F523BD491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8251" y="978298"/>
            <a:ext cx="280335" cy="2260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19A9BB1-5A82-8640-A7DA-E5E5D16D0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7516" y="766577"/>
            <a:ext cx="280335" cy="2260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3EBFCDF-2152-D141-86CE-F54E44C63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5745" y="1180561"/>
            <a:ext cx="280335" cy="22607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D1F034B-26C4-C945-8613-40F937874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801" y="923432"/>
            <a:ext cx="280335" cy="22607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56355E4-813F-0746-A135-183C26A52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28" y="3082959"/>
            <a:ext cx="280335" cy="22607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4062898-C6B6-8C40-91A6-CF5056D87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285" y="2938189"/>
            <a:ext cx="280335" cy="22607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094DFC-EE56-5D46-A004-0ED8C1CA4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995" y="3427120"/>
            <a:ext cx="280335" cy="22607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00B9E7D-FE37-F04B-8B2C-3549C9DF1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260" y="3215399"/>
            <a:ext cx="280335" cy="22607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24C4AC2-7E1B-DB4B-AC03-69A94E8C9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1489" y="3629383"/>
            <a:ext cx="280335" cy="226077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EE0B28F-CCEC-2E44-BB81-B51737A27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545" y="3372254"/>
            <a:ext cx="280335" cy="22607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D596CE4-150E-EF4F-8045-91329A439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374" y="5086834"/>
            <a:ext cx="280335" cy="22607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8DAFC5-AF26-1F42-B5B3-5E1CB3F87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831" y="4942064"/>
            <a:ext cx="280335" cy="22607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E38818B-4478-564F-A318-0A332E853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541" y="5430995"/>
            <a:ext cx="280335" cy="22607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EC595B3-73A2-A647-B6E3-2B1010996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806" y="5219274"/>
            <a:ext cx="280335" cy="22607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11A8A5A-BC61-144E-A8C0-B257CEE5DC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35" y="5633258"/>
            <a:ext cx="280335" cy="22607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78589E9-91F7-2449-99DE-4AD7EC75A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091" y="5376129"/>
            <a:ext cx="280335" cy="2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44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28D3-E6F1-2F47-8B69-955C9A554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474055"/>
            <a:ext cx="7772400" cy="2387600"/>
          </a:xfrm>
        </p:spPr>
        <p:txBody>
          <a:bodyPr>
            <a:normAutofit/>
          </a:bodyPr>
          <a:lstStyle/>
          <a:p>
            <a:r>
              <a:rPr lang="ru-RU" sz="5400" dirty="0" err="1">
                <a:latin typeface="Consolas" panose="020B0609020204030204" pitchFamily="49" charset="0"/>
                <a:cs typeface="Consolas" panose="020B0609020204030204" pitchFamily="49" charset="0"/>
              </a:rPr>
              <a:t>Демо</a:t>
            </a:r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941ED-617C-AD4C-935C-5B2D64632A07}"/>
              </a:ext>
            </a:extLst>
          </p:cNvPr>
          <p:cNvSpPr txBox="1"/>
          <p:nvPr/>
        </p:nvSpPr>
        <p:spPr>
          <a:xfrm>
            <a:off x="323557" y="5706124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Алексей Кирпичников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alexkir@skbkontur.ru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Telegram: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beevee_ru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FD66F-53E1-754D-BE2B-6832D8878E7B}"/>
              </a:ext>
            </a:extLst>
          </p:cNvPr>
          <p:cNvSpPr txBox="1"/>
          <p:nvPr/>
        </p:nvSpPr>
        <p:spPr>
          <a:xfrm>
            <a:off x="5261317" y="626012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java.ural.Meetup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, март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2018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1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2">
            <a:extLst>
              <a:ext uri="{FF2B5EF4-FFF2-40B4-BE49-F238E27FC236}">
                <a16:creationId xmlns:a16="http://schemas.microsoft.com/office/drawing/2014/main" id="{C0148AE3-2F96-B44A-B7F6-871F9EECC291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8112100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e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8fce28c6-985b-4d51-b474-ca93032fafeb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e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831a3146-d50f-4fe1-b91e-d37b3197670d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en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84cbafbc-40b3-49b9-ac4e-28fab6099c58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79001-51B4-A944-BACC-E4033B7B76D2}"/>
              </a:ext>
            </a:extLst>
          </p:cNvPr>
          <p:cNvSpPr txBox="1"/>
          <p:nvPr/>
        </p:nvSpPr>
        <p:spPr>
          <a:xfrm>
            <a:off x="525463" y="478301"/>
            <a:ext cx="6288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err="1">
                <a:latin typeface="Consolas" panose="020B0609020204030204" pitchFamily="49" charset="0"/>
                <a:cs typeface="Consolas" panose="020B0609020204030204" pitchFamily="49" charset="0"/>
              </a:rPr>
              <a:t>Демо</a:t>
            </a:r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-трассировки</a:t>
            </a:r>
          </a:p>
        </p:txBody>
      </p:sp>
    </p:spTree>
    <p:extLst>
      <p:ext uri="{BB962C8B-B14F-4D97-AF65-F5344CB8AC3E}">
        <p14:creationId xmlns:p14="http://schemas.microsoft.com/office/powerpoint/2010/main" val="84454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>
            <a:extLst>
              <a:ext uri="{FF2B5EF4-FFF2-40B4-BE49-F238E27FC236}">
                <a16:creationId xmlns:a16="http://schemas.microsoft.com/office/drawing/2014/main" id="{D13D031A-0DEE-8941-A713-7A51F7DBCF5D}"/>
              </a:ext>
            </a:extLst>
          </p:cNvPr>
          <p:cNvSpPr txBox="1">
            <a:spLocks/>
          </p:cNvSpPr>
          <p:nvPr/>
        </p:nvSpPr>
        <p:spPr>
          <a:xfrm>
            <a:off x="4663439" y="1442903"/>
            <a:ext cx="3916017" cy="3848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Конфигурация</a:t>
            </a: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  <a:endParaRPr lang="ru-RU" sz="3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3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Деплой</a:t>
            </a:r>
            <a:endParaRPr lang="ru-RU" sz="33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Хостинг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5F96B79-40A3-7746-A722-58EBF48155F2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3589337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Метрики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Логи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Трассировки</a:t>
            </a:r>
          </a:p>
        </p:txBody>
      </p:sp>
    </p:spTree>
    <p:extLst>
      <p:ext uri="{BB962C8B-B14F-4D97-AF65-F5344CB8AC3E}">
        <p14:creationId xmlns:p14="http://schemas.microsoft.com/office/powerpoint/2010/main" val="398749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2">
            <a:extLst>
              <a:ext uri="{FF2B5EF4-FFF2-40B4-BE49-F238E27FC236}">
                <a16:creationId xmlns:a16="http://schemas.microsoft.com/office/drawing/2014/main" id="{D13D031A-0DEE-8941-A713-7A51F7DBCF5D}"/>
              </a:ext>
            </a:extLst>
          </p:cNvPr>
          <p:cNvSpPr txBox="1">
            <a:spLocks/>
          </p:cNvSpPr>
          <p:nvPr/>
        </p:nvSpPr>
        <p:spPr>
          <a:xfrm>
            <a:off x="4663439" y="1442903"/>
            <a:ext cx="3916017" cy="3848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Конфигурация</a:t>
            </a: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discovery</a:t>
            </a:r>
            <a:endParaRPr lang="ru-RU" sz="33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3300" dirty="0" err="1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Деплой</a:t>
            </a:r>
            <a:endParaRPr lang="ru-RU" sz="3300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150000"/>
              </a:lnSpc>
              <a:buFont typeface=".AppleSystemUIFont"/>
              <a:buChar char="—"/>
            </a:pPr>
            <a:r>
              <a:rPr lang="ru-RU" sz="33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Хостинг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D5F96B79-40A3-7746-A722-58EBF48155F2}"/>
              </a:ext>
            </a:extLst>
          </p:cNvPr>
          <p:cNvSpPr txBox="1">
            <a:spLocks/>
          </p:cNvSpPr>
          <p:nvPr/>
        </p:nvSpPr>
        <p:spPr>
          <a:xfrm>
            <a:off x="525463" y="1868043"/>
            <a:ext cx="3589337" cy="3848432"/>
          </a:xfrm>
          <a:prstGeom prst="rect">
            <a:avLst/>
          </a:prstGeom>
        </p:spPr>
        <p:txBody>
          <a:bodyPr/>
          <a:lstStyle>
            <a:lvl1pPr marL="360000" indent="-360000" algn="l" defTabSz="685800" rtl="0" eaLnBrk="1" latinLnBrk="0" hangingPunct="1">
              <a:lnSpc>
                <a:spcPct val="90000"/>
              </a:lnSpc>
              <a:spcBef>
                <a:spcPts val="1950"/>
              </a:spcBef>
              <a:buClr>
                <a:srgbClr val="D70C17"/>
              </a:buClr>
              <a:buSzPct val="80000"/>
              <a:buFont typeface="Arial"/>
              <a:buChar char="•"/>
              <a:tabLst/>
              <a:defRPr sz="3300" b="0" i="0" kern="1200" baseline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3300" b="0" i="0" kern="12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Метрики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Логи</a:t>
            </a:r>
            <a:endParaRPr lang="ru-RU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.AppleSystemUIFont"/>
              <a:buChar char="—"/>
            </a:pPr>
            <a:r>
              <a:rPr lang="ru-RU" dirty="0">
                <a:solidFill>
                  <a:schemeClr val="tx1"/>
                </a:solidFill>
              </a:rPr>
              <a:t> Трассировки</a:t>
            </a:r>
          </a:p>
        </p:txBody>
      </p:sp>
    </p:spTree>
    <p:extLst>
      <p:ext uri="{BB962C8B-B14F-4D97-AF65-F5344CB8AC3E}">
        <p14:creationId xmlns:p14="http://schemas.microsoft.com/office/powerpoint/2010/main" val="119605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03656-D30A-C445-9666-82EAFA8CEB13}"/>
              </a:ext>
            </a:extLst>
          </p:cNvPr>
          <p:cNvSpPr txBox="1"/>
          <p:nvPr/>
        </p:nvSpPr>
        <p:spPr>
          <a:xfrm>
            <a:off x="3066757" y="2827606"/>
            <a:ext cx="28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>
                <a:latin typeface="Consolas" panose="020B0609020204030204" pitchFamily="49" charset="0"/>
                <a:cs typeface="Consolas" panose="020B0609020204030204" pitchFamily="49" charset="0"/>
              </a:rPr>
              <a:t>Метрики</a:t>
            </a:r>
          </a:p>
        </p:txBody>
      </p:sp>
    </p:spTree>
    <p:extLst>
      <p:ext uri="{BB962C8B-B14F-4D97-AF65-F5344CB8AC3E}">
        <p14:creationId xmlns:p14="http://schemas.microsoft.com/office/powerpoint/2010/main" val="144114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FA7E75-C99D-6442-838A-493CC5122462}"/>
              </a:ext>
            </a:extLst>
          </p:cNvPr>
          <p:cNvSpPr/>
          <p:nvPr/>
        </p:nvSpPr>
        <p:spPr>
          <a:xfrm>
            <a:off x="309489" y="2039817"/>
            <a:ext cx="88345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Timer responses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metrics</a:t>
            </a:r>
            <a:r>
              <a:rPr lang="en-US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B88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"response-time"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99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handleRequest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Request request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Response response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final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context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responses</a:t>
            </a:r>
            <a:r>
              <a:rPr lang="en-US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i="1" dirty="0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i="1" dirty="0" err="1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i="1" dirty="0">
                <a:solidFill>
                  <a:srgbClr val="9999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B88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"OK"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C2C9A6-DA6D-E840-A884-C6D135799DC2}"/>
              </a:ext>
            </a:extLst>
          </p:cNvPr>
          <p:cNvSpPr txBox="1"/>
          <p:nvPr/>
        </p:nvSpPr>
        <p:spPr>
          <a:xfrm>
            <a:off x="293500" y="2978848"/>
            <a:ext cx="84417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MyService.host01.response-time.p95  875  </a:t>
            </a:r>
            <a:r>
              <a:rPr lang="ru-RU" sz="2300" dirty="0">
                <a:latin typeface="Consolas" panose="020B0609020204030204" pitchFamily="49" charset="0"/>
                <a:cs typeface="Consolas" panose="020B0609020204030204" pitchFamily="49" charset="0"/>
              </a:rPr>
              <a:t>1520758574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862E0-C6AB-DA4F-9977-5E6F323A70C7}"/>
              </a:ext>
            </a:extLst>
          </p:cNvPr>
          <p:cNvSpPr txBox="1"/>
          <p:nvPr/>
        </p:nvSpPr>
        <p:spPr>
          <a:xfrm>
            <a:off x="293500" y="3440513"/>
            <a:ext cx="860363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MyService.host01.response-time.p99  1564  </a:t>
            </a:r>
            <a:r>
              <a:rPr lang="ru-RU" sz="2300" dirty="0">
                <a:latin typeface="Consolas" panose="020B0609020204030204" pitchFamily="49" charset="0"/>
                <a:cs typeface="Consolas" panose="020B0609020204030204" pitchFamily="49" charset="0"/>
              </a:rPr>
              <a:t>1520758574</a:t>
            </a:r>
          </a:p>
        </p:txBody>
      </p:sp>
    </p:spTree>
    <p:extLst>
      <p:ext uri="{BB962C8B-B14F-4D97-AF65-F5344CB8AC3E}">
        <p14:creationId xmlns:p14="http://schemas.microsoft.com/office/powerpoint/2010/main" val="32281774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612</Words>
  <Application>Microsoft Macintosh PowerPoint</Application>
  <PresentationFormat>Экран (4:3)</PresentationFormat>
  <Paragraphs>169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.AppleSystemUIFont</vt:lpstr>
      <vt:lpstr>Arial</vt:lpstr>
      <vt:lpstr>Calibri</vt:lpstr>
      <vt:lpstr>Calibri Light</vt:lpstr>
      <vt:lpstr>Consolas</vt:lpstr>
      <vt:lpstr>Segoe UI</vt:lpstr>
      <vt:lpstr>Тема Office</vt:lpstr>
      <vt:lpstr>Высокопроизводительное Java-приложение в сердце стриминговой архитектуры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Демо!</vt:lpstr>
      <vt:lpstr>Презентация PowerPoint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Высокопроизводительное Java-приложение в сердце стриминговой архитектуры</dc:title>
  <dc:creator>Пользователь Microsoft Office</dc:creator>
  <cp:lastModifiedBy>Пользователь Microsoft Office</cp:lastModifiedBy>
  <cp:revision>35</cp:revision>
  <dcterms:created xsi:type="dcterms:W3CDTF">2018-03-11T08:22:41Z</dcterms:created>
  <dcterms:modified xsi:type="dcterms:W3CDTF">2018-03-15T14:20:57Z</dcterms:modified>
</cp:coreProperties>
</file>