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0948EF-E59A-480D-B96B-85B12AA22748}">
  <a:tblStyle styleId="{980948EF-E59A-480D-B96B-85B12AA22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468aada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468aada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5055fa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5055fa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309ce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309ce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309ce1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309ce1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468aad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468aad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468aad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468aad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468aad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468aad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416c5f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416c5f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468aad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468aad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416c5f3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416c5f3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436 Deliverable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By: Jessica Park, Farah Siddiqui, Betelhem Taddele, Danny Nguyen,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Jatin Chauhan, Munam Ghazanfar, Ninh 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Feasibility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goal is to develop an application to provide a more efficient method to monitor and record business numbers and safety/health requirements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Implementation of the new system will allow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tracking and recording data through automation rather than by hand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consistent method of recording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access to desired business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streamline manager responsibilities (salaries, tax payments)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managers to focus on other areas in their work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</a:rPr>
              <a:t>Team Meeting Times</a:t>
            </a:r>
            <a:endParaRPr u="sng">
              <a:solidFill>
                <a:srgbClr val="F3F3F3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1"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920300" y="16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{980948EF-E59A-480D-B96B-85B12AA22748}</a:tableStyleId>
              </a:tblPr>
              <a:tblGrid>
                <a:gridCol w="2413000"/>
                <a:gridCol w="2413000"/>
                <a:gridCol w="2413000"/>
              </a:tblGrid>
              <a:tr h="43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Tuesday </a:t>
                      </a:r>
                      <a:endParaRPr b="1">
                        <a:solidFill>
                          <a:srgbClr val="F3F3F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Wednesday</a:t>
                      </a:r>
                      <a:endParaRPr b="1">
                        <a:solidFill>
                          <a:srgbClr val="F3F3F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Thursday</a:t>
                      </a:r>
                      <a:endParaRPr b="1">
                        <a:solidFill>
                          <a:srgbClr val="F3F3F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3F3F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16:00 - 18:00</a:t>
                      </a:r>
                      <a:endParaRPr i="1" sz="1200">
                        <a:solidFill>
                          <a:srgbClr val="F3F3F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3F3F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11:30 - 14:30</a:t>
                      </a:r>
                      <a:endParaRPr i="1" sz="1200">
                        <a:solidFill>
                          <a:srgbClr val="F3F3F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F3F3F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15:30 - 16:30</a:t>
                      </a:r>
                      <a:endParaRPr i="1" sz="1200">
                        <a:solidFill>
                          <a:srgbClr val="F3F3F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73" y="2594650"/>
            <a:ext cx="2764650" cy="2339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Sponsor: Syed Iqbal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Business: Popeyes </a:t>
            </a:r>
            <a:r>
              <a:rPr lang="en"/>
              <a:t>Louisiana</a:t>
            </a:r>
            <a:r>
              <a:rPr lang="en"/>
              <a:t> Kitchen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50" y="2114050"/>
            <a:ext cx="38100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Redbook features (HACCP log, Daily Food Excellence Audit, Rush-Readiness Checklist)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log photos of products and sanitation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upload numbers (profit, labor, inventory)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 multiple restaurants collectively and efficiently all in one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must be able to add the financial information sales, labor percentage periodic in the app.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must be able to upload the photo of the products.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User/Admin must be able to create multiple users and profile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should be able to access a To-do checklist i.e Rush-Readiness checklist,HACCP log and Sanitation practices.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should be able to notify the Managers to complete a task which was done incorrectly or was not finished.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report of all the text and critical instance that occur in each restaurant.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check box for HACCP log that was not checked by 11am, 3pm, 7pm,11pm, it should trigger an email response.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should include the speed time of the drive thru and the number of cars per interval.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should be able to view a summary report of other users to ensure that the assigned task has been completed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Business Value</a:t>
            </a:r>
            <a:endParaRPr u="sng">
              <a:solidFill>
                <a:srgbClr val="000000"/>
              </a:solidFill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3015375" y="1218401"/>
            <a:ext cx="3679200" cy="3135433"/>
            <a:chOff x="4192863" y="1002150"/>
            <a:chExt cx="3679200" cy="3139200"/>
          </a:xfrm>
        </p:grpSpPr>
        <p:sp>
          <p:nvSpPr>
            <p:cNvPr id="86" name="Google Shape;86;p17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5495588" y="1667698"/>
              <a:ext cx="2299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Increased Workflow </a:t>
              </a: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Proficiency</a:t>
              </a:r>
              <a:endParaRPr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5495588" y="2105272"/>
              <a:ext cx="2021400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biggest benefit by the application comes down to increased workflow. By  creating a one stop shop to monitor important tasks means managers can divide time between tasks easier. Stakeholder does not need to be over the shoulder of  his employees.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2038882" y="1218259"/>
            <a:ext cx="1944600" cy="1569600"/>
            <a:chOff x="3216519" y="1002150"/>
            <a:chExt cx="1944600" cy="1569600"/>
          </a:xfrm>
        </p:grpSpPr>
        <p:sp>
          <p:nvSpPr>
            <p:cNvPr id="90" name="Google Shape;90;p17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461163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Increased Quality Control</a:t>
              </a:r>
              <a:endParaRPr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461163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Customers benefit through better and more focused tasks.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99050" y="1218259"/>
            <a:ext cx="1944600" cy="1569600"/>
            <a:chOff x="1271925" y="1002150"/>
            <a:chExt cx="1944600" cy="1569600"/>
          </a:xfrm>
        </p:grpSpPr>
        <p:sp>
          <p:nvSpPr>
            <p:cNvPr id="94" name="Google Shape;94;p17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1496701" y="1244666"/>
              <a:ext cx="16248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Increased </a:t>
              </a: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Productivity </a:t>
              </a:r>
              <a:endParaRPr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1496700" y="1588938"/>
              <a:ext cx="1451700" cy="6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Managers can now input/provide data through one unified portal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99050" y="2784288"/>
            <a:ext cx="1944600" cy="1569600"/>
            <a:chOff x="1271925" y="2571750"/>
            <a:chExt cx="1944600" cy="1569600"/>
          </a:xfrm>
        </p:grpSpPr>
        <p:sp>
          <p:nvSpPr>
            <p:cNvPr id="98" name="Google Shape;98;p17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1342575" y="2814263"/>
              <a:ext cx="1827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Simplified Requirements</a:t>
              </a:r>
              <a:endParaRPr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1496688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Each task and requirement is displayed so less training for new managers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2038882" y="2784288"/>
            <a:ext cx="1944600" cy="1569600"/>
            <a:chOff x="3216519" y="2571750"/>
            <a:chExt cx="1944600" cy="1569600"/>
          </a:xfrm>
        </p:grpSpPr>
        <p:sp>
          <p:nvSpPr>
            <p:cNvPr id="102" name="Google Shape;102;p17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Reduced </a:t>
              </a:r>
              <a:r>
                <a:rPr b="1" lang="en" sz="11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Clutter</a:t>
              </a:r>
              <a:endParaRPr sz="1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Less text/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email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updates requires less attention that can be focused elsewhere.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1870243" y="2619071"/>
            <a:ext cx="334125" cy="334078"/>
            <a:chOff x="3157188" y="909150"/>
            <a:chExt cx="470400" cy="470400"/>
          </a:xfrm>
        </p:grpSpPr>
        <p:sp>
          <p:nvSpPr>
            <p:cNvPr id="106" name="Google Shape;106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6775075" y="109600"/>
            <a:ext cx="2292725" cy="152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Issues or Constraints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91000"/>
            <a:ext cx="81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must be protected from any html or sql injections.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managers or owner could use this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Queries must display information according to the account type (Admin/Manager).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summary with up-to-date information must be displayed to Admin in one specific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should be finished within a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Technical feasibility → risk assessment and solutions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Economic feasibility → cost-benefit analysis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Organizational feasibility → strategic alignment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Currently use email as primary means of communication and to record profits, inventory, labor,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required to use new system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Application is to be used by only managers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employees (crew members) do not have to learn new system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Manager is already familiar with Redbook features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technology would include uploading photos and numbers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Navigating web application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Analysis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25" y="1017725"/>
            <a:ext cx="4822650" cy="39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