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3" r:id="rId10"/>
    <p:sldId id="264" r:id="rId11"/>
    <p:sldId id="272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68" d="100"/>
          <a:sy n="68" d="100"/>
        </p:scale>
        <p:origin x="-67" y="-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1608-B1BF-444B-A7D6-51479C2B0F96}" type="datetimeFigureOut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196F0-E390-4C38-8122-665875180E1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18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809B64C-90AE-46F4-867C-5C594C87C79F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CDF-37F2-4B07-8E5B-BDAA8DACCB86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F77C-5F0B-4EA6-B165-CE76D2BE4A86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69AA-DDE0-4F4C-836E-7AE611E3A200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A22-07ED-41CA-821A-786448802249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D107-5FFE-4AFB-A584-C5E7FBDA9DAA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F41550-CDAC-4329-A426-039CC4C35A60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A50DE7-C6ED-420E-8E02-BFE53B0ABC51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86B6-5BDB-4E2A-B730-C8A7E52F7ED0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996-E1DC-44E0-AB0E-C70FC00C8883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7650-BDAE-4852-B98C-63D5BD9AC9EA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7E374C-9936-45C4-B6F0-74B04D90F15C}" type="datetime1">
              <a:rPr kumimoji="1" lang="ja-JP" altLang="en-US" smtClean="0"/>
              <a:t>2016/5/30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44D5AC9-94A7-43D1-943D-A48FDE10BE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458200" cy="1470025"/>
          </a:xfrm>
        </p:spPr>
        <p:txBody>
          <a:bodyPr/>
          <a:lstStyle/>
          <a:p>
            <a:r>
              <a:rPr lang="ja-JP" altLang="en-US" dirty="0" smtClean="0"/>
              <a:t>株式会社　</a:t>
            </a:r>
            <a:r>
              <a:rPr lang="en-US" altLang="ja-JP" dirty="0" smtClean="0"/>
              <a:t>JCN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4797152"/>
            <a:ext cx="495300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～書籍管理システム～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71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</a:t>
            </a:r>
            <a:r>
              <a:rPr lang="ja-JP" altLang="en-US" sz="4400" dirty="0" smtClean="0"/>
              <a:t>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エス</a:t>
            </a:r>
            <a:r>
              <a:rPr lang="ja-JP" altLang="en-US" sz="4400" dirty="0"/>
              <a:t>・エヌ・</a:t>
            </a:r>
            <a:r>
              <a:rPr lang="ja-JP" altLang="en-US" sz="4400" dirty="0" smtClean="0"/>
              <a:t>シー</a:t>
            </a:r>
            <a:endParaRPr lang="en-US" altLang="ja-JP" sz="4400" dirty="0" smtClean="0"/>
          </a:p>
          <a:p>
            <a:pPr marL="109728" indent="0">
              <a:buNone/>
            </a:pP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r>
              <a:rPr lang="ja-JP" altLang="en-US" sz="4400" dirty="0" smtClean="0"/>
              <a:t>中野</a:t>
            </a:r>
            <a:r>
              <a:rPr lang="ja-JP" altLang="en-US" sz="4400" dirty="0" smtClean="0"/>
              <a:t>健司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1764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</a:t>
            </a:r>
            <a:r>
              <a:rPr lang="ja-JP" altLang="en-US" sz="4400" dirty="0" smtClean="0"/>
              <a:t>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/>
              <a:t>日本</a:t>
            </a:r>
            <a:r>
              <a:rPr lang="ja-JP" altLang="en-US" sz="4400" dirty="0" smtClean="0"/>
              <a:t>ビジネスエンジニアリング</a:t>
            </a:r>
            <a:endParaRPr lang="en-US" altLang="ja-JP" sz="4400" dirty="0" smtClean="0"/>
          </a:p>
          <a:p>
            <a:pPr marL="109728" indent="0">
              <a:buNone/>
            </a:pP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r>
              <a:rPr lang="ja-JP" altLang="en-US" sz="4400" dirty="0" smtClean="0"/>
              <a:t>柴田</a:t>
            </a:r>
            <a:r>
              <a:rPr lang="ja-JP" altLang="en-US" sz="4400" dirty="0" smtClean="0"/>
              <a:t>祐樹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6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</a:t>
            </a:r>
            <a:r>
              <a:rPr lang="ja-JP" altLang="en-US" sz="4400" dirty="0" smtClean="0"/>
              <a:t>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日本データコントロール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金井篤史</a:t>
            </a:r>
            <a:endParaRPr lang="en-US" altLang="ja-JP" sz="4400" dirty="0" smtClean="0"/>
          </a:p>
          <a:p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77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204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</a:t>
            </a:r>
            <a:r>
              <a:rPr lang="ja-JP" altLang="en-US" sz="4400" dirty="0" smtClean="0"/>
              <a:t>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第一</a:t>
            </a:r>
            <a:r>
              <a:rPr lang="ja-JP" altLang="en-US" sz="4400" dirty="0" smtClean="0"/>
              <a:t>コンピュータサービス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小田若奈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59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個人総評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4644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400" dirty="0" smtClean="0"/>
              <a:t>株式</a:t>
            </a:r>
            <a:r>
              <a:rPr lang="ja-JP" altLang="en-US" sz="4400" dirty="0" smtClean="0"/>
              <a:t>会社</a:t>
            </a:r>
            <a:endParaRPr lang="en-US" altLang="ja-JP" sz="4400" dirty="0" smtClean="0"/>
          </a:p>
          <a:p>
            <a:pPr marL="109728" indent="0">
              <a:buNone/>
            </a:pPr>
            <a:r>
              <a:rPr lang="ja-JP" altLang="en-US" sz="4400" dirty="0" smtClean="0"/>
              <a:t>第一コンピュータサービス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</a:t>
            </a:r>
            <a:endParaRPr lang="en-US" altLang="ja-JP" sz="4400" dirty="0"/>
          </a:p>
          <a:p>
            <a:pPr marL="109728" indent="0">
              <a:buNone/>
            </a:pPr>
            <a:r>
              <a:rPr lang="ja-JP" altLang="en-US" sz="4400" dirty="0" smtClean="0"/>
              <a:t>　室谷雄太</a:t>
            </a:r>
            <a:endParaRPr lang="en-US" altLang="ja-JP" sz="4400" dirty="0"/>
          </a:p>
          <a:p>
            <a:pPr marL="109728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12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959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社員</a:t>
            </a:r>
            <a:r>
              <a:rPr kumimoji="1" lang="ja-JP" altLang="en-US" sz="3600" dirty="0" smtClean="0"/>
              <a:t>紹介と社名のルーツ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システムの概要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品質の評価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セールスポイント</a:t>
            </a:r>
            <a:endParaRPr lang="en-US" altLang="ja-JP" sz="3600" dirty="0" smtClean="0"/>
          </a:p>
          <a:p>
            <a:r>
              <a:rPr lang="ja-JP" altLang="en-US" sz="3600" dirty="0" smtClean="0"/>
              <a:t>機能的制約事項</a:t>
            </a:r>
            <a:endParaRPr lang="en-US" altLang="ja-JP" sz="3600" dirty="0" smtClean="0"/>
          </a:p>
          <a:p>
            <a:r>
              <a:rPr lang="ja-JP" altLang="en-US" sz="3600" dirty="0" smtClean="0"/>
              <a:t>チーム総評</a:t>
            </a:r>
            <a:endParaRPr lang="en-US" altLang="ja-JP" sz="3600" dirty="0" smtClean="0"/>
          </a:p>
          <a:p>
            <a:r>
              <a:rPr lang="ja-JP" altLang="en-US" sz="3600" dirty="0" smtClean="0"/>
              <a:t>個人総評</a:t>
            </a:r>
            <a:endParaRPr lang="en-US" altLang="ja-JP" sz="3600" dirty="0" smtClean="0"/>
          </a:p>
          <a:p>
            <a:r>
              <a:rPr lang="ja-JP" altLang="en-US" sz="3600" dirty="0"/>
              <a:t>質疑応答</a:t>
            </a:r>
            <a:endParaRPr lang="en-US" altLang="ja-JP" sz="3600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7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社員紹介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8457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sz="3200" dirty="0" smtClean="0"/>
              <a:t>中野健司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</a:t>
            </a:r>
            <a:r>
              <a:rPr lang="ja-JP" altLang="en-US" sz="3200" dirty="0" smtClean="0"/>
              <a:t>リーダー</a:t>
            </a:r>
            <a:endParaRPr kumimoji="1"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</a:t>
            </a:r>
            <a:r>
              <a:rPr lang="ja-JP" altLang="en-US" sz="3200" dirty="0" smtClean="0"/>
              <a:t>会社エス・エヌ・シー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kumimoji="1" lang="ja-JP" altLang="en-US" sz="3200" dirty="0" smtClean="0"/>
              <a:t>　</a:t>
            </a:r>
            <a:endParaRPr kumimoji="1" lang="en-US" altLang="ja-JP" sz="3200" dirty="0" smtClean="0"/>
          </a:p>
          <a:p>
            <a:pPr marL="109728" indent="0">
              <a:buNone/>
            </a:pPr>
            <a:r>
              <a:rPr lang="ja-JP" altLang="en-US" sz="3200" dirty="0" smtClean="0"/>
              <a:t>・</a:t>
            </a:r>
            <a:r>
              <a:rPr lang="ja-JP" altLang="en-US" sz="3200" dirty="0" smtClean="0"/>
              <a:t>柴田祐樹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役割：サブリーダー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</a:t>
            </a:r>
            <a:r>
              <a:rPr lang="ja-JP" altLang="en-US" sz="3200" dirty="0" smtClean="0"/>
              <a:t>会社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r>
              <a:rPr lang="ja-JP" altLang="en-US" sz="3200" dirty="0" smtClean="0"/>
              <a:t>日本ビジネスエンジニアリング</a:t>
            </a:r>
            <a:endParaRPr lang="en-US" altLang="ja-JP" sz="3200" dirty="0" smtClean="0"/>
          </a:p>
          <a:p>
            <a:pPr marL="109728" indent="0">
              <a:buNone/>
            </a:pP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 smtClean="0"/>
              <a:t>・金井篤史</a:t>
            </a:r>
            <a:r>
              <a:rPr lang="en-US" altLang="ja-JP" sz="3200" dirty="0" smtClean="0"/>
              <a:t>	</a:t>
            </a:r>
            <a:r>
              <a:rPr lang="ja-JP" altLang="en-US" sz="3200" dirty="0"/>
              <a:t>役割：テクニカルリーダー</a:t>
            </a:r>
            <a:endParaRPr lang="en-US" altLang="ja-JP" sz="3200" dirty="0" smtClean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株式会社日本データコントロール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 smtClean="0"/>
              <a:t>　</a:t>
            </a:r>
            <a:endParaRPr lang="en-US" altLang="ja-JP" sz="3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31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社員紹介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25112"/>
          </a:xfrm>
        </p:spPr>
        <p:txBody>
          <a:bodyPr>
            <a:normAutofit lnSpcReduction="1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sz="3200" dirty="0" smtClean="0"/>
              <a:t>小田若奈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役割：ステイクスホルダー</a:t>
            </a:r>
            <a:endParaRPr kumimoji="1"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株式会社第一コンピュータサービス</a:t>
            </a:r>
            <a:endParaRPr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sz="3200" dirty="0"/>
              <a:t>　</a:t>
            </a:r>
            <a:endParaRPr lang="en-US" altLang="ja-JP" sz="3200" dirty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sz="3200" dirty="0" smtClean="0"/>
              <a:t>・室谷雄太</a:t>
            </a:r>
            <a:r>
              <a:rPr kumimoji="1" lang="en-US" altLang="ja-JP" sz="3200" dirty="0" smtClean="0"/>
              <a:t>	</a:t>
            </a:r>
            <a:r>
              <a:rPr lang="ja-JP" altLang="en-US" sz="3200" dirty="0"/>
              <a:t>役割：ライブラリアー</a:t>
            </a:r>
            <a:endParaRPr kumimoji="1"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株式会社第一コンピュータサービス</a:t>
            </a:r>
            <a:endParaRPr lang="en-US" altLang="ja-JP" sz="32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kumimoji="1" lang="ja-JP" altLang="en-US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社名のルーツ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889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システムの概要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4000" dirty="0" smtClean="0"/>
              <a:t>書籍管理システム</a:t>
            </a:r>
            <a:endParaRPr lang="en-US" altLang="ja-JP" sz="4000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dirty="0"/>
              <a:t>	</a:t>
            </a:r>
            <a:r>
              <a:rPr lang="ja-JP" altLang="en-US" sz="3200" dirty="0" smtClean="0"/>
              <a:t>・</a:t>
            </a:r>
            <a:r>
              <a:rPr lang="ja-JP" altLang="en-US" sz="3600" dirty="0" smtClean="0"/>
              <a:t>登録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・一覧表示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・検索</a:t>
            </a:r>
            <a:endParaRPr kumimoji="1"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en-US" altLang="ja-JP" sz="3600" dirty="0" smtClean="0"/>
              <a:t>	</a:t>
            </a:r>
            <a:r>
              <a:rPr lang="ja-JP" altLang="en-US" sz="3600" dirty="0" smtClean="0"/>
              <a:t>・変更</a:t>
            </a:r>
            <a:endParaRPr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・削除</a:t>
            </a:r>
            <a:endParaRPr kumimoji="1" lang="en-US" altLang="ja-JP" sz="3600" dirty="0" smtClean="0"/>
          </a:p>
          <a:p>
            <a:pPr marL="109728" indent="0">
              <a:lnSpc>
                <a:spcPct val="110000"/>
              </a:lnSpc>
              <a:buNone/>
            </a:pPr>
            <a:r>
              <a:rPr lang="ja-JP" altLang="en-US" sz="3200" dirty="0"/>
              <a:t>　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品質の評価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総ステップ数（プログラミング部分のみ）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　　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モジュールテスト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チェック</a:t>
            </a:r>
            <a:r>
              <a:rPr lang="ja-JP" altLang="en-US" dirty="0"/>
              <a:t>件数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バグ</a:t>
            </a:r>
            <a:r>
              <a:rPr lang="ja-JP" altLang="en-US" dirty="0"/>
              <a:t>件数　　：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システムテスト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チェック件数：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バグ件数　　：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セールスポイント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チームとしての成果等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511720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5AC9-94A7-43D1-943D-A48FDE10BE50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841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</TotalTime>
  <Words>115</Words>
  <Application>Microsoft Office PowerPoint</Application>
  <PresentationFormat>画面に合わせる (4:3)</PresentationFormat>
  <Paragraphs>102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アーバン</vt:lpstr>
      <vt:lpstr>株式会社　JCN</vt:lpstr>
      <vt:lpstr>目次</vt:lpstr>
      <vt:lpstr>社員紹介</vt:lpstr>
      <vt:lpstr>社員紹介</vt:lpstr>
      <vt:lpstr>社名のルーツ</vt:lpstr>
      <vt:lpstr>システムの概要</vt:lpstr>
      <vt:lpstr>品質の評価</vt:lpstr>
      <vt:lpstr>セールスポイント</vt:lpstr>
      <vt:lpstr>チームとしての成果等</vt:lpstr>
      <vt:lpstr>個人総評</vt:lpstr>
      <vt:lpstr>個人総評</vt:lpstr>
      <vt:lpstr>個人総評</vt:lpstr>
      <vt:lpstr>個人総評</vt:lpstr>
      <vt:lpstr>個人総評</vt:lpstr>
      <vt:lpstr>PowerPoint プレゼンテーション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　JCN</dc:title>
  <dc:creator>user</dc:creator>
  <cp:lastModifiedBy>user</cp:lastModifiedBy>
  <cp:revision>14</cp:revision>
  <dcterms:created xsi:type="dcterms:W3CDTF">2016-05-30T02:07:20Z</dcterms:created>
  <dcterms:modified xsi:type="dcterms:W3CDTF">2016-05-30T04:59:30Z</dcterms:modified>
</cp:coreProperties>
</file>