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68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5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4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8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9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9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5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0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4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DCC0-89D4-47E2-A51B-3DB9029B3371}" type="datetimeFigureOut">
              <a:rPr kumimoji="1" lang="ja-JP" altLang="en-US" smtClean="0"/>
              <a:t>2017/10/30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9004-2698-4E93-BF18-D7CD50AD46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74991" y="220915"/>
            <a:ext cx="3649290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ユースケース図（管理者用）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4532"/>
              <a:ext cx="3844413" cy="595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532"/>
              <a:ext cx="4541005" cy="592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35380" y="371570"/>
              <a:ext cx="1571505" cy="298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74533"/>
              <a:ext cx="2094960" cy="59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783962" y="1003484"/>
            <a:ext cx="6258093" cy="562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677378" y="1080423"/>
            <a:ext cx="2406468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円/楕円 87"/>
          <p:cNvSpPr/>
          <p:nvPr/>
        </p:nvSpPr>
        <p:spPr>
          <a:xfrm>
            <a:off x="4518748" y="2360180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r>
              <a:rPr lang="zh-TW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2" name="直線矢印コネクタ 91"/>
          <p:cNvCxnSpPr>
            <a:endCxn id="88" idx="2"/>
          </p:cNvCxnSpPr>
          <p:nvPr/>
        </p:nvCxnSpPr>
        <p:spPr>
          <a:xfrm flipV="1">
            <a:off x="2038227" y="2686175"/>
            <a:ext cx="2480521" cy="8926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4485880" y="4070973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新規登録</a:t>
            </a:r>
            <a:r>
              <a:rPr lang="zh-TW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4518748" y="3215577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社員詳細情報表示機能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518747" y="4958923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518747" y="5821375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17391" y="2955802"/>
            <a:ext cx="1122770" cy="1436624"/>
            <a:chOff x="9679402" y="2348748"/>
            <a:chExt cx="1122770" cy="1436624"/>
          </a:xfrm>
        </p:grpSpPr>
        <p:sp>
          <p:nvSpPr>
            <p:cNvPr id="57" name="円/楕円 56"/>
            <p:cNvSpPr/>
            <p:nvPr/>
          </p:nvSpPr>
          <p:spPr>
            <a:xfrm>
              <a:off x="10034836" y="2348748"/>
              <a:ext cx="450718" cy="42626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9679402" y="2976819"/>
              <a:ext cx="11227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H="1">
              <a:off x="10240787" y="2769771"/>
              <a:ext cx="9648" cy="59417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 flipV="1">
              <a:off x="9878857" y="3346391"/>
              <a:ext cx="359454" cy="43105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>
              <a:off x="10242823" y="3344669"/>
              <a:ext cx="354380" cy="4407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正方形/長方形 86"/>
          <p:cNvSpPr/>
          <p:nvPr/>
        </p:nvSpPr>
        <p:spPr>
          <a:xfrm>
            <a:off x="583430" y="4470447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管理者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0" name="直線矢印コネクタ 89"/>
          <p:cNvCxnSpPr>
            <a:endCxn id="51" idx="2"/>
          </p:cNvCxnSpPr>
          <p:nvPr/>
        </p:nvCxnSpPr>
        <p:spPr>
          <a:xfrm flipV="1">
            <a:off x="2030011" y="3541572"/>
            <a:ext cx="2488737" cy="347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52" idx="2"/>
          </p:cNvCxnSpPr>
          <p:nvPr/>
        </p:nvCxnSpPr>
        <p:spPr>
          <a:xfrm>
            <a:off x="2026084" y="3573311"/>
            <a:ext cx="2492663" cy="171160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47" idx="6"/>
          </p:cNvCxnSpPr>
          <p:nvPr/>
        </p:nvCxnSpPr>
        <p:spPr>
          <a:xfrm>
            <a:off x="7188202" y="4396968"/>
            <a:ext cx="2817964" cy="40401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52" idx="6"/>
          </p:cNvCxnSpPr>
          <p:nvPr/>
        </p:nvCxnSpPr>
        <p:spPr>
          <a:xfrm flipV="1">
            <a:off x="7221070" y="4800983"/>
            <a:ext cx="2814205" cy="48393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56" idx="6"/>
          </p:cNvCxnSpPr>
          <p:nvPr/>
        </p:nvCxnSpPr>
        <p:spPr>
          <a:xfrm flipV="1">
            <a:off x="7221070" y="4811018"/>
            <a:ext cx="2814205" cy="133635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4518748" y="1520283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>
            <a:endCxn id="42" idx="2"/>
          </p:cNvCxnSpPr>
          <p:nvPr/>
        </p:nvCxnSpPr>
        <p:spPr>
          <a:xfrm flipV="1">
            <a:off x="2030011" y="1846278"/>
            <a:ext cx="2488737" cy="173003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51" idx="6"/>
          </p:cNvCxnSpPr>
          <p:nvPr/>
        </p:nvCxnSpPr>
        <p:spPr>
          <a:xfrm>
            <a:off x="7221070" y="3541572"/>
            <a:ext cx="2785096" cy="126944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88" idx="6"/>
          </p:cNvCxnSpPr>
          <p:nvPr/>
        </p:nvCxnSpPr>
        <p:spPr>
          <a:xfrm>
            <a:off x="7221070" y="2686175"/>
            <a:ext cx="2814205" cy="2117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2" idx="6"/>
          </p:cNvCxnSpPr>
          <p:nvPr/>
        </p:nvCxnSpPr>
        <p:spPr>
          <a:xfrm>
            <a:off x="7221070" y="1846278"/>
            <a:ext cx="2814205" cy="29467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柱 67"/>
          <p:cNvSpPr/>
          <p:nvPr/>
        </p:nvSpPr>
        <p:spPr>
          <a:xfrm>
            <a:off x="10027240" y="4222268"/>
            <a:ext cx="1713917" cy="113672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0060502" y="4750897"/>
            <a:ext cx="1680882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71" name="直線矢印コネクタ 70"/>
          <p:cNvCxnSpPr>
            <a:endCxn id="47" idx="2"/>
          </p:cNvCxnSpPr>
          <p:nvPr/>
        </p:nvCxnSpPr>
        <p:spPr>
          <a:xfrm>
            <a:off x="2034159" y="3578819"/>
            <a:ext cx="2451721" cy="81814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56" idx="2"/>
          </p:cNvCxnSpPr>
          <p:nvPr/>
        </p:nvCxnSpPr>
        <p:spPr>
          <a:xfrm>
            <a:off x="2013085" y="3578819"/>
            <a:ext cx="2505662" cy="256855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10116782" y="363073"/>
            <a:ext cx="1875165" cy="21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2017/10/25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9452056" y="116030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450218" y="400634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56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/>
          <p:cNvSpPr/>
          <p:nvPr/>
        </p:nvSpPr>
        <p:spPr>
          <a:xfrm>
            <a:off x="3677175" y="332653"/>
            <a:ext cx="4922487" cy="371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社員情報管理システム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49261" y="220915"/>
            <a:ext cx="3852076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ユースケース図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ja-JP" altLang="en-US" sz="20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一般社員用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24982" y="105539"/>
            <a:ext cx="1136253" cy="44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システム名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8177099" y="143901"/>
            <a:ext cx="1379023" cy="2628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8427717" y="429539"/>
            <a:ext cx="1141284" cy="246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No.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49261" y="74532"/>
            <a:ext cx="12052585" cy="6731951"/>
            <a:chOff x="49261" y="74532"/>
            <a:chExt cx="12052585" cy="6731951"/>
          </a:xfrm>
        </p:grpSpPr>
        <p:sp>
          <p:nvSpPr>
            <p:cNvPr id="36" name="正方形/長方形 35"/>
            <p:cNvSpPr/>
            <p:nvPr/>
          </p:nvSpPr>
          <p:spPr>
            <a:xfrm>
              <a:off x="49261" y="669700"/>
              <a:ext cx="12052585" cy="61367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49261" y="74532"/>
              <a:ext cx="3844413" cy="5951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893674" y="74532"/>
              <a:ext cx="4541005" cy="592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8434680" y="74532"/>
              <a:ext cx="1572206" cy="2961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8435380" y="371570"/>
              <a:ext cx="1571505" cy="298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0006886" y="74533"/>
              <a:ext cx="2094960" cy="592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9916732" y="133985"/>
            <a:ext cx="1214041" cy="215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作成日時：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2783962" y="1003484"/>
            <a:ext cx="6258093" cy="56240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4677378" y="1080423"/>
            <a:ext cx="2406468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8" name="円/楕円 87"/>
          <p:cNvSpPr/>
          <p:nvPr/>
        </p:nvSpPr>
        <p:spPr>
          <a:xfrm>
            <a:off x="4518748" y="2360180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社員情報</a:t>
            </a:r>
            <a:r>
              <a:rPr lang="zh-TW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検索機能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2" name="直線矢印コネクタ 91"/>
          <p:cNvCxnSpPr>
            <a:endCxn id="88" idx="2"/>
          </p:cNvCxnSpPr>
          <p:nvPr/>
        </p:nvCxnSpPr>
        <p:spPr>
          <a:xfrm flipV="1">
            <a:off x="2038227" y="2686175"/>
            <a:ext cx="2480521" cy="8926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4485880" y="4070973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新規登録</a:t>
            </a:r>
            <a:r>
              <a:rPr lang="zh-TW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4518748" y="3215577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社員詳細情報表示機能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2" name="円/楕円 51"/>
          <p:cNvSpPr/>
          <p:nvPr/>
        </p:nvSpPr>
        <p:spPr>
          <a:xfrm>
            <a:off x="4518747" y="4958923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修正機能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円/楕円 55"/>
          <p:cNvSpPr/>
          <p:nvPr/>
        </p:nvSpPr>
        <p:spPr>
          <a:xfrm>
            <a:off x="4518747" y="5821375"/>
            <a:ext cx="2702323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削除機能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17391" y="2955802"/>
            <a:ext cx="1122770" cy="1436624"/>
            <a:chOff x="9679402" y="2348748"/>
            <a:chExt cx="1122770" cy="1436624"/>
          </a:xfrm>
        </p:grpSpPr>
        <p:sp>
          <p:nvSpPr>
            <p:cNvPr id="57" name="円/楕円 56"/>
            <p:cNvSpPr/>
            <p:nvPr/>
          </p:nvSpPr>
          <p:spPr>
            <a:xfrm>
              <a:off x="10034836" y="2348748"/>
              <a:ext cx="450718" cy="42626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>
              <a:off x="9679402" y="2976819"/>
              <a:ext cx="112277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/>
            <p:nvPr/>
          </p:nvCxnSpPr>
          <p:spPr>
            <a:xfrm flipH="1">
              <a:off x="10240787" y="2769771"/>
              <a:ext cx="9648" cy="594178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/>
            <p:cNvCxnSpPr/>
            <p:nvPr/>
          </p:nvCxnSpPr>
          <p:spPr>
            <a:xfrm flipV="1">
              <a:off x="9878857" y="3346391"/>
              <a:ext cx="359454" cy="43105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>
              <a:off x="10242823" y="3344669"/>
              <a:ext cx="354380" cy="44070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正方形/長方形 86"/>
          <p:cNvSpPr/>
          <p:nvPr/>
        </p:nvSpPr>
        <p:spPr>
          <a:xfrm>
            <a:off x="583430" y="4470447"/>
            <a:ext cx="1385739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一般社員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90" name="直線矢印コネクタ 89"/>
          <p:cNvCxnSpPr>
            <a:endCxn id="51" idx="2"/>
          </p:cNvCxnSpPr>
          <p:nvPr/>
        </p:nvCxnSpPr>
        <p:spPr>
          <a:xfrm flipV="1">
            <a:off x="2030011" y="3541572"/>
            <a:ext cx="2488737" cy="3474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>
            <a:endCxn id="52" idx="2"/>
          </p:cNvCxnSpPr>
          <p:nvPr/>
        </p:nvCxnSpPr>
        <p:spPr>
          <a:xfrm>
            <a:off x="2026084" y="3573311"/>
            <a:ext cx="2492663" cy="171160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52" idx="6"/>
          </p:cNvCxnSpPr>
          <p:nvPr/>
        </p:nvCxnSpPr>
        <p:spPr>
          <a:xfrm flipV="1">
            <a:off x="7221070" y="4800983"/>
            <a:ext cx="2814205" cy="48393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4518748" y="1520283"/>
            <a:ext cx="2702322" cy="65198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ログイン機能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5" name="直線矢印コネクタ 44"/>
          <p:cNvCxnSpPr>
            <a:endCxn id="42" idx="2"/>
          </p:cNvCxnSpPr>
          <p:nvPr/>
        </p:nvCxnSpPr>
        <p:spPr>
          <a:xfrm flipV="1">
            <a:off x="2030011" y="1846278"/>
            <a:ext cx="2488737" cy="173003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51" idx="6"/>
          </p:cNvCxnSpPr>
          <p:nvPr/>
        </p:nvCxnSpPr>
        <p:spPr>
          <a:xfrm>
            <a:off x="7221070" y="3541572"/>
            <a:ext cx="2785096" cy="126944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88" idx="6"/>
          </p:cNvCxnSpPr>
          <p:nvPr/>
        </p:nvCxnSpPr>
        <p:spPr>
          <a:xfrm>
            <a:off x="7221070" y="2686175"/>
            <a:ext cx="2814205" cy="2117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2" idx="6"/>
          </p:cNvCxnSpPr>
          <p:nvPr/>
        </p:nvCxnSpPr>
        <p:spPr>
          <a:xfrm>
            <a:off x="7221070" y="1846278"/>
            <a:ext cx="2814205" cy="294678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円柱 67"/>
          <p:cNvSpPr/>
          <p:nvPr/>
        </p:nvSpPr>
        <p:spPr>
          <a:xfrm>
            <a:off x="10027240" y="4222268"/>
            <a:ext cx="1713917" cy="113672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10060502" y="4750897"/>
            <a:ext cx="1680882" cy="33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10116782" y="363073"/>
            <a:ext cx="1875165" cy="213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2017/10/25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9452056" y="127047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450218" y="411651"/>
            <a:ext cx="318028" cy="270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1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637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92</Words>
  <Application>Microsoft Office PowerPoint</Application>
  <PresentationFormat>ワイド画面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admin</cp:lastModifiedBy>
  <cp:revision>54</cp:revision>
  <dcterms:created xsi:type="dcterms:W3CDTF">2017-08-25T11:25:55Z</dcterms:created>
  <dcterms:modified xsi:type="dcterms:W3CDTF">2017-10-30T07:11:26Z</dcterms:modified>
</cp:coreProperties>
</file>