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29" autoAdjust="0"/>
    <p:restoredTop sz="90513" autoAdjust="0"/>
  </p:normalViewPr>
  <p:slideViewPr>
    <p:cSldViewPr snapToGrid="0">
      <p:cViewPr varScale="1">
        <p:scale>
          <a:sx n="78" d="100"/>
          <a:sy n="78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F1ACD-1203-4F1D-812E-61993D6ED4D3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8BD58-BCD8-4492-A496-16A7D3A81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84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実線：処理の流れ　点線：データの流れ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8BD58-BCD8-4492-A496-16A7D3A8135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12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68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57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5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4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78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5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1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55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0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4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9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210614" y="3029560"/>
            <a:ext cx="3078051" cy="2556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34841" y="303744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掲示板メイン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833865" y="4253701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新規投稿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27951" y="5286396"/>
            <a:ext cx="1125366" cy="283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管理者用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990635" y="3430172"/>
            <a:ext cx="632111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990634" y="3610476"/>
            <a:ext cx="632111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990634" y="3803659"/>
            <a:ext cx="1448025" cy="26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306689" y="5305790"/>
            <a:ext cx="632111" cy="1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043563" y="5292910"/>
            <a:ext cx="579748" cy="283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送信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113487" y="3062808"/>
            <a:ext cx="3078051" cy="2556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606871" y="3066140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掲示板管理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625348" y="3560891"/>
            <a:ext cx="1703509" cy="241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掲示版メインへ戻る</a:t>
            </a:r>
            <a:endParaRPr kumimoji="1" lang="ja-JP" altLang="en-US" sz="1100" u="sng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8050868" y="4100464"/>
            <a:ext cx="559382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7044188" y="4058282"/>
            <a:ext cx="1125366" cy="283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投稿削除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8713432" y="4058282"/>
            <a:ext cx="579748" cy="283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送信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3640665" y="4611048"/>
            <a:ext cx="3488488" cy="8087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8694835" y="4027403"/>
            <a:ext cx="616942" cy="293032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3015046" y="5244651"/>
            <a:ext cx="616942" cy="293032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8713432" y="3535133"/>
            <a:ext cx="147810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2930304" y="4186121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>
            <a:stCxn id="25" idx="1"/>
          </p:cNvCxnSpPr>
          <p:nvPr/>
        </p:nvCxnSpPr>
        <p:spPr>
          <a:xfrm flipH="1" flipV="1">
            <a:off x="4288665" y="3247999"/>
            <a:ext cx="4424767" cy="45130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4288667" y="3816055"/>
            <a:ext cx="8385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5127259" y="3802407"/>
            <a:ext cx="0" cy="5574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27" idx="3"/>
          </p:cNvCxnSpPr>
          <p:nvPr/>
        </p:nvCxnSpPr>
        <p:spPr>
          <a:xfrm>
            <a:off x="3799268" y="4350290"/>
            <a:ext cx="132799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9293180" y="4173919"/>
            <a:ext cx="162868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10921864" y="3231899"/>
            <a:ext cx="0" cy="94336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10191538" y="3231899"/>
            <a:ext cx="73032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 rot="376572">
            <a:off x="5267029" y="3281360"/>
            <a:ext cx="341993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パラメータなし　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494883" y="440494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action=add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 rot="20749834">
            <a:off x="4599737" y="4993944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action=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adminpass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9370986" y="422960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action=del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7" name="フローチャート: 端子 66"/>
          <p:cNvSpPr/>
          <p:nvPr/>
        </p:nvSpPr>
        <p:spPr>
          <a:xfrm>
            <a:off x="1210614" y="1262965"/>
            <a:ext cx="2006852" cy="53788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直接入力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015046" y="1384564"/>
            <a:ext cx="393000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</a:t>
            </a:r>
            <a:r>
              <a:rPr kumimoji="1" lang="ja-JP" altLang="en-US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ドメイン名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1" lang="en-US" altLang="ja-JP" sz="1600" u="sng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boardDB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1" lang="en-US" altLang="ja-JP" sz="1600" u="sng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BoardDo</a:t>
            </a:r>
            <a:endParaRPr kumimoji="1" lang="ja-JP" altLang="en-US" sz="1600" u="sng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1" name="直線矢印コネクタ 70"/>
          <p:cNvCxnSpPr>
            <a:stCxn id="67" idx="2"/>
          </p:cNvCxnSpPr>
          <p:nvPr/>
        </p:nvCxnSpPr>
        <p:spPr>
          <a:xfrm>
            <a:off x="2214040" y="1800848"/>
            <a:ext cx="0" cy="1228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1540104" y="186308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パラメータなし</a:t>
            </a:r>
          </a:p>
        </p:txBody>
      </p:sp>
      <p:sp>
        <p:nvSpPr>
          <p:cNvPr id="75" name="正方形/長方形 74"/>
          <p:cNvSpPr/>
          <p:nvPr/>
        </p:nvSpPr>
        <p:spPr>
          <a:xfrm>
            <a:off x="49261" y="669006"/>
            <a:ext cx="12052586" cy="6079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データベース掲示板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49261" y="77274"/>
            <a:ext cx="3844413" cy="59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3893674" y="74821"/>
            <a:ext cx="4541005" cy="59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8434680" y="72102"/>
            <a:ext cx="1572206" cy="296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8430714" y="375539"/>
            <a:ext cx="1576172" cy="293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10006886" y="80695"/>
            <a:ext cx="2094960" cy="58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2894416" y="4814895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2051186" y="4562866"/>
            <a:ext cx="632111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2051185" y="4743170"/>
            <a:ext cx="632111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990855" y="4747315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矢印コネクタ 62"/>
          <p:cNvCxnSpPr/>
          <p:nvPr/>
        </p:nvCxnSpPr>
        <p:spPr>
          <a:xfrm flipH="1">
            <a:off x="4288667" y="4705339"/>
            <a:ext cx="8385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3508552" y="4887990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action=search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V="1">
            <a:off x="5127259" y="4705340"/>
            <a:ext cx="9159" cy="231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3824982" y="4937052"/>
            <a:ext cx="132799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2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181870" y="1546266"/>
            <a:ext cx="1940312" cy="1193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・ミッチェルさん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boardMain.JSP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181870" y="3098406"/>
            <a:ext cx="1940312" cy="1193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・ミッチェル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さん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View(JSP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boardAdmin.JSP</a:t>
            </a:r>
            <a:endParaRPr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3" y="815764"/>
            <a:ext cx="1940312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・ミッチェルさん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BoardDo.java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・向山さん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BoardLogic.java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479369" y="4000049"/>
            <a:ext cx="2473930" cy="848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BoardBean.java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798630" y="4871298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request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919818" y="5278474"/>
            <a:ext cx="2164976" cy="6431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“</a:t>
            </a:r>
            <a:r>
              <a:rPr lang="en-US" altLang="ja-JP" sz="1600" dirty="0" smtClean="0">
                <a:solidFill>
                  <a:schemeClr val="tx1"/>
                </a:solidFill>
              </a:rPr>
              <a:t>message</a:t>
            </a:r>
            <a:r>
              <a:rPr lang="ja-JP" altLang="en-US" sz="1600" dirty="0" smtClean="0">
                <a:solidFill>
                  <a:schemeClr val="tx1"/>
                </a:solidFill>
              </a:rPr>
              <a:t>”</a:t>
            </a:r>
            <a:r>
              <a:rPr lang="en-US" altLang="ja-JP" sz="1600" dirty="0" smtClean="0">
                <a:solidFill>
                  <a:schemeClr val="tx1"/>
                </a:solidFill>
              </a:rPr>
              <a:t/>
            </a:r>
            <a:br>
              <a:rPr lang="en-US" altLang="ja-JP" sz="1600" dirty="0" smtClean="0">
                <a:solidFill>
                  <a:schemeClr val="tx1"/>
                </a:solidFill>
              </a:rPr>
            </a:br>
            <a:r>
              <a:rPr lang="en-US" altLang="ja-JP" sz="1600" dirty="0" err="1" smtClean="0">
                <a:solidFill>
                  <a:schemeClr val="tx1"/>
                </a:solidFill>
              </a:rPr>
              <a:t>ArrayList</a:t>
            </a:r>
            <a:r>
              <a:rPr lang="en-US" altLang="ja-JP" sz="1600" dirty="0" smtClean="0">
                <a:solidFill>
                  <a:schemeClr val="tx1"/>
                </a:solidFill>
              </a:rPr>
              <a:t>&lt;String&gt;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37279" y="964862"/>
            <a:ext cx="4622838" cy="4619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1"/>
            <a:endCxn id="5" idx="3"/>
          </p:cNvCxnSpPr>
          <p:nvPr/>
        </p:nvCxnSpPr>
        <p:spPr>
          <a:xfrm flipH="1">
            <a:off x="5122182" y="1475654"/>
            <a:ext cx="1920471" cy="6672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endCxn id="6" idx="3"/>
          </p:cNvCxnSpPr>
          <p:nvPr/>
        </p:nvCxnSpPr>
        <p:spPr>
          <a:xfrm flipH="1">
            <a:off x="5122182" y="1813568"/>
            <a:ext cx="1937935" cy="18814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" idx="1"/>
          </p:cNvCxnSpPr>
          <p:nvPr/>
        </p:nvCxnSpPr>
        <p:spPr>
          <a:xfrm flipH="1" flipV="1">
            <a:off x="2437279" y="2304242"/>
            <a:ext cx="744591" cy="13907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  <a:endCxn id="2" idx="3"/>
          </p:cNvCxnSpPr>
          <p:nvPr/>
        </p:nvCxnSpPr>
        <p:spPr>
          <a:xfrm flipH="1" flipV="1">
            <a:off x="2437279" y="1966724"/>
            <a:ext cx="744591" cy="1761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8982965" y="1813568"/>
            <a:ext cx="514088" cy="4171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8590208" y="2142856"/>
            <a:ext cx="906845" cy="214873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>
            <a:off x="5936800" y="2142856"/>
            <a:ext cx="1442794" cy="272844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3893674" y="4291586"/>
            <a:ext cx="301794" cy="98688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5122182" y="2739446"/>
            <a:ext cx="450073" cy="215217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 flipV="1">
            <a:off x="5142750" y="2999619"/>
            <a:ext cx="4354303" cy="81709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5171869" y="2445521"/>
            <a:ext cx="4325184" cy="3012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データベース掲示板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9261" y="669700"/>
            <a:ext cx="12052585" cy="6136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49261" y="77274"/>
            <a:ext cx="3844413" cy="59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893674" y="74821"/>
            <a:ext cx="4541005" cy="59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434680" y="72102"/>
            <a:ext cx="1572206" cy="296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8430714" y="375539"/>
            <a:ext cx="1576172" cy="293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0006886" y="80695"/>
            <a:ext cx="2094960" cy="58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3824029"/>
            <a:ext cx="2473930" cy="2769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・香川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DaoLogic.java</a:t>
            </a: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 smtClean="0">
                <a:solidFill>
                  <a:srgbClr val="FF0000"/>
                </a:solidFill>
              </a:rPr>
              <a:t>“</a:t>
            </a:r>
            <a:r>
              <a:rPr lang="en-US" altLang="ja-JP" sz="900" dirty="0" err="1" smtClean="0">
                <a:solidFill>
                  <a:srgbClr val="FF0000"/>
                </a:solidFill>
              </a:rPr>
              <a:t>finalId</a:t>
            </a:r>
            <a:r>
              <a:rPr lang="ja-JP" altLang="en-US" sz="900" dirty="0" smtClean="0">
                <a:solidFill>
                  <a:srgbClr val="FF0000"/>
                </a:solidFill>
              </a:rPr>
              <a:t>”</a:t>
            </a:r>
            <a:r>
              <a:rPr lang="en-US" altLang="ja-JP" sz="900" dirty="0" smtClean="0">
                <a:solidFill>
                  <a:srgbClr val="FF0000"/>
                </a:solidFill>
              </a:rPr>
              <a:t/>
            </a:r>
            <a:br>
              <a:rPr lang="en-US" altLang="ja-JP" sz="900" dirty="0" smtClean="0">
                <a:solidFill>
                  <a:srgbClr val="FF0000"/>
                </a:solidFill>
              </a:rPr>
            </a:br>
            <a:r>
              <a:rPr lang="en-US" altLang="ja-JP" sz="900" dirty="0" err="1" smtClean="0">
                <a:solidFill>
                  <a:srgbClr val="FF0000"/>
                </a:solidFill>
              </a:rPr>
              <a:t>ArrayList</a:t>
            </a:r>
            <a:r>
              <a:rPr lang="en-US" altLang="ja-JP" sz="900" dirty="0" smtClean="0">
                <a:solidFill>
                  <a:srgbClr val="FF0000"/>
                </a:solidFill>
              </a:rPr>
              <a:t>&lt;</a:t>
            </a:r>
            <a:r>
              <a:rPr lang="en-US" altLang="ja-JP" sz="900" dirty="0" err="1" smtClean="0">
                <a:solidFill>
                  <a:srgbClr val="FF0000"/>
                </a:solidFill>
              </a:rPr>
              <a:t>BoardBean</a:t>
            </a:r>
            <a:r>
              <a:rPr lang="en-US" altLang="ja-JP" sz="900" dirty="0" smtClean="0">
                <a:solidFill>
                  <a:srgbClr val="FF0000"/>
                </a:solidFill>
              </a:rPr>
              <a:t>&gt;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 flipH="1">
            <a:off x="7954765" y="3349123"/>
            <a:ext cx="1551462" cy="47490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endCxn id="9" idx="1"/>
          </p:cNvCxnSpPr>
          <p:nvPr/>
        </p:nvCxnSpPr>
        <p:spPr>
          <a:xfrm>
            <a:off x="9135365" y="4346094"/>
            <a:ext cx="344004" cy="7843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102</Words>
  <Application>Microsoft Office PowerPoint</Application>
  <PresentationFormat>ワイド画面</PresentationFormat>
  <Paragraphs>47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ptsg-user</cp:lastModifiedBy>
  <cp:revision>34</cp:revision>
  <dcterms:created xsi:type="dcterms:W3CDTF">2017-08-25T11:25:55Z</dcterms:created>
  <dcterms:modified xsi:type="dcterms:W3CDTF">2017-10-19T05:09:20Z</dcterms:modified>
</cp:coreProperties>
</file>