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853658" y="337440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468516" y="42459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月２４日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42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月２４日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5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月２４日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正方形/長方形 8"/>
          <p:cNvSpPr/>
          <p:nvPr/>
        </p:nvSpPr>
        <p:spPr>
          <a:xfrm>
            <a:off x="8396759" y="2545938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正方形/長方形 8"/>
          <p:cNvSpPr/>
          <p:nvPr/>
        </p:nvSpPr>
        <p:spPr>
          <a:xfrm>
            <a:off x="8396759" y="2745821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正方形/長方形 8"/>
          <p:cNvSpPr/>
          <p:nvPr/>
        </p:nvSpPr>
        <p:spPr>
          <a:xfrm>
            <a:off x="8396759" y="29213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正方形/長方形 8"/>
          <p:cNvSpPr/>
          <p:nvPr/>
        </p:nvSpPr>
        <p:spPr>
          <a:xfrm>
            <a:off x="8396759" y="3121272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8"/>
          <p:cNvSpPr/>
          <p:nvPr/>
        </p:nvSpPr>
        <p:spPr>
          <a:xfrm>
            <a:off x="8396759" y="331855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747457" y="5697312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627731" y="4630373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createuser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98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月２４日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8"/>
          <p:cNvSpPr/>
          <p:nvPr/>
        </p:nvSpPr>
        <p:spPr>
          <a:xfrm>
            <a:off x="8654065" y="165312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正方形/長方形 8"/>
          <p:cNvSpPr/>
          <p:nvPr/>
        </p:nvSpPr>
        <p:spPr>
          <a:xfrm>
            <a:off x="8654065" y="1853003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正方形/長方形 8"/>
          <p:cNvSpPr/>
          <p:nvPr/>
        </p:nvSpPr>
        <p:spPr>
          <a:xfrm>
            <a:off x="8654065" y="2028571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正方形/長方形 8"/>
          <p:cNvSpPr/>
          <p:nvPr/>
        </p:nvSpPr>
        <p:spPr>
          <a:xfrm>
            <a:off x="8654065" y="2228454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正方形/長方形 8"/>
          <p:cNvSpPr/>
          <p:nvPr/>
        </p:nvSpPr>
        <p:spPr>
          <a:xfrm>
            <a:off x="8654065" y="2415952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8"/>
          <p:cNvSpPr/>
          <p:nvPr/>
        </p:nvSpPr>
        <p:spPr>
          <a:xfrm>
            <a:off x="8654065" y="2615835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8"/>
          <p:cNvSpPr/>
          <p:nvPr/>
        </p:nvSpPr>
        <p:spPr>
          <a:xfrm>
            <a:off x="8654065" y="2791403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8"/>
          <p:cNvSpPr/>
          <p:nvPr/>
        </p:nvSpPr>
        <p:spPr>
          <a:xfrm>
            <a:off x="8654065" y="299128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8"/>
          <p:cNvSpPr/>
          <p:nvPr/>
        </p:nvSpPr>
        <p:spPr>
          <a:xfrm>
            <a:off x="8654065" y="318857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797567">
            <a:off x="4158299" y="4041123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ID, profile = true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7" y="5697312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10311367" y="4800816"/>
            <a:ext cx="168552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828387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513921" y="3985870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updateuser</a:t>
            </a: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4792824" y="474138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user =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3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月２４日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ID, profile = true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402932" cy="863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828387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2"/>
          </p:cNvCxnSpPr>
          <p:nvPr/>
        </p:nvCxnSpPr>
        <p:spPr>
          <a:xfrm flipV="1">
            <a:off x="8623207" y="3570308"/>
            <a:ext cx="1" cy="20226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4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月２４日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87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月２４日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ID, profile = true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7" y="5697312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10295644" y="3875935"/>
            <a:ext cx="168552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62341" y="315804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updateuser</a:t>
            </a: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user =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7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 flipV="1">
            <a:off x="3642425" y="4129526"/>
            <a:ext cx="3046061" cy="3212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172497">
            <a:off x="4405803" y="433557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login,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月２４日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688486" y="336652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148793" y="340629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64115" y="1337358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ン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BoardLogic.java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add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引数：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戻り値：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admin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戻り値：</a:t>
            </a:r>
            <a:r>
              <a:rPr lang="en-US" altLang="ja-JP" sz="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String 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479369" y="4000049"/>
            <a:ext cx="2473930" cy="848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BoardBean.java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06778" y="4733036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727966" y="5140212"/>
            <a:ext cx="2164976" cy="643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“</a:t>
            </a:r>
            <a:r>
              <a:rPr lang="en-US" altLang="ja-JP" sz="1600" dirty="0" smtClean="0">
                <a:solidFill>
                  <a:schemeClr val="tx1"/>
                </a:solidFill>
              </a:rPr>
              <a:t>message</a:t>
            </a:r>
            <a:r>
              <a:rPr lang="ja-JP" altLang="en-US" sz="1600" dirty="0" smtClean="0">
                <a:solidFill>
                  <a:schemeClr val="tx1"/>
                </a:solidFill>
              </a:rPr>
              <a:t>”</a:t>
            </a:r>
            <a:r>
              <a:rPr lang="en-US" altLang="ja-JP" sz="1600" dirty="0" smtClean="0">
                <a:solidFill>
                  <a:schemeClr val="tx1"/>
                </a:solidFill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en-US" altLang="ja-JP" sz="1600" dirty="0" err="1" smtClean="0">
                <a:solidFill>
                  <a:schemeClr val="tx1"/>
                </a:solidFill>
              </a:rPr>
              <a:t>ArrayList</a:t>
            </a:r>
            <a:r>
              <a:rPr lang="en-US" altLang="ja-JP" sz="1600" dirty="0" smtClean="0">
                <a:solidFill>
                  <a:schemeClr val="tx1"/>
                </a:solidFill>
              </a:rPr>
              <a:t>&lt;String&gt;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256632" y="1229992"/>
            <a:ext cx="1785731" cy="3459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61" idx="3"/>
          </p:cNvCxnSpPr>
          <p:nvPr/>
        </p:nvCxnSpPr>
        <p:spPr>
          <a:xfrm flipH="1">
            <a:off x="5233514" y="1604660"/>
            <a:ext cx="1791384" cy="1124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</p:cNvCxnSpPr>
          <p:nvPr/>
        </p:nvCxnSpPr>
        <p:spPr>
          <a:xfrm flipH="1" flipV="1">
            <a:off x="2446155" y="1848867"/>
            <a:ext cx="717960" cy="300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29447" y="1513429"/>
            <a:ext cx="734668" cy="62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8590208" y="2142856"/>
            <a:ext cx="906845" cy="21487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202453" y="5661212"/>
            <a:ext cx="301794" cy="9868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V="1">
            <a:off x="7898674" y="2999619"/>
            <a:ext cx="1598379" cy="46639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DaoLogic.java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 smtClean="0">
                <a:solidFill>
                  <a:srgbClr val="FF0000"/>
                </a:solidFill>
              </a:rPr>
              <a:t>“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finalId</a:t>
            </a:r>
            <a:r>
              <a:rPr lang="ja-JP" altLang="en-US" sz="900" dirty="0" smtClean="0">
                <a:solidFill>
                  <a:srgbClr val="FF0000"/>
                </a:solidFill>
              </a:rPr>
              <a:t>”</a:t>
            </a:r>
            <a:r>
              <a:rPr lang="en-US" altLang="ja-JP" sz="900" dirty="0" smtClean="0">
                <a:solidFill>
                  <a:srgbClr val="FF0000"/>
                </a:solidFill>
              </a:rPr>
              <a:t/>
            </a:r>
            <a:br>
              <a:rPr lang="en-US" altLang="ja-JP" sz="900" dirty="0" smtClean="0">
                <a:solidFill>
                  <a:srgbClr val="FF0000"/>
                </a:solidFill>
              </a:rPr>
            </a:br>
            <a:r>
              <a:rPr lang="en-US" altLang="ja-JP" sz="900" dirty="0" err="1" smtClean="0">
                <a:solidFill>
                  <a:srgbClr val="FF0000"/>
                </a:solidFill>
              </a:rPr>
              <a:t>ArrayList</a:t>
            </a:r>
            <a:r>
              <a:rPr lang="en-US" altLang="ja-JP" sz="900" dirty="0" smtClean="0">
                <a:solidFill>
                  <a:srgbClr val="FF0000"/>
                </a:solidFill>
              </a:rPr>
              <a:t>&lt;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BoardBean</a:t>
            </a:r>
            <a:r>
              <a:rPr lang="en-US" altLang="ja-JP" sz="900" dirty="0" smtClean="0">
                <a:solidFill>
                  <a:srgbClr val="FF0000"/>
                </a:solidFill>
              </a:rPr>
              <a:t>&gt;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月２４日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164115" y="1910773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メイン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4"/>
          <p:cNvSpPr/>
          <p:nvPr/>
        </p:nvSpPr>
        <p:spPr>
          <a:xfrm>
            <a:off x="3140997" y="2490485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endCxn id="60" idx="3"/>
          </p:cNvCxnSpPr>
          <p:nvPr/>
        </p:nvCxnSpPr>
        <p:spPr>
          <a:xfrm flipH="1">
            <a:off x="5256632" y="1420403"/>
            <a:ext cx="1768268" cy="728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31"/>
          <p:cNvCxnSpPr>
            <a:stCxn id="61" idx="1"/>
          </p:cNvCxnSpPr>
          <p:nvPr/>
        </p:nvCxnSpPr>
        <p:spPr>
          <a:xfrm flipH="1" flipV="1">
            <a:off x="2466489" y="2226390"/>
            <a:ext cx="674508" cy="5026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1191</Words>
  <Application>Microsoft Office PowerPoint</Application>
  <PresentationFormat>Widescreen</PresentationFormat>
  <Paragraphs>223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メイリオ</vt:lpstr>
      <vt:lpstr>ＭＳ Ｐゴシック</vt:lpstr>
      <vt:lpstr>Arial</vt:lpstr>
      <vt:lpstr>Calibri</vt:lpstr>
      <vt:lpstr>Calibri Light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Mitchell Mays</cp:lastModifiedBy>
  <cp:revision>57</cp:revision>
  <dcterms:created xsi:type="dcterms:W3CDTF">2017-08-25T11:25:55Z</dcterms:created>
  <dcterms:modified xsi:type="dcterms:W3CDTF">2017-10-24T21:49:44Z</dcterms:modified>
</cp:coreProperties>
</file>