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>
        <p:scale>
          <a:sx n="86" d="100"/>
          <a:sy n="86" d="100"/>
        </p:scale>
        <p:origin x="-1146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http://…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09981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961235" y="1652975"/>
            <a:ext cx="2086783" cy="1529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284428" cy="512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1838" y="1801030"/>
            <a:ext cx="335215" cy="4296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45663" y="2603123"/>
            <a:ext cx="4251390" cy="18879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2721707" y="2241147"/>
            <a:ext cx="2502653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employeeSystemMain.jsp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2847415" y="3082450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employeeViewer.jsp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224360" y="1475654"/>
            <a:ext cx="1818292" cy="1004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307572" y="2806588"/>
            <a:ext cx="539843" cy="514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396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017089" y="2725358"/>
            <a:ext cx="831972" cy="21298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404396" y="3561160"/>
            <a:ext cx="699958" cy="12728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 flipV="1">
            <a:off x="4939932" y="2951181"/>
            <a:ext cx="4557121" cy="3698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122" idx="3"/>
          </p:cNvCxnSpPr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990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53630" y="1797976"/>
            <a:ext cx="343423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37746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5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892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endCxn id="122" idx="3"/>
          </p:cNvCxnSpPr>
          <p:nvPr/>
        </p:nvCxnSpPr>
        <p:spPr>
          <a:xfrm flipH="1" flipV="1">
            <a:off x="9166889" y="3432949"/>
            <a:ext cx="330164" cy="5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136523" y="4847825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38363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81015" y="1797976"/>
            <a:ext cx="316038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57575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0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68151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0977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7"/>
            <a:ext cx="946346" cy="125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2553" y="1797977"/>
            <a:ext cx="334500" cy="4327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4458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5007995" y="3102331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56"/>
          <p:cNvSpPr/>
          <p:nvPr/>
        </p:nvSpPr>
        <p:spPr>
          <a:xfrm>
            <a:off x="5057825" y="4028172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940321" y="4530871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confirmNewUser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49737" y="397307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69838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56"/>
          <p:cNvSpPr/>
          <p:nvPr/>
        </p:nvSpPr>
        <p:spPr>
          <a:xfrm>
            <a:off x="5106845" y="3099536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56"/>
          <p:cNvSpPr/>
          <p:nvPr/>
        </p:nvSpPr>
        <p:spPr>
          <a:xfrm>
            <a:off x="5075379" y="4062118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9"/>
          <p:cNvSpPr/>
          <p:nvPr/>
        </p:nvSpPr>
        <p:spPr>
          <a:xfrm>
            <a:off x="7281624" y="3124137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Words>868</Words>
  <Application>Microsoft Office PowerPoint</Application>
  <PresentationFormat>ワイド画面</PresentationFormat>
  <Paragraphs>313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87</cp:revision>
  <dcterms:created xsi:type="dcterms:W3CDTF">2017-08-25T11:25:55Z</dcterms:created>
  <dcterms:modified xsi:type="dcterms:W3CDTF">2017-10-26T02:19:24Z</dcterms:modified>
</cp:coreProperties>
</file>