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プレゼンテーション概要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・発表時間は５～６分（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16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30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から開始致します。）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苦労した点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・ああ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2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</TotalTime>
  <Words>51</Words>
  <Application>Microsoft Office PowerPoint</Application>
  <PresentationFormat>画面に合わせる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メイリオ</vt:lpstr>
      <vt:lpstr>Lucida Sans Unicode</vt:lpstr>
      <vt:lpstr>Verdana</vt:lpstr>
      <vt:lpstr>Wingdings 2</vt:lpstr>
      <vt:lpstr>Wingdings 3</vt:lpstr>
      <vt:lpstr>ビジネス</vt:lpstr>
      <vt:lpstr>成果発表会　資料作成概要</vt:lpstr>
      <vt:lpstr>成果発表会　資料作成概要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user</cp:lastModifiedBy>
  <cp:revision>25</cp:revision>
  <dcterms:created xsi:type="dcterms:W3CDTF">2016-04-30T03:59:31Z</dcterms:created>
  <dcterms:modified xsi:type="dcterms:W3CDTF">2017-10-31T05:53:40Z</dcterms:modified>
</cp:coreProperties>
</file>