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406468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36018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38227" y="2686175"/>
            <a:ext cx="2480521" cy="8926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485880" y="407097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215577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社員詳細情報表示機能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958923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17391" y="2955802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83430" y="447044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 flipV="1">
            <a:off x="2030011" y="3541572"/>
            <a:ext cx="2488737" cy="347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52" idx="2"/>
          </p:cNvCxnSpPr>
          <p:nvPr/>
        </p:nvCxnSpPr>
        <p:spPr>
          <a:xfrm>
            <a:off x="2026084" y="3573311"/>
            <a:ext cx="2492663" cy="1711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7" idx="6"/>
          </p:cNvCxnSpPr>
          <p:nvPr/>
        </p:nvCxnSpPr>
        <p:spPr>
          <a:xfrm>
            <a:off x="7188202" y="4396968"/>
            <a:ext cx="2817964" cy="40401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2" idx="6"/>
          </p:cNvCxnSpPr>
          <p:nvPr/>
        </p:nvCxnSpPr>
        <p:spPr>
          <a:xfrm flipV="1">
            <a:off x="7221070" y="4800983"/>
            <a:ext cx="2814205" cy="4839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6" idx="6"/>
          </p:cNvCxnSpPr>
          <p:nvPr/>
        </p:nvCxnSpPr>
        <p:spPr>
          <a:xfrm flipV="1">
            <a:off x="7221070" y="4811018"/>
            <a:ext cx="2814205" cy="13363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4518748" y="152028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>
            <a:endCxn id="42" idx="2"/>
          </p:cNvCxnSpPr>
          <p:nvPr/>
        </p:nvCxnSpPr>
        <p:spPr>
          <a:xfrm flipV="1">
            <a:off x="2030011" y="1846278"/>
            <a:ext cx="2488737" cy="17300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1" idx="6"/>
          </p:cNvCxnSpPr>
          <p:nvPr/>
        </p:nvCxnSpPr>
        <p:spPr>
          <a:xfrm>
            <a:off x="7221070" y="3541572"/>
            <a:ext cx="2785096" cy="126944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88" idx="6"/>
          </p:cNvCxnSpPr>
          <p:nvPr/>
        </p:nvCxnSpPr>
        <p:spPr>
          <a:xfrm>
            <a:off x="7221070" y="2686175"/>
            <a:ext cx="2814205" cy="2117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</p:cNvCxnSpPr>
          <p:nvPr/>
        </p:nvCxnSpPr>
        <p:spPr>
          <a:xfrm>
            <a:off x="7221070" y="1846278"/>
            <a:ext cx="2814205" cy="29467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柱 67"/>
          <p:cNvSpPr/>
          <p:nvPr/>
        </p:nvSpPr>
        <p:spPr>
          <a:xfrm>
            <a:off x="10027240" y="4222268"/>
            <a:ext cx="1713917" cy="11367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0060502" y="4750897"/>
            <a:ext cx="1680882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endCxn id="47" idx="2"/>
          </p:cNvCxnSpPr>
          <p:nvPr/>
        </p:nvCxnSpPr>
        <p:spPr>
          <a:xfrm>
            <a:off x="2034159" y="3578819"/>
            <a:ext cx="2451721" cy="8181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56" idx="2"/>
          </p:cNvCxnSpPr>
          <p:nvPr/>
        </p:nvCxnSpPr>
        <p:spPr>
          <a:xfrm>
            <a:off x="2013085" y="3578819"/>
            <a:ext cx="2505662" cy="256855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452056" y="116030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450218" y="400634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406468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36018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38227" y="2686175"/>
            <a:ext cx="2480521" cy="8926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485880" y="407097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215577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社員詳細情報表示機能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958923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17391" y="2955802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83430" y="447044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一般社員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 flipV="1">
            <a:off x="2030011" y="3541572"/>
            <a:ext cx="2488737" cy="347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52" idx="2"/>
          </p:cNvCxnSpPr>
          <p:nvPr/>
        </p:nvCxnSpPr>
        <p:spPr>
          <a:xfrm>
            <a:off x="2026084" y="3573311"/>
            <a:ext cx="2492663" cy="1711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2" idx="6"/>
          </p:cNvCxnSpPr>
          <p:nvPr/>
        </p:nvCxnSpPr>
        <p:spPr>
          <a:xfrm flipV="1">
            <a:off x="7221070" y="4800983"/>
            <a:ext cx="2814205" cy="4839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4518748" y="152028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>
            <a:endCxn id="42" idx="2"/>
          </p:cNvCxnSpPr>
          <p:nvPr/>
        </p:nvCxnSpPr>
        <p:spPr>
          <a:xfrm flipV="1">
            <a:off x="2030011" y="1846278"/>
            <a:ext cx="2488737" cy="17300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1" idx="6"/>
          </p:cNvCxnSpPr>
          <p:nvPr/>
        </p:nvCxnSpPr>
        <p:spPr>
          <a:xfrm>
            <a:off x="7221070" y="3541572"/>
            <a:ext cx="2785096" cy="126944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88" idx="6"/>
          </p:cNvCxnSpPr>
          <p:nvPr/>
        </p:nvCxnSpPr>
        <p:spPr>
          <a:xfrm>
            <a:off x="7221070" y="2686175"/>
            <a:ext cx="2814205" cy="2117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</p:cNvCxnSpPr>
          <p:nvPr/>
        </p:nvCxnSpPr>
        <p:spPr>
          <a:xfrm>
            <a:off x="7221070" y="1846278"/>
            <a:ext cx="2814205" cy="29467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柱 67"/>
          <p:cNvSpPr/>
          <p:nvPr/>
        </p:nvSpPr>
        <p:spPr>
          <a:xfrm>
            <a:off x="10027240" y="4222268"/>
            <a:ext cx="1713917" cy="11367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0060502" y="4750897"/>
            <a:ext cx="1680882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452056" y="127047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450218" y="41165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3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85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53</cp:revision>
  <dcterms:created xsi:type="dcterms:W3CDTF">2017-08-25T11:25:55Z</dcterms:created>
  <dcterms:modified xsi:type="dcterms:W3CDTF">2017-10-25T07:09:35Z</dcterms:modified>
</cp:coreProperties>
</file>