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09981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370603" y="860106"/>
            <a:ext cx="255693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EmployeeSystemLogic.java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961235" y="1652975"/>
            <a:ext cx="2086783" cy="1529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284428" cy="512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1838" y="1801030"/>
            <a:ext cx="335215" cy="4296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45663" y="2603123"/>
            <a:ext cx="4124940" cy="12223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2721707" y="2241147"/>
            <a:ext cx="2502653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employeeSystemMain.jsp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2847415" y="3082450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employeeViewer.jsp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224360" y="1475654"/>
            <a:ext cx="1818292" cy="1004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307572" y="2806588"/>
            <a:ext cx="539843" cy="514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リスト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396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017089" y="2725358"/>
            <a:ext cx="831972" cy="21298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404396" y="3561160"/>
            <a:ext cx="699958" cy="12728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68"/>
          <p:cNvSpPr/>
          <p:nvPr/>
        </p:nvSpPr>
        <p:spPr>
          <a:xfrm>
            <a:off x="-467153" y="781328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ログイン・メイン・詳細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>
            <a:stCxn id="61" idx="3"/>
          </p:cNvCxnSpPr>
          <p:nvPr/>
        </p:nvCxnSpPr>
        <p:spPr>
          <a:xfrm flipV="1">
            <a:off x="4939932" y="2958353"/>
            <a:ext cx="4430671" cy="36264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122" idx="3"/>
          </p:cNvCxnSpPr>
          <p:nvPr/>
        </p:nvCxnSpPr>
        <p:spPr>
          <a:xfrm flipH="1" flipV="1">
            <a:off x="9166889" y="3432949"/>
            <a:ext cx="203714" cy="949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990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53630" y="1797976"/>
            <a:ext cx="343423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37746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287244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73527" y="1475654"/>
            <a:ext cx="1669125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892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endCxn id="122" idx="3"/>
          </p:cNvCxnSpPr>
          <p:nvPr/>
        </p:nvCxnSpPr>
        <p:spPr>
          <a:xfrm flipH="1" flipV="1">
            <a:off x="9166889" y="3432949"/>
            <a:ext cx="330164" cy="5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377004" y="755433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136523" y="4847825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38363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88148" cy="959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81015" y="1797976"/>
            <a:ext cx="316038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57575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25427" y="2687655"/>
            <a:ext cx="2221125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46552" y="1475654"/>
            <a:ext cx="1696100" cy="1450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68151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722134" y="3179565"/>
            <a:ext cx="1126927" cy="16756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474301" y="2058256"/>
            <a:ext cx="4022752" cy="713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129820" cy="749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confirmDeleteUser.jsp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0977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513445" y="1300238"/>
            <a:ext cx="1519288" cy="758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8"/>
            <a:ext cx="946346" cy="261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2553" y="1797977"/>
            <a:ext cx="334500" cy="4327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4458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513445" y="2135543"/>
            <a:ext cx="3983608" cy="636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</TotalTime>
  <Words>197</Words>
  <Application>Microsoft Office PowerPoint</Application>
  <PresentationFormat>ワイド画面</PresentationFormat>
  <Paragraphs>103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admin</cp:lastModifiedBy>
  <cp:revision>94</cp:revision>
  <dcterms:created xsi:type="dcterms:W3CDTF">2017-08-25T11:25:55Z</dcterms:created>
  <dcterms:modified xsi:type="dcterms:W3CDTF">2017-10-30T07:09:39Z</dcterms:modified>
</cp:coreProperties>
</file>