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055" y="3366527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49481" y="339992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8217" y="4330420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9451" y="3947443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46872" y="3198065"/>
            <a:ext cx="3888628" cy="1609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58934" y="3270805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884656" y="4262840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15" idx="1"/>
          </p:cNvCxnSpPr>
          <p:nvPr/>
        </p:nvCxnSpPr>
        <p:spPr>
          <a:xfrm flipV="1">
            <a:off x="3753620" y="4002598"/>
            <a:ext cx="2793252" cy="424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090351">
            <a:off x="4564739" y="425949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（アドレスを確認する）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http://…</a:t>
            </a: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2951473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 rot="1468386">
            <a:off x="3840137" y="2624575"/>
            <a:ext cx="2640164" cy="289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なし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ログインずみ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313278" y="3688790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8"/>
          <p:cNvSpPr/>
          <p:nvPr/>
        </p:nvSpPr>
        <p:spPr>
          <a:xfrm>
            <a:off x="7588788" y="361789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8"/>
          <p:cNvSpPr/>
          <p:nvPr/>
        </p:nvSpPr>
        <p:spPr>
          <a:xfrm>
            <a:off x="8102998" y="363057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"/>
          <p:cNvSpPr/>
          <p:nvPr/>
        </p:nvSpPr>
        <p:spPr>
          <a:xfrm>
            <a:off x="8617208" y="3622212"/>
            <a:ext cx="404277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9129296" y="3611827"/>
            <a:ext cx="381413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9" name="正方形/長方形 8"/>
          <p:cNvSpPr/>
          <p:nvPr/>
        </p:nvSpPr>
        <p:spPr>
          <a:xfrm>
            <a:off x="7621170" y="3916245"/>
            <a:ext cx="763960" cy="1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"/>
          <p:cNvSpPr/>
          <p:nvPr/>
        </p:nvSpPr>
        <p:spPr>
          <a:xfrm>
            <a:off x="8754408" y="3911516"/>
            <a:ext cx="769843" cy="16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8636101" y="4309833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索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5" name="角丸四角形 26"/>
          <p:cNvSpPr/>
          <p:nvPr/>
        </p:nvSpPr>
        <p:spPr>
          <a:xfrm>
            <a:off x="8732540" y="4242253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40"/>
          <p:cNvCxnSpPr>
            <a:stCxn id="95" idx="3"/>
          </p:cNvCxnSpPr>
          <p:nvPr/>
        </p:nvCxnSpPr>
        <p:spPr>
          <a:xfrm flipV="1">
            <a:off x="9601504" y="4391798"/>
            <a:ext cx="1466448" cy="146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2"/>
          <p:cNvCxnSpPr/>
          <p:nvPr/>
        </p:nvCxnSpPr>
        <p:spPr>
          <a:xfrm flipV="1">
            <a:off x="11067952" y="3437448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45"/>
          <p:cNvCxnSpPr/>
          <p:nvPr/>
        </p:nvCxnSpPr>
        <p:spPr>
          <a:xfrm flipH="1">
            <a:off x="10435500" y="3437448"/>
            <a:ext cx="6324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59"/>
          <p:cNvSpPr/>
          <p:nvPr/>
        </p:nvSpPr>
        <p:spPr>
          <a:xfrm>
            <a:off x="9698399" y="440571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search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3395209" y="2146449"/>
            <a:ext cx="3151663" cy="13778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254139" y="28944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cxnSp>
        <p:nvCxnSpPr>
          <p:cNvPr id="57" name="直線矢印コネクタ 40"/>
          <p:cNvCxnSpPr>
            <a:stCxn id="27" idx="1"/>
          </p:cNvCxnSpPr>
          <p:nvPr/>
        </p:nvCxnSpPr>
        <p:spPr>
          <a:xfrm flipH="1" flipV="1">
            <a:off x="1045850" y="4415227"/>
            <a:ext cx="1838806" cy="1178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2"/>
          <p:cNvCxnSpPr/>
          <p:nvPr/>
        </p:nvCxnSpPr>
        <p:spPr>
          <a:xfrm flipV="1">
            <a:off x="1045850" y="3794833"/>
            <a:ext cx="1" cy="5917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5"/>
          <p:cNvCxnSpPr/>
          <p:nvPr/>
        </p:nvCxnSpPr>
        <p:spPr>
          <a:xfrm flipV="1">
            <a:off x="1045851" y="3794832"/>
            <a:ext cx="491607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509879" y="452990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85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564079" y="395915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5007995" y="3102331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1785" y="395594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56"/>
          <p:cNvSpPr/>
          <p:nvPr/>
        </p:nvSpPr>
        <p:spPr>
          <a:xfrm>
            <a:off x="5057825" y="4028172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6" name="直線矢印コネクタ 40"/>
          <p:cNvCxnSpPr>
            <a:endCxn id="68" idx="1"/>
          </p:cNvCxnSpPr>
          <p:nvPr/>
        </p:nvCxnSpPr>
        <p:spPr>
          <a:xfrm>
            <a:off x="1729030" y="4028172"/>
            <a:ext cx="1296102" cy="1291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40"/>
          <p:cNvCxnSpPr/>
          <p:nvPr/>
        </p:nvCxnSpPr>
        <p:spPr>
          <a:xfrm flipH="1" flipV="1">
            <a:off x="1735323" y="3886505"/>
            <a:ext cx="2037" cy="1416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29"/>
          <p:cNvCxnSpPr/>
          <p:nvPr/>
        </p:nvCxnSpPr>
        <p:spPr>
          <a:xfrm flipV="1">
            <a:off x="1743653" y="3886504"/>
            <a:ext cx="227814" cy="191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0"/>
          <p:cNvCxnSpPr>
            <a:endCxn id="94" idx="1"/>
          </p:cNvCxnSpPr>
          <p:nvPr/>
        </p:nvCxnSpPr>
        <p:spPr>
          <a:xfrm>
            <a:off x="1679200" y="3670441"/>
            <a:ext cx="309626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0"/>
          <p:cNvCxnSpPr/>
          <p:nvPr/>
        </p:nvCxnSpPr>
        <p:spPr>
          <a:xfrm>
            <a:off x="1679200" y="3224058"/>
            <a:ext cx="0" cy="446383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29"/>
          <p:cNvCxnSpPr/>
          <p:nvPr/>
        </p:nvCxnSpPr>
        <p:spPr>
          <a:xfrm flipV="1">
            <a:off x="1668550" y="3200405"/>
            <a:ext cx="302917" cy="1245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5355" y="4059608"/>
            <a:ext cx="21261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viewUser, selectedUser = 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1505" y="2524432"/>
            <a:ext cx="21261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viewUser, selectedUser = 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5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614363" y="2108052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74670" y="214782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737360" y="2983658"/>
            <a:ext cx="5571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170469" y="1419707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630776" y="145947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270343" y="3670396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26"/>
          <p:cNvSpPr/>
          <p:nvPr/>
        </p:nvSpPr>
        <p:spPr>
          <a:xfrm>
            <a:off x="8214394" y="3626036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097377" y="3670396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14"/>
          <p:cNvSpPr/>
          <p:nvPr/>
        </p:nvSpPr>
        <p:spPr>
          <a:xfrm>
            <a:off x="7189102" y="5012709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15"/>
          <p:cNvSpPr/>
          <p:nvPr/>
        </p:nvSpPr>
        <p:spPr>
          <a:xfrm>
            <a:off x="7649409" y="505247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正方形/長方形 5"/>
          <p:cNvSpPr/>
          <p:nvPr/>
        </p:nvSpPr>
        <p:spPr>
          <a:xfrm>
            <a:off x="8047620" y="5916771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正方形/長方形 5"/>
          <p:cNvSpPr/>
          <p:nvPr/>
        </p:nvSpPr>
        <p:spPr>
          <a:xfrm>
            <a:off x="8888313" y="5917414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  <a:endCxn id="45" idx="1"/>
          </p:cNvCxnSpPr>
          <p:nvPr/>
        </p:nvCxnSpPr>
        <p:spPr>
          <a:xfrm flipV="1">
            <a:off x="2294488" y="2743305"/>
            <a:ext cx="4875981" cy="3820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29"/>
          <p:cNvCxnSpPr>
            <a:stCxn id="48" idx="2"/>
            <a:endCxn id="64" idx="0"/>
          </p:cNvCxnSpPr>
          <p:nvPr/>
        </p:nvCxnSpPr>
        <p:spPr>
          <a:xfrm>
            <a:off x="8614492" y="3954374"/>
            <a:ext cx="3803" cy="10583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40"/>
          <p:cNvCxnSpPr/>
          <p:nvPr/>
        </p:nvCxnSpPr>
        <p:spPr>
          <a:xfrm>
            <a:off x="9951041" y="6039515"/>
            <a:ext cx="7343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40"/>
          <p:cNvCxnSpPr/>
          <p:nvPr/>
        </p:nvCxnSpPr>
        <p:spPr>
          <a:xfrm>
            <a:off x="10685417" y="2743305"/>
            <a:ext cx="0" cy="3296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29"/>
          <p:cNvCxnSpPr>
            <a:endCxn id="45" idx="3"/>
          </p:cNvCxnSpPr>
          <p:nvPr/>
        </p:nvCxnSpPr>
        <p:spPr>
          <a:xfrm flipH="1">
            <a:off x="10028854" y="2743305"/>
            <a:ext cx="6565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>
            <a:endCxn id="62" idx="2"/>
          </p:cNvCxnSpPr>
          <p:nvPr/>
        </p:nvCxnSpPr>
        <p:spPr>
          <a:xfrm flipV="1">
            <a:off x="9497475" y="3953731"/>
            <a:ext cx="0" cy="355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228596" y="4265164"/>
            <a:ext cx="6268879" cy="29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/>
          <p:nvPr/>
        </p:nvCxnSpPr>
        <p:spPr>
          <a:xfrm flipV="1">
            <a:off x="3228596" y="3472346"/>
            <a:ext cx="0" cy="7928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40"/>
          <p:cNvCxnSpPr>
            <a:endCxn id="70" idx="1"/>
          </p:cNvCxnSpPr>
          <p:nvPr/>
        </p:nvCxnSpPr>
        <p:spPr>
          <a:xfrm>
            <a:off x="3016923" y="6037464"/>
            <a:ext cx="5030697" cy="209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29"/>
          <p:cNvCxnSpPr>
            <a:endCxn id="15" idx="2"/>
          </p:cNvCxnSpPr>
          <p:nvPr/>
        </p:nvCxnSpPr>
        <p:spPr>
          <a:xfrm flipV="1">
            <a:off x="3023707" y="3464570"/>
            <a:ext cx="19849" cy="25642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 rot="21320284">
            <a:off x="3993190" y="24819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1" name="正方形/長方形 56"/>
          <p:cNvSpPr/>
          <p:nvPr/>
        </p:nvSpPr>
        <p:spPr>
          <a:xfrm>
            <a:off x="3334871" y="5697312"/>
            <a:ext cx="329286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正方形/長方形 56"/>
          <p:cNvSpPr/>
          <p:nvPr/>
        </p:nvSpPr>
        <p:spPr>
          <a:xfrm>
            <a:off x="9270834" y="4483824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59"/>
          <p:cNvSpPr/>
          <p:nvPr/>
        </p:nvSpPr>
        <p:spPr>
          <a:xfrm>
            <a:off x="6940321" y="4530871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confirmNewUser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4102847" y="384593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4" name="直線矢印コネクタ 40"/>
          <p:cNvCxnSpPr>
            <a:endCxn id="70" idx="2"/>
          </p:cNvCxnSpPr>
          <p:nvPr/>
        </p:nvCxnSpPr>
        <p:spPr>
          <a:xfrm flipH="1" flipV="1">
            <a:off x="8391769" y="6200106"/>
            <a:ext cx="4990" cy="4024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40"/>
          <p:cNvCxnSpPr/>
          <p:nvPr/>
        </p:nvCxnSpPr>
        <p:spPr>
          <a:xfrm flipH="1">
            <a:off x="8375249" y="6602506"/>
            <a:ext cx="30829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H="1" flipV="1">
            <a:off x="11458214" y="1783106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29"/>
          <p:cNvCxnSpPr/>
          <p:nvPr/>
        </p:nvCxnSpPr>
        <p:spPr>
          <a:xfrm flipH="1" flipV="1">
            <a:off x="10028854" y="1790996"/>
            <a:ext cx="1429361" cy="2359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56"/>
          <p:cNvSpPr/>
          <p:nvPr/>
        </p:nvSpPr>
        <p:spPr>
          <a:xfrm>
            <a:off x="10128037" y="1329573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3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1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27649" y="354041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471700" y="3496050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5"/>
          <p:cNvSpPr/>
          <p:nvPr/>
        </p:nvSpPr>
        <p:spPr>
          <a:xfrm>
            <a:off x="9354683" y="3540410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3540410"/>
            <a:ext cx="5017568" cy="11603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29"/>
          <p:cNvCxnSpPr>
            <a:stCxn id="54" idx="2"/>
            <a:endCxn id="72" idx="0"/>
          </p:cNvCxnSpPr>
          <p:nvPr/>
        </p:nvCxnSpPr>
        <p:spPr>
          <a:xfrm flipH="1">
            <a:off x="8867344" y="3824388"/>
            <a:ext cx="4454" cy="10914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5761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859651" y="4545098"/>
            <a:ext cx="185555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661866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449737" y="3973072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/>
          <p:nvPr/>
        </p:nvCxnSpPr>
        <p:spPr>
          <a:xfrm flipV="1">
            <a:off x="9751496" y="3823746"/>
            <a:ext cx="852" cy="8839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692386"/>
            <a:ext cx="5409995" cy="153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71" idx="3"/>
          </p:cNvCxnSpPr>
          <p:nvPr/>
        </p:nvCxnSpPr>
        <p:spPr>
          <a:xfrm flipV="1">
            <a:off x="10141343" y="3682078"/>
            <a:ext cx="13536" cy="796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20359" y="4471256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V="1">
            <a:off x="6920359" y="2299595"/>
            <a:ext cx="0" cy="2183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56"/>
          <p:cNvSpPr/>
          <p:nvPr/>
        </p:nvSpPr>
        <p:spPr>
          <a:xfrm rot="20799168">
            <a:off x="4213323" y="3993205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6"/>
          <p:cNvSpPr/>
          <p:nvPr/>
        </p:nvSpPr>
        <p:spPr>
          <a:xfrm>
            <a:off x="4620419" y="473973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7" name="直線矢印コネクタ 40"/>
          <p:cNvCxnSpPr/>
          <p:nvPr/>
        </p:nvCxnSpPr>
        <p:spPr>
          <a:xfrm flipH="1" flipV="1">
            <a:off x="8640817" y="6103276"/>
            <a:ext cx="9833" cy="47024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40"/>
          <p:cNvCxnSpPr/>
          <p:nvPr/>
        </p:nvCxnSpPr>
        <p:spPr>
          <a:xfrm flipH="1" flipV="1">
            <a:off x="8650650" y="6591806"/>
            <a:ext cx="3115804" cy="35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40"/>
          <p:cNvCxnSpPr/>
          <p:nvPr/>
        </p:nvCxnSpPr>
        <p:spPr>
          <a:xfrm flipH="1" flipV="1">
            <a:off x="11769003" y="1775971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29"/>
          <p:cNvCxnSpPr/>
          <p:nvPr/>
        </p:nvCxnSpPr>
        <p:spPr>
          <a:xfrm flipH="1">
            <a:off x="10286160" y="1792765"/>
            <a:ext cx="1480293" cy="1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56"/>
          <p:cNvSpPr/>
          <p:nvPr/>
        </p:nvSpPr>
        <p:spPr>
          <a:xfrm>
            <a:off x="10209280" y="1316387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20541" y="2382911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09050" y="2513772"/>
            <a:ext cx="2036954" cy="31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79059" y="3286973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19752" y="3287616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39" idx="3"/>
          </p:cNvCxnSpPr>
          <p:nvPr/>
        </p:nvCxnSpPr>
        <p:spPr>
          <a:xfrm flipV="1">
            <a:off x="3275638" y="3547027"/>
            <a:ext cx="4141659" cy="115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693435">
            <a:off x="4229216" y="40583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7" name="直線矢印コネクタ 40"/>
          <p:cNvCxnSpPr/>
          <p:nvPr/>
        </p:nvCxnSpPr>
        <p:spPr>
          <a:xfrm>
            <a:off x="1220275" y="5592916"/>
            <a:ext cx="70550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824982" y="5330737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298524" y="269838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87" idx="2"/>
          </p:cNvCxnSpPr>
          <p:nvPr/>
        </p:nvCxnSpPr>
        <p:spPr>
          <a:xfrm flipV="1">
            <a:off x="9632841" y="3570951"/>
            <a:ext cx="18275" cy="11367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703995"/>
            <a:ext cx="529011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87" idx="3"/>
          </p:cNvCxnSpPr>
          <p:nvPr/>
        </p:nvCxnSpPr>
        <p:spPr>
          <a:xfrm flipV="1">
            <a:off x="10179640" y="3429284"/>
            <a:ext cx="2840" cy="7333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37191" y="4143744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H="1" flipV="1">
            <a:off x="6920359" y="2299595"/>
            <a:ext cx="16832" cy="18397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8" name="直線矢印コネクタ 40"/>
          <p:cNvCxnSpPr>
            <a:endCxn id="74" idx="1"/>
          </p:cNvCxnSpPr>
          <p:nvPr/>
        </p:nvCxnSpPr>
        <p:spPr>
          <a:xfrm flipV="1">
            <a:off x="8275352" y="3428641"/>
            <a:ext cx="3707" cy="21642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56"/>
          <p:cNvSpPr/>
          <p:nvPr/>
        </p:nvSpPr>
        <p:spPr>
          <a:xfrm>
            <a:off x="5346467" y="477331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40"/>
          <p:cNvCxnSpPr/>
          <p:nvPr/>
        </p:nvCxnSpPr>
        <p:spPr>
          <a:xfrm flipH="1" flipV="1">
            <a:off x="8599662" y="3578942"/>
            <a:ext cx="23545" cy="152589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40"/>
          <p:cNvCxnSpPr/>
          <p:nvPr/>
        </p:nvCxnSpPr>
        <p:spPr>
          <a:xfrm>
            <a:off x="8623207" y="5081555"/>
            <a:ext cx="2120993" cy="107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40"/>
          <p:cNvCxnSpPr/>
          <p:nvPr/>
        </p:nvCxnSpPr>
        <p:spPr>
          <a:xfrm flipV="1">
            <a:off x="10744200" y="2987459"/>
            <a:ext cx="0" cy="212692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29"/>
          <p:cNvCxnSpPr/>
          <p:nvPr/>
        </p:nvCxnSpPr>
        <p:spPr>
          <a:xfrm flipH="1">
            <a:off x="10261336" y="2982855"/>
            <a:ext cx="482864" cy="240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56"/>
          <p:cNvSpPr/>
          <p:nvPr/>
        </p:nvSpPr>
        <p:spPr>
          <a:xfrm>
            <a:off x="8715027" y="5174240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</a:t>
            </a:r>
          </a:p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2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5868" y="3944542"/>
            <a:ext cx="1315502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lang="ja-JP" altLang="en-US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人のみ表す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56"/>
          <p:cNvSpPr/>
          <p:nvPr/>
        </p:nvSpPr>
        <p:spPr>
          <a:xfrm>
            <a:off x="5106845" y="3099536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veiwUser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正方形/長方形 56"/>
          <p:cNvSpPr/>
          <p:nvPr/>
        </p:nvSpPr>
        <p:spPr>
          <a:xfrm>
            <a:off x="5075379" y="4062118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veiwUser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7" name="直線矢印コネクタ 40"/>
          <p:cNvCxnSpPr/>
          <p:nvPr/>
        </p:nvCxnSpPr>
        <p:spPr>
          <a:xfrm>
            <a:off x="1679200" y="3670441"/>
            <a:ext cx="309626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40"/>
          <p:cNvCxnSpPr/>
          <p:nvPr/>
        </p:nvCxnSpPr>
        <p:spPr>
          <a:xfrm>
            <a:off x="1679200" y="3224058"/>
            <a:ext cx="0" cy="446383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9"/>
          <p:cNvCxnSpPr/>
          <p:nvPr/>
        </p:nvCxnSpPr>
        <p:spPr>
          <a:xfrm flipV="1">
            <a:off x="1668550" y="3200405"/>
            <a:ext cx="302917" cy="1245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91505" y="2524432"/>
            <a:ext cx="21261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viewUser, selectedUser = 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729030" y="4028172"/>
            <a:ext cx="1296102" cy="1291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0"/>
          <p:cNvCxnSpPr/>
          <p:nvPr/>
        </p:nvCxnSpPr>
        <p:spPr>
          <a:xfrm flipH="1" flipV="1">
            <a:off x="1735323" y="3886505"/>
            <a:ext cx="2037" cy="1416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29"/>
          <p:cNvCxnSpPr/>
          <p:nvPr/>
        </p:nvCxnSpPr>
        <p:spPr>
          <a:xfrm flipV="1">
            <a:off x="1743653" y="3886504"/>
            <a:ext cx="227814" cy="191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95355" y="4059608"/>
            <a:ext cx="21261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viewUser, selectedUser = 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2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 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2"/>
            <a:ext cx="2858385" cy="1697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72860" y="250829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516911" y="2463938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8"/>
          <p:cNvSpPr/>
          <p:nvPr/>
        </p:nvSpPr>
        <p:spPr>
          <a:xfrm>
            <a:off x="8625671" y="198174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5"/>
          <p:cNvSpPr/>
          <p:nvPr/>
        </p:nvSpPr>
        <p:spPr>
          <a:xfrm>
            <a:off x="9399894" y="250829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2649357"/>
            <a:ext cx="5054807" cy="2051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259835">
            <a:off x="4105940" y="34850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endCxn id="72" idx="0"/>
          </p:cNvCxnSpPr>
          <p:nvPr/>
        </p:nvCxnSpPr>
        <p:spPr>
          <a:xfrm flipH="1">
            <a:off x="8867344" y="2835993"/>
            <a:ext cx="15399" cy="2079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3764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779393" y="4455160"/>
            <a:ext cx="201765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71" idx="2"/>
          </p:cNvCxnSpPr>
          <p:nvPr/>
        </p:nvCxnSpPr>
        <p:spPr>
          <a:xfrm flipV="1">
            <a:off x="9799992" y="2791633"/>
            <a:ext cx="0" cy="15212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312884"/>
            <a:ext cx="5448128" cy="11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5421315" y="437347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7" name="直線矢印コネクタ 40"/>
          <p:cNvCxnSpPr>
            <a:stCxn id="74" idx="2"/>
          </p:cNvCxnSpPr>
          <p:nvPr/>
        </p:nvCxnSpPr>
        <p:spPr>
          <a:xfrm flipH="1">
            <a:off x="8640817" y="6103275"/>
            <a:ext cx="1" cy="4260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V="1">
            <a:off x="8640817" y="6514357"/>
            <a:ext cx="2824105" cy="1078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0"/>
          <p:cNvCxnSpPr/>
          <p:nvPr/>
        </p:nvCxnSpPr>
        <p:spPr>
          <a:xfrm flipH="1">
            <a:off x="11452264" y="2070847"/>
            <a:ext cx="31524" cy="443022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9"/>
          <p:cNvCxnSpPr/>
          <p:nvPr/>
        </p:nvCxnSpPr>
        <p:spPr>
          <a:xfrm flipH="1" flipV="1">
            <a:off x="10305360" y="2063548"/>
            <a:ext cx="1178428" cy="72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56"/>
          <p:cNvSpPr/>
          <p:nvPr/>
        </p:nvSpPr>
        <p:spPr>
          <a:xfrm>
            <a:off x="10230668" y="1468130"/>
            <a:ext cx="180021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9"/>
          <p:cNvSpPr/>
          <p:nvPr/>
        </p:nvSpPr>
        <p:spPr>
          <a:xfrm>
            <a:off x="7281624" y="3124137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2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45860" y="3390246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42463" y="339812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77022" y="4354139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98256" y="3971162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773461" y="4286559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48" idx="1"/>
          </p:cNvCxnSpPr>
          <p:nvPr/>
        </p:nvCxnSpPr>
        <p:spPr>
          <a:xfrm>
            <a:off x="3642425" y="4450728"/>
            <a:ext cx="3105481" cy="110441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0129280">
            <a:off x="4453743" y="3609761"/>
            <a:ext cx="2141592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login,</a:t>
            </a:r>
          </a:p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hidden user = 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 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（ユーザー詳細のリンク）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詳細表示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202083" y="3712509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14"/>
          <p:cNvSpPr/>
          <p:nvPr/>
        </p:nvSpPr>
        <p:spPr>
          <a:xfrm>
            <a:off x="6747906" y="4792143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15"/>
          <p:cNvSpPr/>
          <p:nvPr/>
        </p:nvSpPr>
        <p:spPr>
          <a:xfrm>
            <a:off x="7208213" y="4831913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14"/>
          <p:cNvSpPr/>
          <p:nvPr/>
        </p:nvSpPr>
        <p:spPr>
          <a:xfrm>
            <a:off x="6691077" y="235599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正方形/長方形 15"/>
          <p:cNvSpPr/>
          <p:nvPr/>
        </p:nvSpPr>
        <p:spPr>
          <a:xfrm>
            <a:off x="7151384" y="239576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7" name="直線矢印コネクタ 29"/>
          <p:cNvCxnSpPr>
            <a:stCxn id="27" idx="3"/>
            <a:endCxn id="34" idx="1"/>
          </p:cNvCxnSpPr>
          <p:nvPr/>
        </p:nvCxnSpPr>
        <p:spPr>
          <a:xfrm flipV="1">
            <a:off x="3642425" y="3034250"/>
            <a:ext cx="3048652" cy="141647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59"/>
          <p:cNvSpPr/>
          <p:nvPr/>
        </p:nvSpPr>
        <p:spPr>
          <a:xfrm rot="1189798">
            <a:off x="4397167" y="521795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login,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hidden 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40928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1626</TotalTime>
  <Words>745</Words>
  <Application>Microsoft Office PowerPoint</Application>
  <PresentationFormat>ワイド画面</PresentationFormat>
  <Paragraphs>222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admin</cp:lastModifiedBy>
  <cp:revision>94</cp:revision>
  <dcterms:created xsi:type="dcterms:W3CDTF">2017-08-25T11:25:55Z</dcterms:created>
  <dcterms:modified xsi:type="dcterms:W3CDTF">2017-10-30T07:09:20Z</dcterms:modified>
</cp:coreProperties>
</file>