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4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D563-368D-426D-BFD2-7C40A4B720BE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D236E-1B75-42F5-B9C1-883DFA9870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7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200" dirty="0" smtClean="0"/>
              <a:t>ほかの人が作成した設計書で開発など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4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・チームでどれくらい開発できるか正確に見積もることが出来なかった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→チームの能力や要件の複雑さを考慮し、具体的な工数を見積もる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・設計書の中身を十分に理解する前に開発に入った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</a:t>
            </a:r>
            <a:r>
              <a:rPr lang="ja-JP" altLang="ja-JP" sz="1200" dirty="0" smtClean="0"/>
              <a:t>ほかの人が作成し</a:t>
            </a:r>
            <a:r>
              <a:rPr lang="ja-JP" altLang="en-US" sz="1200" dirty="0" smtClean="0"/>
              <a:t>てもらっ</a:t>
            </a:r>
            <a:r>
              <a:rPr lang="ja-JP" altLang="ja-JP" sz="1200" dirty="0" smtClean="0"/>
              <a:t>た設計書で開発</a:t>
            </a:r>
            <a:r>
              <a:rPr lang="ja-JP" altLang="en-US" sz="1200" dirty="0" smtClean="0"/>
              <a:t>がほぼ初めて</a:t>
            </a:r>
            <a:endParaRPr lang="ja-JP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en-US" altLang="ja-JP" sz="3200" dirty="0" smtClean="0"/>
              <a:t>Java</a:t>
            </a:r>
            <a:r>
              <a:rPr lang="ja-JP" altLang="en-US" sz="3200" dirty="0" smtClean="0"/>
              <a:t>：</a:t>
            </a:r>
            <a:r>
              <a:rPr lang="ja-JP" altLang="en-US" sz="2800" dirty="0" smtClean="0"/>
              <a:t>オブジェクト</a:t>
            </a:r>
            <a:r>
              <a:rPr lang="ja-JP" altLang="en-US" sz="2800" dirty="0"/>
              <a:t>指向</a:t>
            </a:r>
            <a:endParaRPr lang="en-US" altLang="ja-JP" sz="2800" dirty="0"/>
          </a:p>
          <a:p>
            <a:pPr fontAlgn="ctr"/>
            <a:r>
              <a:rPr lang="en-US" altLang="ja-JP" sz="3200" b="1" dirty="0" err="1" smtClean="0">
                <a:solidFill>
                  <a:srgbClr val="FF0000"/>
                </a:solidFill>
              </a:rPr>
              <a:t>Webの仕組み</a:t>
            </a:r>
            <a:r>
              <a:rPr lang="ja-JP" altLang="en-US" sz="3200" dirty="0">
                <a:solidFill>
                  <a:srgbClr val="FF0000"/>
                </a:solidFill>
              </a:rPr>
              <a:t>：</a:t>
            </a:r>
            <a:r>
              <a:rPr lang="ja-JP" altLang="en-US" sz="2800" dirty="0" smtClean="0">
                <a:solidFill>
                  <a:srgbClr val="FF0000"/>
                </a:solidFill>
              </a:rPr>
              <a:t>サーブレット、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jsp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スコープ、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MVC</a:t>
            </a:r>
            <a:r>
              <a:rPr lang="en-US" altLang="ja-JP" sz="3200" dirty="0" err="1">
                <a:solidFill>
                  <a:srgbClr val="FF0000"/>
                </a:solidFill>
              </a:rPr>
              <a:t>モデル</a:t>
            </a:r>
            <a:endParaRPr lang="ja-JP" altLang="ja-JP" sz="3200" dirty="0">
              <a:solidFill>
                <a:srgbClr val="FF0000"/>
              </a:solidFill>
            </a:endParaRPr>
          </a:p>
          <a:p>
            <a:pPr fontAlgn="ctr"/>
            <a:r>
              <a:rPr lang="ja-JP" altLang="ja-JP" sz="3200" dirty="0" smtClean="0"/>
              <a:t>データベース</a:t>
            </a:r>
            <a:r>
              <a:rPr lang="ja-JP" altLang="en-US" sz="3200" dirty="0"/>
              <a:t>：</a:t>
            </a:r>
            <a:r>
              <a:rPr lang="en-US" altLang="ja-JP" sz="2800" dirty="0" smtClean="0"/>
              <a:t>JDBC</a:t>
            </a:r>
            <a:r>
              <a:rPr lang="ja-JP" altLang="en-US" sz="2800" dirty="0"/>
              <a:t>プログラムと</a:t>
            </a:r>
            <a:r>
              <a:rPr lang="en-US" altLang="ja-JP" sz="2800" dirty="0"/>
              <a:t>DAO</a:t>
            </a:r>
            <a:r>
              <a:rPr lang="ja-JP" altLang="en-US" sz="2800" dirty="0"/>
              <a:t>パターン</a:t>
            </a:r>
            <a:endParaRPr lang="ja-JP" altLang="ja-JP" sz="2800" dirty="0"/>
          </a:p>
          <a:p>
            <a:pPr fontAlgn="ctr"/>
            <a:r>
              <a:rPr lang="ja-JP" altLang="ja-JP" sz="3200" dirty="0" smtClean="0"/>
              <a:t>要件</a:t>
            </a:r>
            <a:r>
              <a:rPr lang="ja-JP" altLang="ja-JP" sz="3200" dirty="0"/>
              <a:t>～テストまでのフェーズ</a:t>
            </a:r>
          </a:p>
          <a:p>
            <a:pPr fontAlgn="ctr"/>
            <a:r>
              <a:rPr lang="ja-JP" altLang="ja-JP" sz="3200" b="1" dirty="0">
                <a:solidFill>
                  <a:srgbClr val="FF0000"/>
                </a:solidFill>
              </a:rPr>
              <a:t>チームでの開発</a:t>
            </a:r>
          </a:p>
          <a:p>
            <a:pPr fontAlgn="ctr"/>
            <a:r>
              <a:rPr lang="ja-JP" altLang="en-US" sz="3200" b="1" dirty="0" smtClean="0">
                <a:solidFill>
                  <a:srgbClr val="FF0000"/>
                </a:solidFill>
              </a:rPr>
              <a:t>開発</a:t>
            </a:r>
            <a:r>
              <a:rPr lang="ja-JP" altLang="en-US" sz="3200" b="1" dirty="0">
                <a:solidFill>
                  <a:srgbClr val="FF0000"/>
                </a:solidFill>
              </a:rPr>
              <a:t>環境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の構築・開発ツールの使い方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lvl="1" fontAlgn="ctr"/>
            <a:r>
              <a:rPr lang="en-US" altLang="ja-JP" sz="2800" dirty="0" smtClean="0"/>
              <a:t>Eclipse</a:t>
            </a:r>
            <a:r>
              <a:rPr lang="ja-JP" altLang="en-US" sz="2800" dirty="0" err="1" smtClean="0"/>
              <a:t>、</a:t>
            </a:r>
            <a:r>
              <a:rPr lang="en-US" altLang="ja-JP" sz="2800" dirty="0" err="1" smtClean="0"/>
              <a:t>Git</a:t>
            </a:r>
            <a:r>
              <a:rPr lang="ja-JP" altLang="en-US" sz="2800" dirty="0" err="1" smtClean="0"/>
              <a:t>、</a:t>
            </a:r>
            <a:r>
              <a:rPr lang="en-US" altLang="ja-JP" sz="2800" dirty="0" smtClean="0"/>
              <a:t>MySQL</a:t>
            </a:r>
            <a:endParaRPr lang="ja-JP" altLang="ja-JP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身についた点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ja-JP" altLang="ja-JP" sz="3200" dirty="0" smtClean="0"/>
              <a:t>チーム</a:t>
            </a:r>
            <a:r>
              <a:rPr lang="ja-JP" altLang="ja-JP" sz="3200" dirty="0"/>
              <a:t>での</a:t>
            </a:r>
            <a:r>
              <a:rPr lang="ja-JP" altLang="ja-JP" sz="3200" dirty="0" smtClean="0"/>
              <a:t>開発</a:t>
            </a:r>
            <a:r>
              <a:rPr lang="ja-JP" altLang="en-US" sz="3200" dirty="0" smtClean="0"/>
              <a:t>（総合演習）</a:t>
            </a:r>
            <a:endParaRPr lang="en-US" altLang="ja-JP" sz="3200" dirty="0" smtClean="0"/>
          </a:p>
          <a:p>
            <a:pPr lvl="1" fontAlgn="ctr"/>
            <a:r>
              <a:rPr lang="ja-JP" altLang="en-US" sz="2800" dirty="0"/>
              <a:t>苦労</a:t>
            </a:r>
            <a:r>
              <a:rPr lang="ja-JP" altLang="en-US" sz="2800" dirty="0" smtClean="0"/>
              <a:t>したこと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開発</a:t>
            </a:r>
            <a:r>
              <a:rPr lang="ja-JP" altLang="en-US" sz="2600" dirty="0"/>
              <a:t>工数</a:t>
            </a:r>
            <a:r>
              <a:rPr lang="ja-JP" altLang="en-US" sz="2600" dirty="0" smtClean="0"/>
              <a:t>が</a:t>
            </a:r>
            <a:r>
              <a:rPr lang="ja-JP" altLang="en-US" sz="2600" dirty="0"/>
              <a:t>想定</a:t>
            </a:r>
            <a:r>
              <a:rPr lang="ja-JP" altLang="en-US" sz="2600" dirty="0" smtClean="0"/>
              <a:t>よりも多くかかった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 smtClean="0"/>
              <a:t>考えられる原因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チームでどれくらい開発できるか正確に見積もることが出来なかった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設計書の中身を十分に理解する前に開発に入った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タスク分担をあまり考えずに決めた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1" fontAlgn="ctr"/>
            <a:r>
              <a:rPr lang="ja-JP" altLang="en-US" sz="2800" dirty="0" smtClean="0"/>
              <a:t>改善</a:t>
            </a:r>
            <a:endParaRPr lang="en-US" altLang="ja-JP" sz="2800" dirty="0" smtClean="0"/>
          </a:p>
          <a:p>
            <a:pPr lvl="2" fontAlgn="ctr"/>
            <a:r>
              <a:rPr lang="ja-JP" altLang="en-US" sz="2800" dirty="0" smtClean="0"/>
              <a:t>具体的</a:t>
            </a:r>
            <a:r>
              <a:rPr lang="ja-JP" altLang="en-US" sz="2800" dirty="0"/>
              <a:t>な工数</a:t>
            </a:r>
            <a:r>
              <a:rPr lang="ja-JP" altLang="en-US" sz="2800" dirty="0" smtClean="0"/>
              <a:t>を見積もる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>
                <a:solidFill>
                  <a:srgbClr val="FF0000"/>
                </a:solidFill>
              </a:rPr>
              <a:t>設計</a:t>
            </a:r>
            <a:r>
              <a:rPr lang="ja-JP" altLang="en-US" sz="2600" dirty="0" smtClean="0">
                <a:solidFill>
                  <a:srgbClr val="FF0000"/>
                </a:solidFill>
              </a:rPr>
              <a:t>の</a:t>
            </a:r>
            <a:r>
              <a:rPr lang="ja-JP" altLang="en-US" sz="2600" dirty="0">
                <a:solidFill>
                  <a:srgbClr val="FF0000"/>
                </a:solidFill>
              </a:rPr>
              <a:t>内容</a:t>
            </a:r>
            <a:r>
              <a:rPr lang="ja-JP" altLang="en-US" sz="2600" dirty="0" smtClean="0">
                <a:solidFill>
                  <a:srgbClr val="FF0000"/>
                </a:solidFill>
              </a:rPr>
              <a:t>をチームで共有する</a:t>
            </a:r>
            <a:endParaRPr lang="ja-JP" altLang="ja-JP" sz="2600" dirty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</a:t>
            </a:r>
            <a:r>
              <a:rPr lang="ja-JP" altLang="en-US" sz="2600" dirty="0">
                <a:solidFill>
                  <a:srgbClr val="FF0000"/>
                </a:solidFill>
              </a:rPr>
              <a:t>分担</a:t>
            </a:r>
            <a:r>
              <a:rPr lang="ja-JP" altLang="en-US" sz="2600" dirty="0" smtClean="0">
                <a:solidFill>
                  <a:srgbClr val="FF0000"/>
                </a:solidFill>
              </a:rPr>
              <a:t>の仕方を考える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苦労</a:t>
            </a:r>
            <a:r>
              <a:rPr lang="ja-JP" altLang="en-US" dirty="0" smtClean="0">
                <a:solidFill>
                  <a:schemeClr val="tx1"/>
                </a:solidFill>
              </a:rPr>
              <a:t>した</a:t>
            </a:r>
            <a:r>
              <a:rPr lang="ja-JP" altLang="en-US" dirty="0" smtClean="0">
                <a:solidFill>
                  <a:schemeClr val="tx1"/>
                </a:solidFill>
              </a:rPr>
              <a:t>点とどう改善したか①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229</Words>
  <Application>Microsoft Office PowerPoint</Application>
  <PresentationFormat>画面に合わせる (4:3)</PresentationFormat>
  <Paragraphs>38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メイリオ</vt:lpstr>
      <vt:lpstr>Calibri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  <vt:lpstr>身についた点</vt:lpstr>
      <vt:lpstr>苦労した点とどう改善したか①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ptsg-user</cp:lastModifiedBy>
  <cp:revision>31</cp:revision>
  <dcterms:created xsi:type="dcterms:W3CDTF">2016-04-30T03:59:31Z</dcterms:created>
  <dcterms:modified xsi:type="dcterms:W3CDTF">2017-10-31T06:54:00Z</dcterms:modified>
</cp:coreProperties>
</file>